
<file path=[Content_Types].xml><?xml version="1.0" encoding="utf-8"?>
<Types xmlns="http://schemas.openxmlformats.org/package/2006/content-types">
  <Default Extension="png" ContentType="image/png"/>
  <Default Extension="mp3" ContentType="audio/unknown"/>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52"/>
  </p:notesMasterIdLst>
  <p:sldIdLst>
    <p:sldId id="257" r:id="rId2"/>
    <p:sldId id="259" r:id="rId3"/>
    <p:sldId id="369" r:id="rId4"/>
    <p:sldId id="262" r:id="rId5"/>
    <p:sldId id="370" r:id="rId6"/>
    <p:sldId id="283" r:id="rId7"/>
    <p:sldId id="371" r:id="rId8"/>
    <p:sldId id="372" r:id="rId9"/>
    <p:sldId id="373" r:id="rId10"/>
    <p:sldId id="375" r:id="rId11"/>
    <p:sldId id="374" r:id="rId12"/>
    <p:sldId id="376" r:id="rId13"/>
    <p:sldId id="377" r:id="rId14"/>
    <p:sldId id="378" r:id="rId15"/>
    <p:sldId id="379" r:id="rId16"/>
    <p:sldId id="380" r:id="rId17"/>
    <p:sldId id="381" r:id="rId18"/>
    <p:sldId id="425" r:id="rId19"/>
    <p:sldId id="424" r:id="rId20"/>
    <p:sldId id="382" r:id="rId21"/>
    <p:sldId id="390" r:id="rId22"/>
    <p:sldId id="391" r:id="rId23"/>
    <p:sldId id="392" r:id="rId24"/>
    <p:sldId id="384" r:id="rId25"/>
    <p:sldId id="394" r:id="rId26"/>
    <p:sldId id="395" r:id="rId27"/>
    <p:sldId id="396" r:id="rId28"/>
    <p:sldId id="393" r:id="rId29"/>
    <p:sldId id="397" r:id="rId30"/>
    <p:sldId id="399" r:id="rId31"/>
    <p:sldId id="400" r:id="rId32"/>
    <p:sldId id="401" r:id="rId33"/>
    <p:sldId id="402" r:id="rId34"/>
    <p:sldId id="403" r:id="rId35"/>
    <p:sldId id="416" r:id="rId36"/>
    <p:sldId id="426" r:id="rId37"/>
    <p:sldId id="383" r:id="rId38"/>
    <p:sldId id="405" r:id="rId39"/>
    <p:sldId id="406" r:id="rId40"/>
    <p:sldId id="408" r:id="rId41"/>
    <p:sldId id="404" r:id="rId42"/>
    <p:sldId id="417" r:id="rId43"/>
    <p:sldId id="418" r:id="rId44"/>
    <p:sldId id="419" r:id="rId45"/>
    <p:sldId id="420" r:id="rId46"/>
    <p:sldId id="421" r:id="rId47"/>
    <p:sldId id="422" r:id="rId48"/>
    <p:sldId id="423" r:id="rId49"/>
    <p:sldId id="366" r:id="rId50"/>
    <p:sldId id="368" r:id="rId5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2F8F4"/>
    <a:srgbClr val="CCECFF"/>
    <a:srgbClr val="66FFFF"/>
    <a:srgbClr val="CCCCFF"/>
    <a:srgbClr val="FFFFFF"/>
    <a:srgbClr val="D1DDF7"/>
    <a:srgbClr val="E7E8D2"/>
    <a:srgbClr val="D5E5E1"/>
    <a:srgbClr val="D4E6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p:cViewPr varScale="1">
        <p:scale>
          <a:sx n="69" d="100"/>
          <a:sy n="69" d="100"/>
        </p:scale>
        <p:origin x="-1220"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26663FA-1ACE-4602-A8A0-78283D55D4E7}" type="datetimeFigureOut">
              <a:rPr lang="en-US" smtClean="0"/>
              <a:t>11/5/2022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A3F7295-2012-46D5-B1A5-B84E241D39C2}" type="slidenum">
              <a:rPr lang="en-US" smtClean="0"/>
              <a:t>‹#›</a:t>
            </a:fld>
            <a:endParaRPr lang="en-US"/>
          </a:p>
        </p:txBody>
      </p:sp>
    </p:spTree>
    <p:extLst>
      <p:ext uri="{BB962C8B-B14F-4D97-AF65-F5344CB8AC3E}">
        <p14:creationId xmlns:p14="http://schemas.microsoft.com/office/powerpoint/2010/main" val="31236233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516624"/>
            <a:ext cx="7315200" cy="2595025"/>
          </a:xfrm>
        </p:spPr>
        <p:txBody>
          <a:bodyPr>
            <a:normAutofit/>
          </a:bodyPr>
          <a:lstStyle>
            <a:lvl1pPr>
              <a:defRPr sz="4800"/>
            </a:lvl1pPr>
          </a:lstStyle>
          <a:p>
            <a:r>
              <a:rPr lang="en-US" smtClean="0"/>
              <a:t>Click to edit Master title style</a:t>
            </a:r>
            <a:endParaRPr lang="en-US"/>
          </a:p>
        </p:txBody>
      </p:sp>
      <p:sp>
        <p:nvSpPr>
          <p:cNvPr id="3" name="Subtitle 2"/>
          <p:cNvSpPr>
            <a:spLocks noGrp="1"/>
          </p:cNvSpPr>
          <p:nvPr>
            <p:ph type="subTitle" idx="1"/>
          </p:nvPr>
        </p:nvSpPr>
        <p:spPr>
          <a:xfrm>
            <a:off x="914400" y="5166530"/>
            <a:ext cx="7315200" cy="1144632"/>
          </a:xfrm>
        </p:spPr>
        <p:txBody>
          <a:bodyPr>
            <a:normAutofit/>
          </a:bodyPr>
          <a:lstStyle>
            <a:lvl1pPr marL="0" indent="0" algn="l">
              <a:buNone/>
              <a:defRPr sz="2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68920B2C-CC66-4978-8F9F-F72EC50B05F6}" type="datetimeFigureOut">
              <a:rPr lang="en-US" smtClean="0"/>
              <a:t>11/5/2022</a:t>
            </a:fld>
            <a:endParaRPr lang="en-US"/>
          </a:p>
        </p:txBody>
      </p:sp>
      <p:sp>
        <p:nvSpPr>
          <p:cNvPr id="8" name="Slide Number Placeholder 7"/>
          <p:cNvSpPr>
            <a:spLocks noGrp="1"/>
          </p:cNvSpPr>
          <p:nvPr>
            <p:ph type="sldNum" sz="quarter" idx="11"/>
          </p:nvPr>
        </p:nvSpPr>
        <p:spPr/>
        <p:txBody>
          <a:bodyPr/>
          <a:lstStyle/>
          <a:p>
            <a:fld id="{3B0BFEF7-81C7-4860-8BDC-E8DAC39FE487}"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8920B2C-CC66-4978-8F9F-F72EC50B05F6}" type="datetimeFigureOut">
              <a:rPr lang="en-US" smtClean="0"/>
              <a:t>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0BFEF7-81C7-4860-8BDC-E8DAC39FE487}"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4400" y="5017572"/>
            <a:ext cx="7315200" cy="1293592"/>
          </a:xfrm>
        </p:spPr>
        <p:txBody>
          <a:bodyPr anchor="t"/>
          <a:lstStyle>
            <a:lvl1pPr algn="l">
              <a:defRPr sz="4000" b="0" cap="none"/>
            </a:lvl1pPr>
          </a:lstStyle>
          <a:p>
            <a:r>
              <a:rPr lang="en-US" smtClean="0"/>
              <a:t>Click to edit Master title style</a:t>
            </a:r>
            <a:endParaRPr lang="en-US"/>
          </a:p>
        </p:txBody>
      </p:sp>
      <p:sp>
        <p:nvSpPr>
          <p:cNvPr id="3" name="Text Placeholder 2"/>
          <p:cNvSpPr>
            <a:spLocks noGrp="1"/>
          </p:cNvSpPr>
          <p:nvPr>
            <p:ph type="body" idx="1"/>
          </p:nvPr>
        </p:nvSpPr>
        <p:spPr>
          <a:xfrm>
            <a:off x="914400" y="3865097"/>
            <a:ext cx="7315200" cy="1098439"/>
          </a:xfrm>
        </p:spPr>
        <p:txBody>
          <a:bodyPr anchor="b"/>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8920B2C-CC66-4978-8F9F-F72EC50B05F6}" type="datetimeFigureOut">
              <a:rPr lang="en-US" smtClean="0"/>
              <a:t>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0BFEF7-81C7-4860-8BDC-E8DAC39FE487}"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68920B2C-CC66-4978-8F9F-F72EC50B05F6}" type="datetimeFigureOut">
              <a:rPr lang="en-US" smtClean="0"/>
              <a:t>11/5/2022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0BFEF7-81C7-4860-8BDC-E8DAC39FE487}" type="slidenum">
              <a:rPr lang="en-US" smtClean="0"/>
              <a:t>‹#›</a:t>
            </a:fld>
            <a:endParaRPr lang="en-US"/>
          </a:p>
        </p:txBody>
      </p:sp>
      <p:sp>
        <p:nvSpPr>
          <p:cNvPr id="9" name="Title 8"/>
          <p:cNvSpPr>
            <a:spLocks noGrp="1"/>
          </p:cNvSpPr>
          <p:nvPr>
            <p:ph type="title"/>
          </p:nvPr>
        </p:nvSpPr>
        <p:spPr>
          <a:xfrm>
            <a:off x="914400" y="1544715"/>
            <a:ext cx="7315200" cy="1154097"/>
          </a:xfrm>
        </p:spPr>
        <p:txBody>
          <a:bodyPr/>
          <a:lstStyle/>
          <a:p>
            <a:r>
              <a:rPr lang="en-US" smtClean="0"/>
              <a:t>Click to edit Master title style</a:t>
            </a:r>
            <a:endParaRPr lang="en-US"/>
          </a:p>
        </p:txBody>
      </p:sp>
      <p:sp>
        <p:nvSpPr>
          <p:cNvPr id="8" name="Content Placeholder 7"/>
          <p:cNvSpPr>
            <a:spLocks noGrp="1"/>
          </p:cNvSpPr>
          <p:nvPr>
            <p:ph sz="quarter" idx="13"/>
          </p:nvPr>
        </p:nvSpPr>
        <p:spPr>
          <a:xfrm>
            <a:off x="914400" y="2743200"/>
            <a:ext cx="3566160" cy="359359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81728" y="2743200"/>
            <a:ext cx="3566160" cy="35956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16348" y="2743200"/>
            <a:ext cx="3364992" cy="621792"/>
          </a:xfrm>
        </p:spPr>
        <p:txBody>
          <a:bodyPr anchor="b">
            <a:noAutofit/>
          </a:bodyPr>
          <a:lstStyle>
            <a:lvl1pPr marL="0" indent="0">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885144" y="2743200"/>
            <a:ext cx="3362062" cy="621792"/>
          </a:xfrm>
        </p:spPr>
        <p:txBody>
          <a:bodyPr anchor="b">
            <a:noAutofit/>
          </a:bodyPr>
          <a:lstStyle>
            <a:lvl1pPr marL="0" indent="0">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68920B2C-CC66-4978-8F9F-F72EC50B05F6}" type="datetimeFigureOut">
              <a:rPr lang="en-US" smtClean="0"/>
              <a:t>11/5/2022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B0BFEF7-81C7-4860-8BDC-E8DAC39FE487}" type="slidenum">
              <a:rPr lang="en-US" smtClean="0"/>
              <a:t>‹#›</a:t>
            </a:fld>
            <a:endParaRPr lang="en-US"/>
          </a:p>
        </p:txBody>
      </p:sp>
      <p:sp>
        <p:nvSpPr>
          <p:cNvPr id="10" name="Title 9"/>
          <p:cNvSpPr>
            <a:spLocks noGrp="1"/>
          </p:cNvSpPr>
          <p:nvPr>
            <p:ph type="title"/>
          </p:nvPr>
        </p:nvSpPr>
        <p:spPr>
          <a:xfrm>
            <a:off x="914400" y="1544715"/>
            <a:ext cx="7315200" cy="1154097"/>
          </a:xfrm>
        </p:spPr>
        <p:txBody>
          <a:bodyPr/>
          <a:lstStyle/>
          <a:p>
            <a:r>
              <a:rPr lang="en-US" smtClean="0"/>
              <a:t>Click to edit Master title style</a:t>
            </a:r>
            <a:endParaRPr lang="en-US" dirty="0"/>
          </a:p>
        </p:txBody>
      </p:sp>
      <p:sp>
        <p:nvSpPr>
          <p:cNvPr id="11" name="Content Placeholder 10"/>
          <p:cNvSpPr>
            <a:spLocks noGrp="1"/>
          </p:cNvSpPr>
          <p:nvPr>
            <p:ph sz="quarter" idx="13"/>
          </p:nvPr>
        </p:nvSpPr>
        <p:spPr>
          <a:xfrm>
            <a:off x="914400" y="3383280"/>
            <a:ext cx="3566160" cy="29535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81727" y="3383280"/>
            <a:ext cx="3566160" cy="29535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8920B2C-CC66-4978-8F9F-F72EC50B05F6}" type="datetimeFigureOut">
              <a:rPr lang="en-US" smtClean="0"/>
              <a:t>11/5/2022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B0BFEF7-81C7-4860-8BDC-E8DAC39FE487}"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920B2C-CC66-4978-8F9F-F72EC50B05F6}" type="datetimeFigureOut">
              <a:rPr lang="en-US" smtClean="0"/>
              <a:t>11/5/2022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B0BFEF7-81C7-4860-8BDC-E8DAC39FE487}"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1825362"/>
            <a:ext cx="2950936" cy="2173015"/>
          </a:xfrm>
        </p:spPr>
        <p:txBody>
          <a:bodyPr anchor="b">
            <a:normAutofit/>
          </a:bodyPr>
          <a:lstStyle>
            <a:lvl1pPr algn="l">
              <a:defRPr sz="2800" b="0"/>
            </a:lvl1pPr>
          </a:lstStyle>
          <a:p>
            <a:r>
              <a:rPr lang="en-US" smtClean="0"/>
              <a:t>Click to edit Master title style</a:t>
            </a:r>
            <a:endParaRPr lang="en-US" dirty="0"/>
          </a:p>
        </p:txBody>
      </p:sp>
      <p:sp>
        <p:nvSpPr>
          <p:cNvPr id="3" name="Content Placeholder 2"/>
          <p:cNvSpPr>
            <a:spLocks noGrp="1"/>
          </p:cNvSpPr>
          <p:nvPr>
            <p:ph idx="1"/>
          </p:nvPr>
        </p:nvSpPr>
        <p:spPr>
          <a:xfrm>
            <a:off x="4021752" y="1826709"/>
            <a:ext cx="4207848" cy="4476614"/>
          </a:xfrm>
        </p:spPr>
        <p:txBody>
          <a:bodyPr anchor="ct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4400" y="4061095"/>
            <a:ext cx="2950936" cy="2245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8920B2C-CC66-4978-8F9F-F72EC50B05F6}" type="datetimeFigureOut">
              <a:rPr lang="en-US" smtClean="0"/>
              <a:t>11/5/2022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0BFEF7-81C7-4860-8BDC-E8DAC39FE487}"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1828800"/>
            <a:ext cx="2953512" cy="2176272"/>
          </a:xfrm>
        </p:spPr>
        <p:txBody>
          <a:bodyPr anchor="b">
            <a:normAutofit/>
          </a:bodyPr>
          <a:lstStyle>
            <a:lvl1pPr algn="l">
              <a:defRPr sz="2800" b="0"/>
            </a:lvl1pPr>
          </a:lstStyle>
          <a:p>
            <a:r>
              <a:rPr lang="en-US" smtClean="0"/>
              <a:t>Click to edit Master title style</a:t>
            </a:r>
            <a:endParaRPr lang="en-US" dirty="0"/>
          </a:p>
        </p:txBody>
      </p:sp>
      <p:sp>
        <p:nvSpPr>
          <p:cNvPr id="3" name="Picture Placeholder 2"/>
          <p:cNvSpPr>
            <a:spLocks noGrp="1"/>
          </p:cNvSpPr>
          <p:nvPr>
            <p:ph type="pic" idx="1"/>
          </p:nvPr>
        </p:nvSpPr>
        <p:spPr>
          <a:xfrm>
            <a:off x="4191000" y="2286000"/>
            <a:ext cx="4038600" cy="3352800"/>
          </a:xfrm>
          <a:solidFill>
            <a:schemeClr val="accent2"/>
          </a:solidFill>
          <a:ln w="12700">
            <a:noFill/>
          </a:ln>
          <a:effectLst>
            <a:reflection blurRad="12700" stA="30000" endPos="30000" dist="31750" dir="5400000" sy="-100000" algn="bl" rotWithShape="0"/>
          </a:effectLst>
          <a:scene3d>
            <a:camera prst="perspectiveRight" fov="2700000">
              <a:rot lat="240000" lon="900000" rev="0"/>
            </a:camera>
            <a:lightRig rig="threePt" dir="t">
              <a:rot lat="0" lon="0" rev="2700000"/>
            </a:lightRig>
          </a:scene3d>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4400" y="4059936"/>
            <a:ext cx="2953512" cy="224942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8920B2C-CC66-4978-8F9F-F72EC50B05F6}" type="datetimeFigureOut">
              <a:rPr lang="en-US" smtClean="0"/>
              <a:t>11/5/2022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0BFEF7-81C7-4860-8BDC-E8DAC39FE487}"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8920B2C-CC66-4978-8F9F-F72EC50B05F6}" type="datetimeFigureOut">
              <a:rPr lang="en-US" smtClean="0"/>
              <a:t>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0BFEF7-81C7-4860-8BDC-E8DAC39FE487}"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48400" y="1826709"/>
            <a:ext cx="1492499" cy="4484454"/>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54524" y="1826709"/>
            <a:ext cx="5241476" cy="448445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8920B2C-CC66-4978-8F9F-F72EC50B05F6}" type="datetimeFigureOut">
              <a:rPr lang="en-US" smtClean="0"/>
              <a:t>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0BFEF7-81C7-4860-8BDC-E8DAC39FE487}"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0" name="Rectangle 9"/>
          <p:cNvSpPr/>
          <p:nvPr/>
        </p:nvSpPr>
        <p:spPr>
          <a:xfrm>
            <a:off x="8435268" y="573807"/>
            <a:ext cx="86236" cy="5723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8569419" y="573807"/>
            <a:ext cx="576072" cy="5723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914400" y="1544715"/>
            <a:ext cx="7315200" cy="115409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4400" y="2769833"/>
            <a:ext cx="7315200" cy="353952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6007690" y="548797"/>
            <a:ext cx="1189132" cy="297918"/>
          </a:xfrm>
          <a:prstGeom prst="rect">
            <a:avLst/>
          </a:prstGeom>
        </p:spPr>
        <p:txBody>
          <a:bodyPr vert="horz" lIns="91440" tIns="45720" rIns="91440" bIns="45720" rtlCol="0" anchor="ctr"/>
          <a:lstStyle>
            <a:lvl1pPr algn="l">
              <a:defRPr sz="1200">
                <a:solidFill>
                  <a:schemeClr val="tx1">
                    <a:alpha val="50000"/>
                  </a:schemeClr>
                </a:solidFill>
              </a:defRPr>
            </a:lvl1pPr>
          </a:lstStyle>
          <a:p>
            <a:fld id="{68920B2C-CC66-4978-8F9F-F72EC50B05F6}" type="datetimeFigureOut">
              <a:rPr lang="en-US" smtClean="0"/>
              <a:t>11/5/2022</a:t>
            </a:fld>
            <a:endParaRPr lang="en-US"/>
          </a:p>
        </p:txBody>
      </p:sp>
      <p:sp>
        <p:nvSpPr>
          <p:cNvPr id="6" name="Slide Number Placeholder 5"/>
          <p:cNvSpPr>
            <a:spLocks noGrp="1"/>
          </p:cNvSpPr>
          <p:nvPr>
            <p:ph type="sldNum" sz="quarter" idx="4"/>
          </p:nvPr>
        </p:nvSpPr>
        <p:spPr>
          <a:xfrm>
            <a:off x="7314415" y="548797"/>
            <a:ext cx="941203" cy="301752"/>
          </a:xfrm>
          <a:prstGeom prst="rect">
            <a:avLst/>
          </a:prstGeom>
        </p:spPr>
        <p:txBody>
          <a:bodyPr vert="horz" lIns="91440" tIns="45720" rIns="91440" bIns="45720" rtlCol="0" anchor="ctr"/>
          <a:lstStyle>
            <a:lvl1pPr algn="r">
              <a:defRPr sz="1200">
                <a:solidFill>
                  <a:schemeClr val="tx1"/>
                </a:solidFill>
              </a:defRPr>
            </a:lvl1pPr>
          </a:lstStyle>
          <a:p>
            <a:fld id="{3B0BFEF7-81C7-4860-8BDC-E8DAC39FE487}" type="slidenum">
              <a:rPr lang="en-US" smtClean="0"/>
              <a:t>‹#›</a:t>
            </a:fld>
            <a:endParaRPr lang="en-US"/>
          </a:p>
        </p:txBody>
      </p:sp>
      <p:sp>
        <p:nvSpPr>
          <p:cNvPr id="5" name="Footer Placeholder 4"/>
          <p:cNvSpPr>
            <a:spLocks noGrp="1"/>
          </p:cNvSpPr>
          <p:nvPr>
            <p:ph type="ftr" sz="quarter" idx="3"/>
          </p:nvPr>
        </p:nvSpPr>
        <p:spPr>
          <a:xfrm>
            <a:off x="6008688" y="855956"/>
            <a:ext cx="2246489" cy="301227"/>
          </a:xfrm>
          <a:prstGeom prst="rect">
            <a:avLst/>
          </a:prstGeom>
        </p:spPr>
        <p:txBody>
          <a:bodyPr vert="horz" lIns="91440" tIns="0" rIns="91440" bIns="45720" rtlCol="0" anchor="t"/>
          <a:lstStyle>
            <a:lvl1pPr algn="l">
              <a:defRPr sz="1000">
                <a:solidFill>
                  <a:schemeClr val="tx1"/>
                </a:solidFill>
              </a:defRPr>
            </a:lvl1pPr>
          </a:lstStyle>
          <a:p>
            <a:endParaRPr lang="en-US"/>
          </a:p>
        </p:txBody>
      </p:sp>
    </p:spTree>
  </p:cSld>
  <p:clrMap bg1="dk1" tx1="lt1" bg2="dk2" tx2="lt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l" defTabSz="914400" rtl="0" eaLnBrk="1" latinLnBrk="0" hangingPunct="1">
        <a:spcBef>
          <a:spcPct val="0"/>
        </a:spcBef>
        <a:buNone/>
        <a:defRPr sz="40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buClr>
          <a:schemeClr val="tx2"/>
        </a:buClr>
        <a:buFont typeface="Wingdings" charset="2"/>
        <a:buChar char="§"/>
        <a:defRPr sz="2000" kern="1200">
          <a:solidFill>
            <a:schemeClr val="tx1"/>
          </a:solidFill>
          <a:latin typeface="+mn-lt"/>
          <a:ea typeface="+mn-ea"/>
          <a:cs typeface="+mn-cs"/>
        </a:defRPr>
      </a:lvl1pPr>
      <a:lvl2pPr marL="502920" indent="-182880" algn="l" defTabSz="914400" rtl="0" eaLnBrk="1" latinLnBrk="0" hangingPunct="1">
        <a:spcBef>
          <a:spcPct val="20000"/>
        </a:spcBef>
        <a:buClr>
          <a:schemeClr val="tx2"/>
        </a:buClr>
        <a:buFont typeface="Wingdings" charset="2"/>
        <a:buChar char="§"/>
        <a:defRPr sz="1800" kern="1200">
          <a:solidFill>
            <a:schemeClr val="tx1"/>
          </a:solidFill>
          <a:latin typeface="+mn-lt"/>
          <a:ea typeface="+mn-ea"/>
          <a:cs typeface="+mn-cs"/>
        </a:defRPr>
      </a:lvl2pPr>
      <a:lvl3pPr marL="685800" indent="-182880" algn="l" defTabSz="914400" rtl="0" eaLnBrk="1" latinLnBrk="0" hangingPunct="1">
        <a:spcBef>
          <a:spcPct val="20000"/>
        </a:spcBef>
        <a:buClr>
          <a:schemeClr val="tx2"/>
        </a:buClr>
        <a:buFont typeface="Wingdings" charset="2"/>
        <a:buChar char="§"/>
        <a:defRPr sz="1600" kern="1200">
          <a:solidFill>
            <a:schemeClr val="tx1"/>
          </a:solidFill>
          <a:latin typeface="+mn-lt"/>
          <a:ea typeface="+mn-ea"/>
          <a:cs typeface="+mn-cs"/>
        </a:defRPr>
      </a:lvl3pPr>
      <a:lvl4pPr marL="914400" indent="-182880" algn="l" defTabSz="914400" rtl="0" eaLnBrk="1" latinLnBrk="0" hangingPunct="1">
        <a:spcBef>
          <a:spcPct val="20000"/>
        </a:spcBef>
        <a:buClr>
          <a:schemeClr val="tx2"/>
        </a:buClr>
        <a:buFont typeface="Wingdings" charset="2"/>
        <a:buChar char="§"/>
        <a:defRPr sz="1400" kern="1200">
          <a:solidFill>
            <a:schemeClr val="tx1"/>
          </a:solidFill>
          <a:latin typeface="+mn-lt"/>
          <a:ea typeface="+mn-ea"/>
          <a:cs typeface="+mn-cs"/>
        </a:defRPr>
      </a:lvl4pPr>
      <a:lvl5pPr marL="1143000" indent="-182880" algn="l" defTabSz="914400" rtl="0" eaLnBrk="1" latinLnBrk="0" hangingPunct="1">
        <a:spcBef>
          <a:spcPct val="20000"/>
        </a:spcBef>
        <a:buClr>
          <a:schemeClr val="tx2"/>
        </a:buClr>
        <a:buFont typeface="Wingdings" charset="2"/>
        <a:buChar char="§"/>
        <a:defRPr sz="1400" kern="1200">
          <a:solidFill>
            <a:schemeClr val="tx1"/>
          </a:solidFill>
          <a:latin typeface="+mn-lt"/>
          <a:ea typeface="+mn-ea"/>
          <a:cs typeface="+mn-cs"/>
        </a:defRPr>
      </a:lvl5pPr>
      <a:lvl6pPr marL="13716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6pPr>
      <a:lvl7pPr marL="16002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7pPr>
      <a:lvl8pPr marL="18288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8pPr>
      <a:lvl9pPr marL="20574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8" Type="http://schemas.openxmlformats.org/officeDocument/2006/relationships/slide" Target="slide4.xml"/><Relationship Id="rId13" Type="http://schemas.openxmlformats.org/officeDocument/2006/relationships/slide" Target="slide7.xml"/><Relationship Id="rId3" Type="http://schemas.openxmlformats.org/officeDocument/2006/relationships/slideLayout" Target="../slideLayouts/slideLayout2.xml"/><Relationship Id="rId7" Type="http://schemas.openxmlformats.org/officeDocument/2006/relationships/image" Target="../media/image25.png"/><Relationship Id="rId12" Type="http://schemas.openxmlformats.org/officeDocument/2006/relationships/image" Target="../media/image28.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slide" Target="slide2.xml"/><Relationship Id="rId11" Type="http://schemas.openxmlformats.org/officeDocument/2006/relationships/image" Target="../media/image27.png"/><Relationship Id="rId5" Type="http://schemas.openxmlformats.org/officeDocument/2006/relationships/image" Target="../media/image24.gif"/><Relationship Id="rId15" Type="http://schemas.openxmlformats.org/officeDocument/2006/relationships/image" Target="../media/image30.png"/><Relationship Id="rId10" Type="http://schemas.openxmlformats.org/officeDocument/2006/relationships/slide" Target="slide5.xml"/><Relationship Id="rId4" Type="http://schemas.openxmlformats.org/officeDocument/2006/relationships/image" Target="../media/image23.png"/><Relationship Id="rId9" Type="http://schemas.openxmlformats.org/officeDocument/2006/relationships/image" Target="../media/image26.png"/><Relationship Id="rId14" Type="http://schemas.openxmlformats.org/officeDocument/2006/relationships/image" Target="../media/image29.png"/></Relationships>
</file>

<file path=ppt/slides/_rels/slide43.xml.rels><?xml version="1.0" encoding="UTF-8" standalone="yes"?>
<Relationships xmlns="http://schemas.openxmlformats.org/package/2006/relationships"><Relationship Id="rId8" Type="http://schemas.openxmlformats.org/officeDocument/2006/relationships/slide" Target="slide46.xml"/><Relationship Id="rId13" Type="http://schemas.openxmlformats.org/officeDocument/2006/relationships/image" Target="../media/image29.png"/><Relationship Id="rId3" Type="http://schemas.openxmlformats.org/officeDocument/2006/relationships/image" Target="../media/image24.gif"/><Relationship Id="rId7" Type="http://schemas.openxmlformats.org/officeDocument/2006/relationships/image" Target="../media/image26.png"/><Relationship Id="rId12" Type="http://schemas.openxmlformats.org/officeDocument/2006/relationships/slide" Target="slide48.xml"/><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slide" Target="slide45.xml"/><Relationship Id="rId11" Type="http://schemas.openxmlformats.org/officeDocument/2006/relationships/image" Target="../media/image28.png"/><Relationship Id="rId5" Type="http://schemas.openxmlformats.org/officeDocument/2006/relationships/image" Target="../media/image25.png"/><Relationship Id="rId10" Type="http://schemas.openxmlformats.org/officeDocument/2006/relationships/slide" Target="slide47.xml"/><Relationship Id="rId4" Type="http://schemas.openxmlformats.org/officeDocument/2006/relationships/slide" Target="slide44.xml"/><Relationship Id="rId9" Type="http://schemas.openxmlformats.org/officeDocument/2006/relationships/image" Target="../media/image27.png"/></Relationships>
</file>

<file path=ppt/slides/_rels/slide44.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audio" Target="../media/audio2.wav"/><Relationship Id="rId7" Type="http://schemas.openxmlformats.org/officeDocument/2006/relationships/image" Target="../media/image34.png"/><Relationship Id="rId12" Type="http://schemas.openxmlformats.org/officeDocument/2006/relationships/image" Target="../media/image38.pn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33.png"/><Relationship Id="rId11" Type="http://schemas.openxmlformats.org/officeDocument/2006/relationships/slide" Target="slide43.xml"/><Relationship Id="rId5" Type="http://schemas.openxmlformats.org/officeDocument/2006/relationships/image" Target="../media/image32.png"/><Relationship Id="rId10" Type="http://schemas.openxmlformats.org/officeDocument/2006/relationships/image" Target="../media/image37.gif"/><Relationship Id="rId4" Type="http://schemas.openxmlformats.org/officeDocument/2006/relationships/image" Target="../media/image31.png"/><Relationship Id="rId9" Type="http://schemas.openxmlformats.org/officeDocument/2006/relationships/image" Target="../media/image36.png"/></Relationships>
</file>

<file path=ppt/slides/_rels/slide45.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audio" Target="../media/audio2.wav"/><Relationship Id="rId7" Type="http://schemas.openxmlformats.org/officeDocument/2006/relationships/image" Target="../media/image34.png"/><Relationship Id="rId12" Type="http://schemas.openxmlformats.org/officeDocument/2006/relationships/image" Target="../media/image35.pn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1.png"/><Relationship Id="rId11" Type="http://schemas.openxmlformats.org/officeDocument/2006/relationships/image" Target="../media/image38.png"/><Relationship Id="rId5" Type="http://schemas.openxmlformats.org/officeDocument/2006/relationships/image" Target="../media/image40.png"/><Relationship Id="rId10" Type="http://schemas.openxmlformats.org/officeDocument/2006/relationships/slide" Target="slide43.xml"/><Relationship Id="rId4" Type="http://schemas.openxmlformats.org/officeDocument/2006/relationships/image" Target="../media/image39.jpg"/><Relationship Id="rId9" Type="http://schemas.openxmlformats.org/officeDocument/2006/relationships/image" Target="../media/image37.gif"/></Relationships>
</file>

<file path=ppt/slides/_rels/slide46.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audio" Target="../media/audio2.wav"/><Relationship Id="rId7" Type="http://schemas.openxmlformats.org/officeDocument/2006/relationships/image" Target="../media/image34.png"/><Relationship Id="rId12" Type="http://schemas.openxmlformats.org/officeDocument/2006/relationships/image" Target="../media/image35.pn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3.png"/><Relationship Id="rId11" Type="http://schemas.openxmlformats.org/officeDocument/2006/relationships/image" Target="../media/image38.png"/><Relationship Id="rId5" Type="http://schemas.openxmlformats.org/officeDocument/2006/relationships/image" Target="../media/image42.png"/><Relationship Id="rId10" Type="http://schemas.openxmlformats.org/officeDocument/2006/relationships/slide" Target="slide43.xml"/><Relationship Id="rId4" Type="http://schemas.openxmlformats.org/officeDocument/2006/relationships/image" Target="../media/image31.png"/><Relationship Id="rId9" Type="http://schemas.openxmlformats.org/officeDocument/2006/relationships/image" Target="../media/image37.gif"/></Relationships>
</file>

<file path=ppt/slides/_rels/slide47.xml.rels><?xml version="1.0" encoding="UTF-8" standalone="yes"?>
<Relationships xmlns="http://schemas.openxmlformats.org/package/2006/relationships"><Relationship Id="rId8" Type="http://schemas.openxmlformats.org/officeDocument/2006/relationships/image" Target="../media/image37.gif"/><Relationship Id="rId3" Type="http://schemas.openxmlformats.org/officeDocument/2006/relationships/audio" Target="../media/audio2.wav"/><Relationship Id="rId7" Type="http://schemas.openxmlformats.org/officeDocument/2006/relationships/image" Target="../media/image36.png"/><Relationship Id="rId12" Type="http://schemas.openxmlformats.org/officeDocument/2006/relationships/image" Target="../media/image34.pn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6.png"/><Relationship Id="rId11" Type="http://schemas.openxmlformats.org/officeDocument/2006/relationships/image" Target="../media/image35.png"/><Relationship Id="rId5" Type="http://schemas.openxmlformats.org/officeDocument/2006/relationships/image" Target="../media/image45.png"/><Relationship Id="rId10" Type="http://schemas.openxmlformats.org/officeDocument/2006/relationships/image" Target="../media/image38.png"/><Relationship Id="rId4" Type="http://schemas.openxmlformats.org/officeDocument/2006/relationships/image" Target="../media/image44.jpg"/><Relationship Id="rId9" Type="http://schemas.openxmlformats.org/officeDocument/2006/relationships/slide" Target="slide43.xml"/></Relationships>
</file>

<file path=ppt/slides/_rels/slide48.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audio" Target="../media/audio2.wav"/><Relationship Id="rId7" Type="http://schemas.openxmlformats.org/officeDocument/2006/relationships/image" Target="../media/image34.png"/><Relationship Id="rId12" Type="http://schemas.openxmlformats.org/officeDocument/2006/relationships/image" Target="../media/image35.pn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8.png"/><Relationship Id="rId11" Type="http://schemas.openxmlformats.org/officeDocument/2006/relationships/image" Target="../media/image38.png"/><Relationship Id="rId5" Type="http://schemas.openxmlformats.org/officeDocument/2006/relationships/image" Target="../media/image47.png"/><Relationship Id="rId10" Type="http://schemas.openxmlformats.org/officeDocument/2006/relationships/slide" Target="slide43.xml"/><Relationship Id="rId4" Type="http://schemas.openxmlformats.org/officeDocument/2006/relationships/image" Target="../media/image39.jpg"/><Relationship Id="rId9" Type="http://schemas.openxmlformats.org/officeDocument/2006/relationships/image" Target="../media/image37.gif"/></Relationships>
</file>

<file path=ppt/slides/_rels/slide4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71800" y="0"/>
            <a:ext cx="3772197" cy="1270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re 1"/>
          <p:cNvSpPr txBox="1">
            <a:spLocks/>
          </p:cNvSpPr>
          <p:nvPr/>
        </p:nvSpPr>
        <p:spPr bwMode="auto">
          <a:xfrm>
            <a:off x="304800" y="2613496"/>
            <a:ext cx="8548687" cy="2543696"/>
          </a:xfrm>
          <a:prstGeom prst="rect">
            <a:avLst/>
          </a:prstGeom>
          <a:ln w="25400" cap="flat" cmpd="sng" algn="ctr">
            <a:solidFill>
              <a:schemeClr val="accent5"/>
            </a:solidFill>
            <a:prstDash val="solid"/>
            <a:miter lim="800000"/>
            <a:headEnd/>
            <a:tailEnd/>
          </a:ln>
          <a:effectLst>
            <a:innerShdw blurRad="63500" dist="50800" dir="16200000">
              <a:prstClr val="black">
                <a:alpha val="50000"/>
              </a:prstClr>
            </a:innerShdw>
          </a:effectLst>
        </p:spPr>
        <p:style>
          <a:lnRef idx="2">
            <a:schemeClr val="accent5"/>
          </a:lnRef>
          <a:fillRef idx="1">
            <a:schemeClr val="lt1"/>
          </a:fillRef>
          <a:effectRef idx="0">
            <a:schemeClr val="accent5"/>
          </a:effectRef>
          <a:fontRef idx="minor">
            <a:schemeClr val="dk1"/>
          </a:fontRef>
        </p:style>
        <p:txBody>
          <a:bodyPr anchor="ctr"/>
          <a:lstStyle/>
          <a:p>
            <a:pPr algn="ctr" fontAlgn="auto">
              <a:spcBef>
                <a:spcPts val="0"/>
              </a:spcBef>
              <a:spcAft>
                <a:spcPts val="0"/>
              </a:spcAft>
              <a:defRPr/>
            </a:pPr>
            <a:r>
              <a:rPr lang="en-US" sz="3200" b="1" spc="50" dirty="0">
                <a:ln w="11430"/>
                <a:solidFill>
                  <a:srgbClr val="C00000"/>
                </a:solidFill>
                <a:latin typeface="Constantia"/>
              </a:rPr>
              <a:t>CHÀO MỪNG </a:t>
            </a:r>
            <a:r>
              <a:rPr lang="en-US" sz="3200" b="1" spc="50" dirty="0" smtClean="0">
                <a:ln w="11430"/>
                <a:solidFill>
                  <a:srgbClr val="C00000"/>
                </a:solidFill>
                <a:latin typeface="Constantia"/>
              </a:rPr>
              <a:t>SINH VIÊN ĐẾN VỚI</a:t>
            </a:r>
            <a:endParaRPr lang="en-US" sz="3200" b="1" spc="50" dirty="0">
              <a:ln w="11430"/>
              <a:solidFill>
                <a:srgbClr val="C00000"/>
              </a:solidFill>
              <a:latin typeface="Constantia"/>
            </a:endParaRPr>
          </a:p>
          <a:p>
            <a:pPr algn="ctr"/>
            <a:r>
              <a:rPr lang="en-US" sz="3600" b="1" dirty="0"/>
              <a:t>TUYÊN TRUYỀN </a:t>
            </a:r>
            <a:endParaRPr lang="en-US" sz="3600" b="1" dirty="0" smtClean="0"/>
          </a:p>
          <a:p>
            <a:pPr algn="ctr"/>
            <a:r>
              <a:rPr lang="en-US" sz="3600" b="1" dirty="0" smtClean="0"/>
              <a:t>NGÀY </a:t>
            </a:r>
            <a:r>
              <a:rPr lang="en-US" sz="3600" b="1" dirty="0"/>
              <a:t>PHÁP LUẬT VIỆT NAM 9/11</a:t>
            </a:r>
            <a:endParaRPr lang="en-US" sz="3600" dirty="0"/>
          </a:p>
        </p:txBody>
      </p:sp>
      <p:sp>
        <p:nvSpPr>
          <p:cNvPr id="2" name="Rectangle 1"/>
          <p:cNvSpPr/>
          <p:nvPr/>
        </p:nvSpPr>
        <p:spPr>
          <a:xfrm>
            <a:off x="2281634" y="1124744"/>
            <a:ext cx="4752528" cy="936104"/>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US" b="1" dirty="0" smtClean="0"/>
              <a:t>TRƯỜNG CĐ LÝ TỰ TRỌNG TP.HCM</a:t>
            </a:r>
          </a:p>
          <a:p>
            <a:pPr algn="ctr"/>
            <a:r>
              <a:rPr lang="en-US" b="1" dirty="0" smtClean="0"/>
              <a:t>KHOA LÝ LUẬN CHÍNH TRỊ</a:t>
            </a:r>
            <a:endParaRPr lang="en-US" b="1" dirty="0"/>
          </a:p>
        </p:txBody>
      </p:sp>
    </p:spTree>
    <p:extLst>
      <p:ext uri="{BB962C8B-B14F-4D97-AF65-F5344CB8AC3E}">
        <p14:creationId xmlns:p14="http://schemas.microsoft.com/office/powerpoint/2010/main" val="89445317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59075" y="5226"/>
            <a:ext cx="2345754" cy="682625"/>
          </a:xfrm>
        </p:spPr>
        <p:txBody>
          <a:bodyPr rtlCol="0">
            <a:normAutofit fontScale="90000"/>
          </a:bodyPr>
          <a:lstStyle/>
          <a:p>
            <a:pPr eaLnBrk="1" hangingPunct="1">
              <a:buFont typeface="Arial" charset="0"/>
              <a:buNone/>
              <a:defRPr/>
            </a:pPr>
            <a:r>
              <a:rPr lang="vi-VN" sz="4400" b="1" dirty="0" smtClean="0">
                <a:cs typeface="Arial" pitchFamily="34" charset="0"/>
              </a:rPr>
              <a:t>Mục tiêu</a:t>
            </a:r>
            <a:endParaRPr lang="en-US" sz="4400" b="1" dirty="0" smtClean="0">
              <a:latin typeface="Arial" pitchFamily="34" charset="0"/>
              <a:cs typeface="Arial" pitchFamily="34" charset="0"/>
            </a:endParaRPr>
          </a:p>
        </p:txBody>
      </p:sp>
      <p:sp>
        <p:nvSpPr>
          <p:cNvPr id="5" name="Rectangle 4"/>
          <p:cNvSpPr/>
          <p:nvPr/>
        </p:nvSpPr>
        <p:spPr>
          <a:xfrm>
            <a:off x="0" y="1556792"/>
            <a:ext cx="9144000" cy="3590925"/>
          </a:xfrm>
          <a:prstGeom prst="rect">
            <a:avLst/>
          </a:prstGeom>
          <a:solidFill>
            <a:srgbClr val="D4E6E3"/>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b="1" dirty="0">
                <a:latin typeface="Arial" pitchFamily="34" charset="0"/>
                <a:cs typeface="Arial" pitchFamily="34" charset="0"/>
              </a:rPr>
              <a:t>Mục đích</a:t>
            </a:r>
            <a:r>
              <a:rPr lang="vi-VN" sz="3600" dirty="0">
                <a:latin typeface="Arial" pitchFamily="34" charset="0"/>
                <a:cs typeface="Arial" pitchFamily="34" charset="0"/>
              </a:rPr>
              <a:t>: </a:t>
            </a:r>
            <a:endParaRPr lang="en-US" sz="3600" dirty="0" smtClean="0">
              <a:latin typeface="Arial" pitchFamily="34" charset="0"/>
              <a:cs typeface="Arial" pitchFamily="34" charset="0"/>
            </a:endParaRPr>
          </a:p>
          <a:p>
            <a:pPr marL="571500" indent="-571500">
              <a:buFontTx/>
              <a:buChar char="-"/>
              <a:defRPr/>
            </a:pPr>
            <a:r>
              <a:rPr lang="en-US" sz="3600" dirty="0" smtClean="0">
                <a:latin typeface="Arial" pitchFamily="34" charset="0"/>
                <a:cs typeface="Arial" pitchFamily="34" charset="0"/>
              </a:rPr>
              <a:t>T</a:t>
            </a:r>
            <a:r>
              <a:rPr lang="vi-VN" sz="3600" dirty="0" smtClean="0">
                <a:latin typeface="Arial" pitchFamily="34" charset="0"/>
                <a:cs typeface="Arial" pitchFamily="34" charset="0"/>
              </a:rPr>
              <a:t>ôn </a:t>
            </a:r>
            <a:r>
              <a:rPr lang="vi-VN" sz="3600" dirty="0">
                <a:latin typeface="Arial" pitchFamily="34" charset="0"/>
                <a:cs typeface="Arial" pitchFamily="34" charset="0"/>
              </a:rPr>
              <a:t>vinh Hiến pháp, pháp luật, </a:t>
            </a:r>
            <a:endParaRPr lang="en-US" sz="3600" dirty="0" smtClean="0">
              <a:latin typeface="Arial" pitchFamily="34" charset="0"/>
              <a:cs typeface="Arial" pitchFamily="34" charset="0"/>
            </a:endParaRPr>
          </a:p>
          <a:p>
            <a:pPr marL="571500" indent="-571500">
              <a:buFontTx/>
              <a:buChar char="-"/>
              <a:defRPr/>
            </a:pPr>
            <a:r>
              <a:rPr lang="en-US" sz="3600" dirty="0" smtClean="0">
                <a:latin typeface="Arial" pitchFamily="34" charset="0"/>
                <a:cs typeface="Arial" pitchFamily="34" charset="0"/>
              </a:rPr>
              <a:t>G</a:t>
            </a:r>
            <a:r>
              <a:rPr lang="vi-VN" sz="3600" dirty="0" smtClean="0">
                <a:latin typeface="Arial" pitchFamily="34" charset="0"/>
                <a:cs typeface="Arial" pitchFamily="34" charset="0"/>
              </a:rPr>
              <a:t>iáo </a:t>
            </a:r>
            <a:r>
              <a:rPr lang="vi-VN" sz="3600" dirty="0">
                <a:latin typeface="Arial" pitchFamily="34" charset="0"/>
                <a:cs typeface="Arial" pitchFamily="34" charset="0"/>
              </a:rPr>
              <a:t>dục ý thức thượng tôn pháp luật, </a:t>
            </a:r>
            <a:endParaRPr lang="en-US" sz="3600" dirty="0" smtClean="0">
              <a:latin typeface="Arial" pitchFamily="34" charset="0"/>
              <a:cs typeface="Arial" pitchFamily="34" charset="0"/>
            </a:endParaRPr>
          </a:p>
          <a:p>
            <a:pPr marL="571500" indent="-571500">
              <a:buFontTx/>
              <a:buChar char="-"/>
              <a:defRPr/>
            </a:pPr>
            <a:r>
              <a:rPr lang="en-US" sz="3600" dirty="0" smtClean="0">
                <a:latin typeface="Arial" pitchFamily="34" charset="0"/>
                <a:cs typeface="Arial" pitchFamily="34" charset="0"/>
              </a:rPr>
              <a:t>G</a:t>
            </a:r>
            <a:r>
              <a:rPr lang="vi-VN" sz="3600" dirty="0" smtClean="0">
                <a:latin typeface="Arial" pitchFamily="34" charset="0"/>
                <a:cs typeface="Arial" pitchFamily="34" charset="0"/>
              </a:rPr>
              <a:t>iáo </a:t>
            </a:r>
            <a:r>
              <a:rPr lang="vi-VN" sz="3600" dirty="0">
                <a:latin typeface="Arial" pitchFamily="34" charset="0"/>
                <a:cs typeface="Arial" pitchFamily="34" charset="0"/>
              </a:rPr>
              <a:t>dục HS SV phải gương mẫu, tự giác tuân thủ, chấp hành, bảo vệ Hiến pháp và pháp luật.</a:t>
            </a:r>
            <a:endParaRPr lang="en-US" sz="3600" dirty="0">
              <a:latin typeface="Arial" pitchFamily="34" charset="0"/>
              <a:cs typeface="Arial" pitchFamily="34" charset="0"/>
            </a:endParaRPr>
          </a:p>
        </p:txBody>
      </p:sp>
      <p:pic>
        <p:nvPicPr>
          <p:cNvPr id="5530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3011530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59075" y="5226"/>
            <a:ext cx="2345754" cy="682625"/>
          </a:xfrm>
        </p:spPr>
        <p:txBody>
          <a:bodyPr rtlCol="0">
            <a:normAutofit fontScale="90000"/>
          </a:bodyPr>
          <a:lstStyle/>
          <a:p>
            <a:pPr eaLnBrk="1" hangingPunct="1">
              <a:buFont typeface="Arial" charset="0"/>
              <a:buNone/>
              <a:defRPr/>
            </a:pPr>
            <a:r>
              <a:rPr lang="vi-VN" sz="4400" b="1" dirty="0" smtClean="0">
                <a:cs typeface="Arial" pitchFamily="34" charset="0"/>
              </a:rPr>
              <a:t>Mục tiêu</a:t>
            </a:r>
            <a:endParaRPr lang="en-US" sz="4400" b="1" dirty="0" smtClean="0">
              <a:latin typeface="Arial" pitchFamily="34" charset="0"/>
              <a:cs typeface="Arial" pitchFamily="34" charset="0"/>
            </a:endParaRPr>
          </a:p>
        </p:txBody>
      </p:sp>
      <p:sp>
        <p:nvSpPr>
          <p:cNvPr id="5" name="Rectangle 4"/>
          <p:cNvSpPr/>
          <p:nvPr/>
        </p:nvSpPr>
        <p:spPr>
          <a:xfrm>
            <a:off x="0" y="1484785"/>
            <a:ext cx="9144000" cy="4333404"/>
          </a:xfrm>
          <a:prstGeom prst="rect">
            <a:avLst/>
          </a:prstGeom>
          <a:solidFill>
            <a:srgbClr val="E7E8D2"/>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b="1" dirty="0">
                <a:solidFill>
                  <a:prstClr val="black"/>
                </a:solidFill>
                <a:cs typeface="Arial" pitchFamily="34" charset="0"/>
              </a:rPr>
              <a:t>Yêu cầu:</a:t>
            </a:r>
          </a:p>
          <a:p>
            <a:pPr>
              <a:defRPr/>
            </a:pPr>
            <a:r>
              <a:rPr lang="vi-VN" sz="3600" dirty="0" smtClean="0">
                <a:solidFill>
                  <a:prstClr val="black"/>
                </a:solidFill>
                <a:cs typeface="Arial" pitchFamily="34" charset="0"/>
              </a:rPr>
              <a:t>•</a:t>
            </a:r>
            <a:r>
              <a:rPr lang="en-US" sz="3600" dirty="0" smtClean="0">
                <a:solidFill>
                  <a:prstClr val="black"/>
                </a:solidFill>
                <a:cs typeface="Arial" pitchFamily="34" charset="0"/>
              </a:rPr>
              <a:t> </a:t>
            </a:r>
            <a:r>
              <a:rPr lang="vi-VN" sz="3600" dirty="0" smtClean="0">
                <a:solidFill>
                  <a:prstClr val="black"/>
                </a:solidFill>
                <a:cs typeface="Arial" pitchFamily="34" charset="0"/>
              </a:rPr>
              <a:t>SV </a:t>
            </a:r>
            <a:r>
              <a:rPr lang="vi-VN" sz="3600" dirty="0">
                <a:solidFill>
                  <a:prstClr val="black"/>
                </a:solidFill>
                <a:cs typeface="Arial" pitchFamily="34" charset="0"/>
              </a:rPr>
              <a:t>trình bày được vị trí của Hiến pháp, Hiến Pháp VN qua các thời kỳ.</a:t>
            </a:r>
          </a:p>
          <a:p>
            <a:pPr>
              <a:defRPr/>
            </a:pPr>
            <a:r>
              <a:rPr lang="vi-VN" sz="3600" dirty="0" smtClean="0">
                <a:solidFill>
                  <a:prstClr val="black"/>
                </a:solidFill>
                <a:cs typeface="Arial" pitchFamily="34" charset="0"/>
              </a:rPr>
              <a:t>•</a:t>
            </a:r>
            <a:r>
              <a:rPr lang="en-US" sz="3600" dirty="0" smtClean="0">
                <a:solidFill>
                  <a:prstClr val="black"/>
                </a:solidFill>
                <a:cs typeface="Arial" pitchFamily="34" charset="0"/>
              </a:rPr>
              <a:t> </a:t>
            </a:r>
            <a:r>
              <a:rPr lang="vi-VN" sz="3600" dirty="0" smtClean="0">
                <a:solidFill>
                  <a:prstClr val="black"/>
                </a:solidFill>
                <a:cs typeface="Arial" pitchFamily="34" charset="0"/>
              </a:rPr>
              <a:t>Hình </a:t>
            </a:r>
            <a:r>
              <a:rPr lang="vi-VN" sz="3600" dirty="0">
                <a:solidFill>
                  <a:prstClr val="black"/>
                </a:solidFill>
                <a:cs typeface="Arial" pitchFamily="34" charset="0"/>
              </a:rPr>
              <a:t>thành ý thức tôn trọng pháp luật và bảo vệ pháp luật của sinh viên.</a:t>
            </a:r>
          </a:p>
          <a:p>
            <a:pPr>
              <a:defRPr/>
            </a:pPr>
            <a:r>
              <a:rPr lang="vi-VN" sz="3600" dirty="0" smtClean="0">
                <a:solidFill>
                  <a:prstClr val="black"/>
                </a:solidFill>
                <a:cs typeface="Arial" pitchFamily="34" charset="0"/>
              </a:rPr>
              <a:t>•</a:t>
            </a:r>
            <a:r>
              <a:rPr lang="en-US" sz="3600" dirty="0" smtClean="0">
                <a:solidFill>
                  <a:prstClr val="black"/>
                </a:solidFill>
                <a:cs typeface="Arial" pitchFamily="34" charset="0"/>
              </a:rPr>
              <a:t> </a:t>
            </a:r>
            <a:r>
              <a:rPr lang="vi-VN" sz="3600" dirty="0" smtClean="0">
                <a:solidFill>
                  <a:prstClr val="black"/>
                </a:solidFill>
                <a:cs typeface="Arial" pitchFamily="34" charset="0"/>
              </a:rPr>
              <a:t>Có </a:t>
            </a:r>
            <a:r>
              <a:rPr lang="vi-VN" sz="3600" dirty="0">
                <a:solidFill>
                  <a:prstClr val="black"/>
                </a:solidFill>
                <a:cs typeface="Arial" pitchFamily="34" charset="0"/>
              </a:rPr>
              <a:t>ý thức phòng chống bạo lực học đường.</a:t>
            </a:r>
          </a:p>
        </p:txBody>
      </p:sp>
      <p:pic>
        <p:nvPicPr>
          <p:cNvPr id="5530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7700319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7824" y="0"/>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836712"/>
            <a:ext cx="9144000" cy="2736305"/>
          </a:xfrm>
          <a:prstGeom prst="rect">
            <a:avLst/>
          </a:prstGeom>
          <a:solidFill>
            <a:schemeClr val="accent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cs typeface="Arial" pitchFamily="34" charset="0"/>
              </a:rPr>
              <a:t>Tại Điều 8 của Luật Phổ biến giáo dục pháp luật năm 2012 có ghi: “Ngày 9/11 hằng năm là Ngày Pháp luật nước Cộng hòa xã hội chủ nghĩa Việt Nam. </a:t>
            </a:r>
            <a:endParaRPr lang="vi-VN" sz="3600" b="1" dirty="0">
              <a:solidFill>
                <a:srgbClr val="C00000"/>
              </a:solidFill>
              <a:cs typeface="Arial" pitchFamily="34" charset="0"/>
            </a:endParaRPr>
          </a:p>
        </p:txBody>
      </p:sp>
      <p:pic>
        <p:nvPicPr>
          <p:cNvPr id="5837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12"/>
          <p:cNvSpPr/>
          <p:nvPr/>
        </p:nvSpPr>
        <p:spPr>
          <a:xfrm>
            <a:off x="0" y="3933056"/>
            <a:ext cx="9144000" cy="2384647"/>
          </a:xfrm>
          <a:prstGeom prst="rect">
            <a:avLst/>
          </a:prstGeom>
          <a:solidFill>
            <a:schemeClr val="tx2">
              <a:lumMod val="60000"/>
              <a:lumOff val="4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cs typeface="Arial" pitchFamily="34" charset="0"/>
              </a:rPr>
              <a:t>Ngày </a:t>
            </a:r>
            <a:r>
              <a:rPr lang="vi-VN" sz="3600" b="1" dirty="0">
                <a:cs typeface="Arial" pitchFamily="34" charset="0"/>
              </a:rPr>
              <a:t>Pháp luật được tổ chức nhằm tôn vinh Hiến pháp, pháp luật, giáo dục ý thức thượng tôn pháp luật cho mọi người trong xã hội”</a:t>
            </a:r>
            <a:endParaRPr lang="vi-VN" sz="3600" b="1" dirty="0">
              <a:solidFill>
                <a:srgbClr val="C00000"/>
              </a:solidFill>
              <a:cs typeface="Arial" pitchFamily="34" charset="0"/>
            </a:endParaRPr>
          </a:p>
        </p:txBody>
      </p:sp>
    </p:spTree>
    <p:extLst>
      <p:ext uri="{BB962C8B-B14F-4D97-AF65-F5344CB8AC3E}">
        <p14:creationId xmlns:p14="http://schemas.microsoft.com/office/powerpoint/2010/main" val="272570827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heel(1)">
                                      <p:cBhvr>
                                        <p:cTn id="12"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7824" y="0"/>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pic>
        <p:nvPicPr>
          <p:cNvPr id="5837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179512" y="4221088"/>
            <a:ext cx="8574410" cy="1942554"/>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3600" b="1" dirty="0" err="1" smtClean="0">
                <a:solidFill>
                  <a:srgbClr val="C00000"/>
                </a:solidFill>
                <a:cs typeface="Arial" pitchFamily="34" charset="0"/>
              </a:rPr>
              <a:t>Ngày</a:t>
            </a:r>
            <a:r>
              <a:rPr lang="en-US" sz="3600" b="1" dirty="0" smtClean="0">
                <a:solidFill>
                  <a:srgbClr val="C00000"/>
                </a:solidFill>
                <a:cs typeface="Arial" pitchFamily="34" charset="0"/>
              </a:rPr>
              <a:t> ban </a:t>
            </a:r>
            <a:r>
              <a:rPr lang="en-US" sz="3600" b="1" dirty="0" err="1" smtClean="0">
                <a:solidFill>
                  <a:srgbClr val="C00000"/>
                </a:solidFill>
                <a:cs typeface="Arial" pitchFamily="34" charset="0"/>
              </a:rPr>
              <a:t>hành</a:t>
            </a:r>
            <a:r>
              <a:rPr lang="en-US" sz="3600" b="1" dirty="0" smtClean="0">
                <a:solidFill>
                  <a:srgbClr val="C00000"/>
                </a:solidFill>
                <a:cs typeface="Arial" pitchFamily="34" charset="0"/>
              </a:rPr>
              <a:t> </a:t>
            </a:r>
            <a:r>
              <a:rPr lang="en-US" sz="3600" b="1" dirty="0" err="1" smtClean="0">
                <a:solidFill>
                  <a:srgbClr val="C00000"/>
                </a:solidFill>
                <a:cs typeface="Arial" pitchFamily="34" charset="0"/>
              </a:rPr>
              <a:t>hiến</a:t>
            </a:r>
            <a:r>
              <a:rPr lang="en-US" sz="3600" b="1" dirty="0" smtClean="0">
                <a:solidFill>
                  <a:srgbClr val="C00000"/>
                </a:solidFill>
                <a:cs typeface="Arial" pitchFamily="34" charset="0"/>
              </a:rPr>
              <a:t> </a:t>
            </a:r>
            <a:r>
              <a:rPr lang="en-US" sz="3600" b="1" dirty="0" err="1" smtClean="0">
                <a:solidFill>
                  <a:srgbClr val="C00000"/>
                </a:solidFill>
                <a:cs typeface="Arial" pitchFamily="34" charset="0"/>
              </a:rPr>
              <a:t>pháp</a:t>
            </a:r>
            <a:r>
              <a:rPr lang="en-US" sz="3600" b="1" dirty="0" smtClean="0">
                <a:solidFill>
                  <a:srgbClr val="C00000"/>
                </a:solidFill>
                <a:cs typeface="Arial" pitchFamily="34" charset="0"/>
              </a:rPr>
              <a:t> </a:t>
            </a:r>
            <a:r>
              <a:rPr lang="en-US" sz="3600" b="1" dirty="0" err="1" smtClean="0">
                <a:solidFill>
                  <a:srgbClr val="C00000"/>
                </a:solidFill>
                <a:cs typeface="Arial" pitchFamily="34" charset="0"/>
              </a:rPr>
              <a:t>đầu</a:t>
            </a:r>
            <a:r>
              <a:rPr lang="en-US" sz="3600" b="1" dirty="0" smtClean="0">
                <a:solidFill>
                  <a:srgbClr val="C00000"/>
                </a:solidFill>
                <a:cs typeface="Arial" pitchFamily="34" charset="0"/>
              </a:rPr>
              <a:t> </a:t>
            </a:r>
            <a:r>
              <a:rPr lang="en-US" sz="3600" b="1" dirty="0" err="1" smtClean="0">
                <a:solidFill>
                  <a:srgbClr val="C00000"/>
                </a:solidFill>
                <a:cs typeface="Arial" pitchFamily="34" charset="0"/>
              </a:rPr>
              <a:t>tiên</a:t>
            </a:r>
            <a:r>
              <a:rPr lang="en-US" sz="3600" b="1" dirty="0" smtClean="0">
                <a:solidFill>
                  <a:srgbClr val="C00000"/>
                </a:solidFill>
                <a:cs typeface="Arial" pitchFamily="34" charset="0"/>
              </a:rPr>
              <a:t> </a:t>
            </a:r>
            <a:r>
              <a:rPr lang="en-US" sz="3600" b="1" dirty="0" err="1" smtClean="0">
                <a:solidFill>
                  <a:srgbClr val="C00000"/>
                </a:solidFill>
                <a:cs typeface="Arial" pitchFamily="34" charset="0"/>
              </a:rPr>
              <a:t>của</a:t>
            </a:r>
            <a:r>
              <a:rPr lang="en-US" sz="3600" b="1" dirty="0" smtClean="0">
                <a:solidFill>
                  <a:srgbClr val="C00000"/>
                </a:solidFill>
                <a:cs typeface="Arial" pitchFamily="34" charset="0"/>
              </a:rPr>
              <a:t> VN </a:t>
            </a:r>
            <a:endParaRPr lang="vi-VN" sz="3600" b="1" dirty="0">
              <a:solidFill>
                <a:srgbClr val="C00000"/>
              </a:solidFill>
              <a:cs typeface="Arial" pitchFamily="34" charset="0"/>
            </a:endParaRPr>
          </a:p>
        </p:txBody>
      </p:sp>
      <p:sp>
        <p:nvSpPr>
          <p:cNvPr id="3" name="Explosion 2 2"/>
          <p:cNvSpPr/>
          <p:nvPr/>
        </p:nvSpPr>
        <p:spPr>
          <a:xfrm>
            <a:off x="899592" y="757238"/>
            <a:ext cx="7416824" cy="2959794"/>
          </a:xfrm>
          <a:prstGeom prst="irregularSeal2">
            <a:avLst/>
          </a:prstGeom>
          <a:solidFill>
            <a:schemeClr val="bg2">
              <a:lumMod val="10000"/>
              <a:lumOff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4400" b="1" dirty="0">
                <a:solidFill>
                  <a:prstClr val="black"/>
                </a:solidFill>
                <a:cs typeface="Arial" pitchFamily="34" charset="0"/>
              </a:rPr>
              <a:t>Ngày 9/11</a:t>
            </a:r>
            <a:r>
              <a:rPr lang="en-US" sz="4400" b="1" dirty="0" smtClean="0">
                <a:solidFill>
                  <a:prstClr val="black"/>
                </a:solidFill>
                <a:cs typeface="Arial" pitchFamily="34" charset="0"/>
              </a:rPr>
              <a:t>/1946</a:t>
            </a:r>
            <a:endParaRPr lang="en-US" sz="4400" b="1" dirty="0">
              <a:solidFill>
                <a:prstClr val="black"/>
              </a:solidFill>
              <a:cs typeface="Arial" pitchFamily="34" charset="0"/>
            </a:endParaRPr>
          </a:p>
        </p:txBody>
      </p:sp>
    </p:spTree>
    <p:extLst>
      <p:ext uri="{BB962C8B-B14F-4D97-AF65-F5344CB8AC3E}">
        <p14:creationId xmlns:p14="http://schemas.microsoft.com/office/powerpoint/2010/main" val="413747785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circle(in)">
                                      <p:cBhvr>
                                        <p:cTn id="14"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7824" y="-7938"/>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764704"/>
            <a:ext cx="9144000" cy="781050"/>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en-US" sz="2800" b="1" dirty="0"/>
              <a:t>1. LAN TỎA TINH THẦN THƯỢNG TÔN HIẾN PHÁP</a:t>
            </a:r>
          </a:p>
        </p:txBody>
      </p:sp>
      <p:pic>
        <p:nvPicPr>
          <p:cNvPr id="798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1772816"/>
            <a:ext cx="6300192" cy="876300"/>
          </a:xfrm>
          <a:prstGeom prst="rect">
            <a:avLst/>
          </a:prstGeom>
          <a:solidFill>
            <a:schemeClr val="accent5">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vi-VN" sz="3200" b="1" dirty="0">
                <a:cs typeface="Arial" pitchFamily="34" charset="0"/>
              </a:rPr>
              <a:t>1.1. Vị trí của Hiến </a:t>
            </a:r>
            <a:r>
              <a:rPr lang="vi-VN" sz="3200" b="1" dirty="0" smtClean="0">
                <a:cs typeface="Arial" pitchFamily="34" charset="0"/>
              </a:rPr>
              <a:t>pháp</a:t>
            </a:r>
            <a:endParaRPr lang="en-US" sz="3200" b="1" dirty="0"/>
          </a:p>
        </p:txBody>
      </p:sp>
      <p:sp>
        <p:nvSpPr>
          <p:cNvPr id="7" name="Rounded Rectangle 6"/>
          <p:cNvSpPr/>
          <p:nvPr/>
        </p:nvSpPr>
        <p:spPr>
          <a:xfrm>
            <a:off x="0" y="3159125"/>
            <a:ext cx="9144000" cy="3524250"/>
          </a:xfrm>
          <a:prstGeom prst="roundRect">
            <a:avLst/>
          </a:prstGeom>
          <a:solidFill>
            <a:schemeClr val="accent4">
              <a:lumMod val="20000"/>
              <a:lumOff val="80000"/>
            </a:schemeClr>
          </a:solidFill>
          <a:ln/>
        </p:spPr>
        <p:style>
          <a:lnRef idx="1">
            <a:schemeClr val="accent2"/>
          </a:lnRef>
          <a:fillRef idx="2">
            <a:schemeClr val="accent2"/>
          </a:fillRef>
          <a:effectRef idx="1">
            <a:schemeClr val="accent2"/>
          </a:effectRef>
          <a:fontRef idx="minor">
            <a:schemeClr val="dk1"/>
          </a:fontRef>
        </p:style>
        <p:txBody>
          <a:bodyPr anchor="ctr"/>
          <a:lstStyle/>
          <a:p>
            <a:r>
              <a:rPr lang="en-US" sz="3600" dirty="0" err="1" smtClean="0"/>
              <a:t>Hiến</a:t>
            </a:r>
            <a:r>
              <a:rPr lang="en-US" sz="3600" dirty="0" smtClean="0"/>
              <a:t> </a:t>
            </a:r>
            <a:r>
              <a:rPr lang="en-US" sz="3600" dirty="0" err="1"/>
              <a:t>pháp</a:t>
            </a:r>
            <a:r>
              <a:rPr lang="en-US" sz="3600" dirty="0"/>
              <a:t> (</a:t>
            </a:r>
            <a:r>
              <a:rPr lang="en-US" sz="3600" dirty="0" err="1"/>
              <a:t>còn</a:t>
            </a:r>
            <a:r>
              <a:rPr lang="en-US" sz="3600" dirty="0"/>
              <a:t> </a:t>
            </a:r>
            <a:r>
              <a:rPr lang="en-US" sz="3600" dirty="0" err="1"/>
              <a:t>gọi</a:t>
            </a:r>
            <a:r>
              <a:rPr lang="en-US" sz="3600" dirty="0"/>
              <a:t> </a:t>
            </a:r>
            <a:r>
              <a:rPr lang="en-US" sz="3600" dirty="0" err="1"/>
              <a:t>là</a:t>
            </a:r>
            <a:r>
              <a:rPr lang="en-US" sz="3600" dirty="0"/>
              <a:t> </a:t>
            </a:r>
            <a:r>
              <a:rPr lang="en-US" sz="3600" dirty="0" err="1"/>
              <a:t>Luật</a:t>
            </a:r>
            <a:r>
              <a:rPr lang="en-US" sz="3600" dirty="0"/>
              <a:t> </a:t>
            </a:r>
            <a:r>
              <a:rPr lang="en-US" sz="3600" dirty="0" err="1"/>
              <a:t>Nhà</a:t>
            </a:r>
            <a:r>
              <a:rPr lang="en-US" sz="3600" dirty="0"/>
              <a:t> </a:t>
            </a:r>
            <a:r>
              <a:rPr lang="en-US" sz="3600" dirty="0" err="1"/>
              <a:t>nước</a:t>
            </a:r>
            <a:r>
              <a:rPr lang="en-US" sz="3600" dirty="0"/>
              <a:t>), </a:t>
            </a:r>
            <a:endParaRPr lang="en-US" sz="3600" dirty="0" smtClean="0"/>
          </a:p>
          <a:p>
            <a:r>
              <a:rPr lang="en-US" sz="3600" dirty="0" err="1" smtClean="0"/>
              <a:t>là</a:t>
            </a:r>
            <a:r>
              <a:rPr lang="en-US" sz="3600" dirty="0" smtClean="0"/>
              <a:t> </a:t>
            </a:r>
            <a:r>
              <a:rPr lang="en-US" sz="3600" dirty="0" err="1"/>
              <a:t>ngành</a:t>
            </a:r>
            <a:r>
              <a:rPr lang="en-US" sz="3600" dirty="0"/>
              <a:t> </a:t>
            </a:r>
            <a:r>
              <a:rPr lang="en-US" sz="3600" dirty="0" err="1"/>
              <a:t>luật</a:t>
            </a:r>
            <a:r>
              <a:rPr lang="en-US" sz="3600" dirty="0"/>
              <a:t> </a:t>
            </a:r>
            <a:r>
              <a:rPr lang="en-US" sz="3600" dirty="0" err="1"/>
              <a:t>chủ</a:t>
            </a:r>
            <a:r>
              <a:rPr lang="en-US" sz="3600" dirty="0"/>
              <a:t> </a:t>
            </a:r>
            <a:r>
              <a:rPr lang="en-US" sz="3600" dirty="0" err="1"/>
              <a:t>đạo</a:t>
            </a:r>
            <a:r>
              <a:rPr lang="en-US" sz="3600" dirty="0"/>
              <a:t> </a:t>
            </a:r>
            <a:r>
              <a:rPr lang="en-US" sz="3600" dirty="0" err="1"/>
              <a:t>trong</a:t>
            </a:r>
            <a:r>
              <a:rPr lang="en-US" sz="3600" dirty="0"/>
              <a:t> </a:t>
            </a:r>
            <a:r>
              <a:rPr lang="en-US" sz="3600" dirty="0" err="1"/>
              <a:t>hệ</a:t>
            </a:r>
            <a:r>
              <a:rPr lang="en-US" sz="3600" dirty="0"/>
              <a:t> </a:t>
            </a:r>
            <a:r>
              <a:rPr lang="en-US" sz="3600" dirty="0" err="1"/>
              <a:t>thống</a:t>
            </a:r>
            <a:r>
              <a:rPr lang="en-US" sz="3600" dirty="0"/>
              <a:t> </a:t>
            </a:r>
            <a:r>
              <a:rPr lang="en-US" sz="3600" dirty="0" err="1"/>
              <a:t>pháp</a:t>
            </a:r>
            <a:r>
              <a:rPr lang="en-US" sz="3600" dirty="0"/>
              <a:t> </a:t>
            </a:r>
            <a:r>
              <a:rPr lang="en-US" sz="3600" dirty="0" err="1" smtClean="0"/>
              <a:t>luật</a:t>
            </a:r>
            <a:r>
              <a:rPr lang="en-US" sz="3600" dirty="0" smtClean="0"/>
              <a:t> </a:t>
            </a:r>
            <a:endParaRPr lang="en-US" sz="3600" dirty="0"/>
          </a:p>
        </p:txBody>
      </p:sp>
    </p:spTree>
    <p:extLst>
      <p:ext uri="{BB962C8B-B14F-4D97-AF65-F5344CB8AC3E}">
        <p14:creationId xmlns:p14="http://schemas.microsoft.com/office/powerpoint/2010/main" val="293447288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7824" y="-7938"/>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pic>
        <p:nvPicPr>
          <p:cNvPr id="798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0" y="1038721"/>
            <a:ext cx="9144000" cy="5342607"/>
          </a:xfrm>
          <a:prstGeom prst="roundRect">
            <a:avLst/>
          </a:prstGeom>
          <a:solidFill>
            <a:schemeClr val="tx2">
              <a:lumMod val="20000"/>
              <a:lumOff val="80000"/>
            </a:schemeClr>
          </a:solidFill>
          <a:ln/>
        </p:spPr>
        <p:style>
          <a:lnRef idx="1">
            <a:schemeClr val="accent2"/>
          </a:lnRef>
          <a:fillRef idx="2">
            <a:schemeClr val="accent2"/>
          </a:fillRef>
          <a:effectRef idx="1">
            <a:schemeClr val="accent2"/>
          </a:effectRef>
          <a:fontRef idx="minor">
            <a:schemeClr val="dk1"/>
          </a:fontRef>
        </p:style>
        <p:txBody>
          <a:bodyPr anchor="ctr"/>
          <a:lstStyle/>
          <a:p>
            <a:r>
              <a:rPr lang="en-US" sz="3600" dirty="0" err="1" smtClean="0">
                <a:solidFill>
                  <a:prstClr val="black"/>
                </a:solidFill>
              </a:rPr>
              <a:t>Luật</a:t>
            </a:r>
            <a:r>
              <a:rPr lang="en-US" sz="3600" dirty="0" smtClean="0">
                <a:solidFill>
                  <a:prstClr val="black"/>
                </a:solidFill>
              </a:rPr>
              <a:t> </a:t>
            </a:r>
            <a:r>
              <a:rPr lang="en-US" sz="3600" dirty="0" err="1">
                <a:solidFill>
                  <a:prstClr val="black"/>
                </a:solidFill>
              </a:rPr>
              <a:t>Nhà</a:t>
            </a:r>
            <a:r>
              <a:rPr lang="en-US" sz="3600" dirty="0">
                <a:solidFill>
                  <a:prstClr val="black"/>
                </a:solidFill>
              </a:rPr>
              <a:t> </a:t>
            </a:r>
            <a:r>
              <a:rPr lang="en-US" sz="3600" dirty="0" err="1">
                <a:solidFill>
                  <a:prstClr val="black"/>
                </a:solidFill>
              </a:rPr>
              <a:t>nước</a:t>
            </a:r>
            <a:r>
              <a:rPr lang="en-US" sz="3600" dirty="0">
                <a:solidFill>
                  <a:prstClr val="black"/>
                </a:solidFill>
              </a:rPr>
              <a:t> </a:t>
            </a:r>
            <a:r>
              <a:rPr lang="en-US" sz="3600" dirty="0" err="1">
                <a:solidFill>
                  <a:prstClr val="black"/>
                </a:solidFill>
              </a:rPr>
              <a:t>quy</a:t>
            </a:r>
            <a:r>
              <a:rPr lang="en-US" sz="3600" dirty="0">
                <a:solidFill>
                  <a:prstClr val="black"/>
                </a:solidFill>
              </a:rPr>
              <a:t> </a:t>
            </a:r>
            <a:r>
              <a:rPr lang="en-US" sz="3600" dirty="0" err="1">
                <a:solidFill>
                  <a:prstClr val="black"/>
                </a:solidFill>
              </a:rPr>
              <a:t>định</a:t>
            </a:r>
            <a:r>
              <a:rPr lang="en-US" sz="3600" dirty="0">
                <a:solidFill>
                  <a:prstClr val="black"/>
                </a:solidFill>
              </a:rPr>
              <a:t> </a:t>
            </a:r>
            <a:r>
              <a:rPr lang="en-US" sz="3600" dirty="0" err="1">
                <a:solidFill>
                  <a:prstClr val="black"/>
                </a:solidFill>
              </a:rPr>
              <a:t>những</a:t>
            </a:r>
            <a:r>
              <a:rPr lang="en-US" sz="3600" dirty="0">
                <a:solidFill>
                  <a:prstClr val="black"/>
                </a:solidFill>
              </a:rPr>
              <a:t> </a:t>
            </a:r>
            <a:r>
              <a:rPr lang="en-US" sz="3600" dirty="0" err="1">
                <a:solidFill>
                  <a:prstClr val="black"/>
                </a:solidFill>
              </a:rPr>
              <a:t>nguyên</a:t>
            </a:r>
            <a:r>
              <a:rPr lang="en-US" sz="3600" dirty="0">
                <a:solidFill>
                  <a:prstClr val="black"/>
                </a:solidFill>
              </a:rPr>
              <a:t> </a:t>
            </a:r>
            <a:r>
              <a:rPr lang="en-US" sz="3600" dirty="0" err="1">
                <a:solidFill>
                  <a:prstClr val="black"/>
                </a:solidFill>
              </a:rPr>
              <a:t>tắc</a:t>
            </a:r>
            <a:r>
              <a:rPr lang="en-US" sz="3600" dirty="0">
                <a:solidFill>
                  <a:prstClr val="black"/>
                </a:solidFill>
              </a:rPr>
              <a:t> </a:t>
            </a:r>
            <a:r>
              <a:rPr lang="en-US" sz="3600" dirty="0" err="1">
                <a:solidFill>
                  <a:prstClr val="black"/>
                </a:solidFill>
              </a:rPr>
              <a:t>về</a:t>
            </a:r>
            <a:r>
              <a:rPr lang="en-US" sz="3600" dirty="0">
                <a:solidFill>
                  <a:prstClr val="black"/>
                </a:solidFill>
              </a:rPr>
              <a:t> </a:t>
            </a:r>
            <a:endParaRPr lang="en-US" sz="3600" dirty="0" smtClean="0">
              <a:solidFill>
                <a:prstClr val="black"/>
              </a:solidFill>
            </a:endParaRPr>
          </a:p>
          <a:p>
            <a:pPr marL="571500" indent="-571500">
              <a:buFont typeface="Arial" pitchFamily="34" charset="0"/>
              <a:buChar char="•"/>
            </a:pPr>
            <a:r>
              <a:rPr lang="en-US" sz="3600" dirty="0" err="1" smtClean="0">
                <a:solidFill>
                  <a:prstClr val="black"/>
                </a:solidFill>
              </a:rPr>
              <a:t>Chế</a:t>
            </a:r>
            <a:r>
              <a:rPr lang="en-US" sz="3600" dirty="0" smtClean="0">
                <a:solidFill>
                  <a:prstClr val="black"/>
                </a:solidFill>
              </a:rPr>
              <a:t> </a:t>
            </a:r>
            <a:r>
              <a:rPr lang="en-US" sz="3600" dirty="0" err="1">
                <a:solidFill>
                  <a:prstClr val="black"/>
                </a:solidFill>
              </a:rPr>
              <a:t>độ</a:t>
            </a:r>
            <a:r>
              <a:rPr lang="en-US" sz="3600" dirty="0">
                <a:solidFill>
                  <a:prstClr val="black"/>
                </a:solidFill>
              </a:rPr>
              <a:t> </a:t>
            </a:r>
            <a:r>
              <a:rPr lang="en-US" sz="3600" dirty="0" err="1">
                <a:solidFill>
                  <a:prstClr val="black"/>
                </a:solidFill>
              </a:rPr>
              <a:t>chính</a:t>
            </a:r>
            <a:r>
              <a:rPr lang="en-US" sz="3600" dirty="0">
                <a:solidFill>
                  <a:prstClr val="black"/>
                </a:solidFill>
              </a:rPr>
              <a:t> </a:t>
            </a:r>
            <a:r>
              <a:rPr lang="en-US" sz="3600" dirty="0" err="1">
                <a:solidFill>
                  <a:prstClr val="black"/>
                </a:solidFill>
              </a:rPr>
              <a:t>trị</a:t>
            </a:r>
            <a:r>
              <a:rPr lang="en-US" sz="3600" dirty="0">
                <a:solidFill>
                  <a:prstClr val="black"/>
                </a:solidFill>
              </a:rPr>
              <a:t>, </a:t>
            </a:r>
            <a:endParaRPr lang="en-US" sz="3600" dirty="0" smtClean="0">
              <a:solidFill>
                <a:prstClr val="black"/>
              </a:solidFill>
            </a:endParaRPr>
          </a:p>
          <a:p>
            <a:pPr marL="571500" indent="-571500">
              <a:buFont typeface="Arial" pitchFamily="34" charset="0"/>
              <a:buChar char="•"/>
            </a:pPr>
            <a:r>
              <a:rPr lang="en-US" sz="3600" dirty="0" err="1" smtClean="0">
                <a:solidFill>
                  <a:prstClr val="black"/>
                </a:solidFill>
              </a:rPr>
              <a:t>Chế</a:t>
            </a:r>
            <a:r>
              <a:rPr lang="en-US" sz="3600" dirty="0" smtClean="0">
                <a:solidFill>
                  <a:prstClr val="black"/>
                </a:solidFill>
              </a:rPr>
              <a:t> </a:t>
            </a:r>
            <a:r>
              <a:rPr lang="en-US" sz="3600" dirty="0" err="1">
                <a:solidFill>
                  <a:prstClr val="black"/>
                </a:solidFill>
              </a:rPr>
              <a:t>độ</a:t>
            </a:r>
            <a:r>
              <a:rPr lang="en-US" sz="3600" dirty="0">
                <a:solidFill>
                  <a:prstClr val="black"/>
                </a:solidFill>
              </a:rPr>
              <a:t> </a:t>
            </a:r>
            <a:r>
              <a:rPr lang="en-US" sz="3600" dirty="0" err="1">
                <a:solidFill>
                  <a:prstClr val="black"/>
                </a:solidFill>
              </a:rPr>
              <a:t>kinh</a:t>
            </a:r>
            <a:r>
              <a:rPr lang="en-US" sz="3600" dirty="0">
                <a:solidFill>
                  <a:prstClr val="black"/>
                </a:solidFill>
              </a:rPr>
              <a:t> </a:t>
            </a:r>
            <a:r>
              <a:rPr lang="en-US" sz="3600" dirty="0" err="1">
                <a:solidFill>
                  <a:prstClr val="black"/>
                </a:solidFill>
              </a:rPr>
              <a:t>tế</a:t>
            </a:r>
            <a:r>
              <a:rPr lang="en-US" sz="3600" dirty="0">
                <a:solidFill>
                  <a:prstClr val="black"/>
                </a:solidFill>
              </a:rPr>
              <a:t> </a:t>
            </a:r>
            <a:r>
              <a:rPr lang="en-US" sz="3600" dirty="0" err="1">
                <a:solidFill>
                  <a:prstClr val="black"/>
                </a:solidFill>
              </a:rPr>
              <a:t>và</a:t>
            </a:r>
            <a:r>
              <a:rPr lang="en-US" sz="3600" dirty="0">
                <a:solidFill>
                  <a:prstClr val="black"/>
                </a:solidFill>
              </a:rPr>
              <a:t> </a:t>
            </a:r>
            <a:r>
              <a:rPr lang="en-US" sz="3600" dirty="0" err="1">
                <a:solidFill>
                  <a:prstClr val="black"/>
                </a:solidFill>
              </a:rPr>
              <a:t>xã</a:t>
            </a:r>
            <a:r>
              <a:rPr lang="en-US" sz="3600" dirty="0">
                <a:solidFill>
                  <a:prstClr val="black"/>
                </a:solidFill>
              </a:rPr>
              <a:t> </a:t>
            </a:r>
            <a:r>
              <a:rPr lang="en-US" sz="3600" dirty="0" err="1">
                <a:solidFill>
                  <a:prstClr val="black"/>
                </a:solidFill>
              </a:rPr>
              <a:t>hội</a:t>
            </a:r>
            <a:r>
              <a:rPr lang="en-US" sz="3600" dirty="0">
                <a:solidFill>
                  <a:prstClr val="black"/>
                </a:solidFill>
              </a:rPr>
              <a:t>, </a:t>
            </a:r>
            <a:endParaRPr lang="en-US" sz="3600" dirty="0" smtClean="0">
              <a:solidFill>
                <a:prstClr val="black"/>
              </a:solidFill>
            </a:endParaRPr>
          </a:p>
          <a:p>
            <a:pPr marL="571500" indent="-571500">
              <a:buFont typeface="Arial" pitchFamily="34" charset="0"/>
              <a:buChar char="•"/>
            </a:pPr>
            <a:r>
              <a:rPr lang="en-US" sz="3600" dirty="0" err="1">
                <a:solidFill>
                  <a:prstClr val="black"/>
                </a:solidFill>
              </a:rPr>
              <a:t>Đ</a:t>
            </a:r>
            <a:r>
              <a:rPr lang="en-US" sz="3600" dirty="0" err="1" smtClean="0">
                <a:solidFill>
                  <a:prstClr val="black"/>
                </a:solidFill>
              </a:rPr>
              <a:t>ịa</a:t>
            </a:r>
            <a:r>
              <a:rPr lang="en-US" sz="3600" dirty="0" smtClean="0">
                <a:solidFill>
                  <a:prstClr val="black"/>
                </a:solidFill>
              </a:rPr>
              <a:t> </a:t>
            </a:r>
            <a:r>
              <a:rPr lang="en-US" sz="3600" dirty="0" err="1">
                <a:solidFill>
                  <a:prstClr val="black"/>
                </a:solidFill>
              </a:rPr>
              <a:t>vị</a:t>
            </a:r>
            <a:r>
              <a:rPr lang="en-US" sz="3600" dirty="0">
                <a:solidFill>
                  <a:prstClr val="black"/>
                </a:solidFill>
              </a:rPr>
              <a:t> </a:t>
            </a:r>
            <a:r>
              <a:rPr lang="en-US" sz="3600" dirty="0" err="1">
                <a:solidFill>
                  <a:prstClr val="black"/>
                </a:solidFill>
              </a:rPr>
              <a:t>pháp</a:t>
            </a:r>
            <a:r>
              <a:rPr lang="en-US" sz="3600" dirty="0">
                <a:solidFill>
                  <a:prstClr val="black"/>
                </a:solidFill>
              </a:rPr>
              <a:t> </a:t>
            </a:r>
            <a:r>
              <a:rPr lang="en-US" sz="3600" dirty="0" err="1">
                <a:solidFill>
                  <a:prstClr val="black"/>
                </a:solidFill>
              </a:rPr>
              <a:t>lý</a:t>
            </a:r>
            <a:r>
              <a:rPr lang="en-US" sz="3600" dirty="0">
                <a:solidFill>
                  <a:prstClr val="black"/>
                </a:solidFill>
              </a:rPr>
              <a:t> </a:t>
            </a:r>
            <a:r>
              <a:rPr lang="en-US" sz="3600" dirty="0" err="1">
                <a:solidFill>
                  <a:prstClr val="black"/>
                </a:solidFill>
              </a:rPr>
              <a:t>của</a:t>
            </a:r>
            <a:r>
              <a:rPr lang="en-US" sz="3600" dirty="0">
                <a:solidFill>
                  <a:prstClr val="black"/>
                </a:solidFill>
              </a:rPr>
              <a:t> </a:t>
            </a:r>
            <a:r>
              <a:rPr lang="en-US" sz="3600" dirty="0" err="1">
                <a:solidFill>
                  <a:prstClr val="black"/>
                </a:solidFill>
              </a:rPr>
              <a:t>công</a:t>
            </a:r>
            <a:r>
              <a:rPr lang="en-US" sz="3600" dirty="0">
                <a:solidFill>
                  <a:prstClr val="black"/>
                </a:solidFill>
              </a:rPr>
              <a:t> </a:t>
            </a:r>
            <a:r>
              <a:rPr lang="en-US" sz="3600" dirty="0" err="1">
                <a:solidFill>
                  <a:prstClr val="black"/>
                </a:solidFill>
              </a:rPr>
              <a:t>dân</a:t>
            </a:r>
            <a:r>
              <a:rPr lang="en-US" sz="3600" dirty="0">
                <a:solidFill>
                  <a:prstClr val="black"/>
                </a:solidFill>
              </a:rPr>
              <a:t>, </a:t>
            </a:r>
            <a:endParaRPr lang="en-US" sz="3600" dirty="0" smtClean="0">
              <a:solidFill>
                <a:prstClr val="black"/>
              </a:solidFill>
            </a:endParaRPr>
          </a:p>
          <a:p>
            <a:pPr marL="571500" indent="-571500">
              <a:buFont typeface="Arial" pitchFamily="34" charset="0"/>
              <a:buChar char="•"/>
            </a:pPr>
            <a:r>
              <a:rPr lang="en-US" sz="3600" dirty="0" err="1" smtClean="0">
                <a:solidFill>
                  <a:prstClr val="black"/>
                </a:solidFill>
              </a:rPr>
              <a:t>Những</a:t>
            </a:r>
            <a:r>
              <a:rPr lang="en-US" sz="3600" dirty="0" smtClean="0">
                <a:solidFill>
                  <a:prstClr val="black"/>
                </a:solidFill>
              </a:rPr>
              <a:t> </a:t>
            </a:r>
            <a:r>
              <a:rPr lang="en-US" sz="3600" dirty="0" err="1">
                <a:solidFill>
                  <a:prstClr val="black"/>
                </a:solidFill>
              </a:rPr>
              <a:t>nguyên</a:t>
            </a:r>
            <a:r>
              <a:rPr lang="en-US" sz="3600" dirty="0">
                <a:solidFill>
                  <a:prstClr val="black"/>
                </a:solidFill>
              </a:rPr>
              <a:t> </a:t>
            </a:r>
            <a:r>
              <a:rPr lang="en-US" sz="3600" dirty="0" err="1">
                <a:solidFill>
                  <a:prstClr val="black"/>
                </a:solidFill>
              </a:rPr>
              <a:t>tắc</a:t>
            </a:r>
            <a:r>
              <a:rPr lang="en-US" sz="3600" dirty="0">
                <a:solidFill>
                  <a:prstClr val="black"/>
                </a:solidFill>
              </a:rPr>
              <a:t> </a:t>
            </a:r>
            <a:r>
              <a:rPr lang="en-US" sz="3600" dirty="0" err="1">
                <a:solidFill>
                  <a:prstClr val="black"/>
                </a:solidFill>
              </a:rPr>
              <a:t>tổ</a:t>
            </a:r>
            <a:r>
              <a:rPr lang="en-US" sz="3600" dirty="0">
                <a:solidFill>
                  <a:prstClr val="black"/>
                </a:solidFill>
              </a:rPr>
              <a:t> </a:t>
            </a:r>
            <a:r>
              <a:rPr lang="en-US" sz="3600" dirty="0" err="1">
                <a:solidFill>
                  <a:prstClr val="black"/>
                </a:solidFill>
              </a:rPr>
              <a:t>chức</a:t>
            </a:r>
            <a:r>
              <a:rPr lang="en-US" sz="3600" dirty="0">
                <a:solidFill>
                  <a:prstClr val="black"/>
                </a:solidFill>
              </a:rPr>
              <a:t> </a:t>
            </a:r>
            <a:r>
              <a:rPr lang="en-US" sz="3600" dirty="0" err="1">
                <a:solidFill>
                  <a:prstClr val="black"/>
                </a:solidFill>
              </a:rPr>
              <a:t>và</a:t>
            </a:r>
            <a:r>
              <a:rPr lang="en-US" sz="3600" dirty="0">
                <a:solidFill>
                  <a:prstClr val="black"/>
                </a:solidFill>
              </a:rPr>
              <a:t> </a:t>
            </a:r>
            <a:r>
              <a:rPr lang="en-US" sz="3600" dirty="0" err="1">
                <a:solidFill>
                  <a:prstClr val="black"/>
                </a:solidFill>
              </a:rPr>
              <a:t>hoạt</a:t>
            </a:r>
            <a:r>
              <a:rPr lang="en-US" sz="3600" dirty="0">
                <a:solidFill>
                  <a:prstClr val="black"/>
                </a:solidFill>
              </a:rPr>
              <a:t> </a:t>
            </a:r>
            <a:r>
              <a:rPr lang="en-US" sz="3600" dirty="0" err="1">
                <a:solidFill>
                  <a:prstClr val="black"/>
                </a:solidFill>
              </a:rPr>
              <a:t>động</a:t>
            </a:r>
            <a:r>
              <a:rPr lang="en-US" sz="3600" dirty="0">
                <a:solidFill>
                  <a:prstClr val="black"/>
                </a:solidFill>
              </a:rPr>
              <a:t> </a:t>
            </a:r>
            <a:r>
              <a:rPr lang="en-US" sz="3600" dirty="0" err="1">
                <a:solidFill>
                  <a:prstClr val="black"/>
                </a:solidFill>
              </a:rPr>
              <a:t>của</a:t>
            </a:r>
            <a:r>
              <a:rPr lang="en-US" sz="3600" dirty="0">
                <a:solidFill>
                  <a:prstClr val="black"/>
                </a:solidFill>
              </a:rPr>
              <a:t> </a:t>
            </a:r>
            <a:r>
              <a:rPr lang="en-US" sz="3600" dirty="0" err="1">
                <a:solidFill>
                  <a:prstClr val="black"/>
                </a:solidFill>
              </a:rPr>
              <a:t>bộ</a:t>
            </a:r>
            <a:r>
              <a:rPr lang="en-US" sz="3600" dirty="0">
                <a:solidFill>
                  <a:prstClr val="black"/>
                </a:solidFill>
              </a:rPr>
              <a:t> </a:t>
            </a:r>
            <a:r>
              <a:rPr lang="en-US" sz="3600" dirty="0" err="1">
                <a:solidFill>
                  <a:prstClr val="black"/>
                </a:solidFill>
              </a:rPr>
              <a:t>máy</a:t>
            </a:r>
            <a:r>
              <a:rPr lang="en-US" sz="3600" dirty="0">
                <a:solidFill>
                  <a:prstClr val="black"/>
                </a:solidFill>
              </a:rPr>
              <a:t> </a:t>
            </a:r>
            <a:r>
              <a:rPr lang="en-US" sz="3600" dirty="0" err="1">
                <a:solidFill>
                  <a:prstClr val="black"/>
                </a:solidFill>
              </a:rPr>
              <a:t>nhà</a:t>
            </a:r>
            <a:r>
              <a:rPr lang="en-US" sz="3600" dirty="0">
                <a:solidFill>
                  <a:prstClr val="black"/>
                </a:solidFill>
              </a:rPr>
              <a:t> </a:t>
            </a:r>
            <a:r>
              <a:rPr lang="en-US" sz="3600" dirty="0" err="1">
                <a:solidFill>
                  <a:prstClr val="black"/>
                </a:solidFill>
              </a:rPr>
              <a:t>nước</a:t>
            </a:r>
            <a:r>
              <a:rPr lang="en-US" sz="3600" dirty="0">
                <a:solidFill>
                  <a:prstClr val="black"/>
                </a:solidFill>
              </a:rPr>
              <a:t>.</a:t>
            </a:r>
          </a:p>
        </p:txBody>
      </p:sp>
    </p:spTree>
    <p:extLst>
      <p:ext uri="{BB962C8B-B14F-4D97-AF65-F5344CB8AC3E}">
        <p14:creationId xmlns:p14="http://schemas.microsoft.com/office/powerpoint/2010/main" val="327885318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7824" y="-7938"/>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pic>
        <p:nvPicPr>
          <p:cNvPr id="798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0" y="908721"/>
            <a:ext cx="9144000" cy="5112568"/>
          </a:xfrm>
          <a:prstGeom prst="roundRect">
            <a:avLst/>
          </a:prstGeom>
          <a:solidFill>
            <a:schemeClr val="accent5">
              <a:lumMod val="20000"/>
              <a:lumOff val="80000"/>
            </a:schemeClr>
          </a:solidFill>
          <a:ln/>
        </p:spPr>
        <p:style>
          <a:lnRef idx="1">
            <a:schemeClr val="accent2"/>
          </a:lnRef>
          <a:fillRef idx="2">
            <a:schemeClr val="accent2"/>
          </a:fillRef>
          <a:effectRef idx="1">
            <a:schemeClr val="accent2"/>
          </a:effectRef>
          <a:fontRef idx="minor">
            <a:schemeClr val="dk1"/>
          </a:fontRef>
        </p:style>
        <p:txBody>
          <a:bodyPr anchor="ctr"/>
          <a:lstStyle/>
          <a:p>
            <a:r>
              <a:rPr lang="vi-VN" sz="4000" b="1" dirty="0">
                <a:solidFill>
                  <a:prstClr val="black"/>
                </a:solidFill>
              </a:rPr>
              <a:t>Hiến pháp là </a:t>
            </a:r>
            <a:endParaRPr lang="en-US" sz="4000" b="1" dirty="0" smtClean="0">
              <a:solidFill>
                <a:prstClr val="black"/>
              </a:solidFill>
            </a:endParaRPr>
          </a:p>
          <a:p>
            <a:endParaRPr lang="en-US" sz="4000" dirty="0" smtClean="0">
              <a:solidFill>
                <a:prstClr val="black"/>
              </a:solidFill>
            </a:endParaRPr>
          </a:p>
          <a:p>
            <a:pPr marL="571500" indent="-571500">
              <a:buFont typeface="Arial" pitchFamily="34" charset="0"/>
              <a:buChar char="•"/>
            </a:pPr>
            <a:r>
              <a:rPr lang="en-US" sz="3600" dirty="0">
                <a:solidFill>
                  <a:prstClr val="black"/>
                </a:solidFill>
              </a:rPr>
              <a:t>Đ</a:t>
            </a:r>
            <a:r>
              <a:rPr lang="vi-VN" sz="3600" dirty="0" smtClean="0">
                <a:solidFill>
                  <a:prstClr val="black"/>
                </a:solidFill>
              </a:rPr>
              <a:t>ạo </a:t>
            </a:r>
            <a:r>
              <a:rPr lang="vi-VN" sz="3600" dirty="0">
                <a:solidFill>
                  <a:prstClr val="black"/>
                </a:solidFill>
              </a:rPr>
              <a:t>luật cơ bản, quan trọng nhất, </a:t>
            </a:r>
            <a:endParaRPr lang="en-US" sz="3600" dirty="0" smtClean="0">
              <a:solidFill>
                <a:prstClr val="black"/>
              </a:solidFill>
            </a:endParaRPr>
          </a:p>
          <a:p>
            <a:pPr marL="571500" indent="-571500">
              <a:buFont typeface="Arial" pitchFamily="34" charset="0"/>
              <a:buChar char="•"/>
            </a:pPr>
            <a:r>
              <a:rPr lang="en-US" sz="3600" dirty="0" smtClean="0">
                <a:solidFill>
                  <a:prstClr val="black"/>
                </a:solidFill>
              </a:rPr>
              <a:t>C</a:t>
            </a:r>
            <a:r>
              <a:rPr lang="vi-VN" sz="3600" dirty="0" smtClean="0">
                <a:solidFill>
                  <a:prstClr val="black"/>
                </a:solidFill>
              </a:rPr>
              <a:t>ó </a:t>
            </a:r>
            <a:r>
              <a:rPr lang="vi-VN" sz="3600" dirty="0">
                <a:solidFill>
                  <a:prstClr val="black"/>
                </a:solidFill>
              </a:rPr>
              <a:t>hiệu lực pháp lý cao nhất </a:t>
            </a:r>
            <a:endParaRPr lang="en-US" sz="3600" dirty="0" smtClean="0">
              <a:solidFill>
                <a:prstClr val="black"/>
              </a:solidFill>
            </a:endParaRPr>
          </a:p>
          <a:p>
            <a:pPr marL="571500" indent="-571500">
              <a:buFont typeface="Arial" pitchFamily="34" charset="0"/>
              <a:buChar char="•"/>
            </a:pPr>
            <a:r>
              <a:rPr lang="en-US" sz="3600" dirty="0" smtClean="0">
                <a:solidFill>
                  <a:prstClr val="black"/>
                </a:solidFill>
              </a:rPr>
              <a:t>C</a:t>
            </a:r>
            <a:r>
              <a:rPr lang="vi-VN" sz="3600" dirty="0" smtClean="0">
                <a:solidFill>
                  <a:prstClr val="black"/>
                </a:solidFill>
              </a:rPr>
              <a:t>ác </a:t>
            </a:r>
            <a:r>
              <a:rPr lang="vi-VN" sz="3600" dirty="0">
                <a:solidFill>
                  <a:prstClr val="black"/>
                </a:solidFill>
              </a:rPr>
              <a:t>văn bản pháp luật khác đều có hiệu lực pháp lý thấp hơn Hiến pháp và không được trái với Hiến pháp </a:t>
            </a:r>
            <a:endParaRPr lang="en-US" sz="3600" dirty="0">
              <a:solidFill>
                <a:prstClr val="black"/>
              </a:solidFill>
            </a:endParaRPr>
          </a:p>
        </p:txBody>
      </p:sp>
    </p:spTree>
    <p:extLst>
      <p:ext uri="{BB962C8B-B14F-4D97-AF65-F5344CB8AC3E}">
        <p14:creationId xmlns:p14="http://schemas.microsoft.com/office/powerpoint/2010/main" val="368485509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7824" y="-7938"/>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pic>
        <p:nvPicPr>
          <p:cNvPr id="798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620688"/>
            <a:ext cx="9144000" cy="876300"/>
          </a:xfrm>
          <a:prstGeom prst="rect">
            <a:avLst/>
          </a:prstGeom>
          <a:solidFill>
            <a:schemeClr val="accent5">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200" b="1" dirty="0">
                <a:solidFill>
                  <a:prstClr val="black"/>
                </a:solidFill>
                <a:cs typeface="Arial" pitchFamily="34" charset="0"/>
              </a:rPr>
              <a:t> </a:t>
            </a:r>
            <a:r>
              <a:rPr lang="vi-VN" sz="3200" b="1" dirty="0">
                <a:solidFill>
                  <a:prstClr val="black"/>
                </a:solidFill>
                <a:cs typeface="Arial" pitchFamily="34" charset="0"/>
              </a:rPr>
              <a:t>1.2. Hiến pháp Việt Nam qua các thời kỳ</a:t>
            </a:r>
            <a:endParaRPr lang="en-US" sz="3200" b="1" dirty="0">
              <a:solidFill>
                <a:prstClr val="black"/>
              </a:solidFill>
            </a:endParaRPr>
          </a:p>
        </p:txBody>
      </p:sp>
      <p:sp>
        <p:nvSpPr>
          <p:cNvPr id="7" name="Rounded Rectangle 6"/>
          <p:cNvSpPr/>
          <p:nvPr/>
        </p:nvSpPr>
        <p:spPr>
          <a:xfrm>
            <a:off x="5023" y="1515749"/>
            <a:ext cx="3486857" cy="5342251"/>
          </a:xfrm>
          <a:prstGeom prst="roundRect">
            <a:avLst/>
          </a:prstGeom>
          <a:solidFill>
            <a:srgbClr val="FFFFFF"/>
          </a:solidFill>
          <a:ln/>
        </p:spPr>
        <p:style>
          <a:lnRef idx="1">
            <a:schemeClr val="accent2"/>
          </a:lnRef>
          <a:fillRef idx="2">
            <a:schemeClr val="accent2"/>
          </a:fillRef>
          <a:effectRef idx="1">
            <a:schemeClr val="accent2"/>
          </a:effectRef>
          <a:fontRef idx="minor">
            <a:schemeClr val="dk1"/>
          </a:fontRef>
        </p:style>
        <p:txBody>
          <a:bodyPr anchor="ctr"/>
          <a:lstStyle/>
          <a:p>
            <a:r>
              <a:rPr lang="en-US" sz="3600" dirty="0" err="1" smtClean="0"/>
              <a:t>Ngày</a:t>
            </a:r>
            <a:r>
              <a:rPr lang="en-US" sz="3600" dirty="0" smtClean="0"/>
              <a:t> </a:t>
            </a:r>
            <a:endParaRPr lang="en-US" sz="3600" dirty="0" smtClean="0"/>
          </a:p>
          <a:p>
            <a:r>
              <a:rPr lang="en-US" sz="3600" b="1" dirty="0" smtClean="0"/>
              <a:t>09-11-1946</a:t>
            </a:r>
            <a:endParaRPr lang="en-US" sz="3600" b="1" dirty="0" smtClean="0"/>
          </a:p>
          <a:p>
            <a:r>
              <a:rPr lang="en-US" sz="3600" dirty="0" err="1" smtClean="0"/>
              <a:t>bản</a:t>
            </a:r>
            <a:r>
              <a:rPr lang="en-US" sz="3600" dirty="0" smtClean="0"/>
              <a:t> </a:t>
            </a:r>
            <a:r>
              <a:rPr lang="en-US" sz="3600" dirty="0" err="1"/>
              <a:t>Hiến</a:t>
            </a:r>
            <a:r>
              <a:rPr lang="en-US" sz="3600" dirty="0"/>
              <a:t> </a:t>
            </a:r>
            <a:r>
              <a:rPr lang="en-US" sz="3600" dirty="0" err="1"/>
              <a:t>pháp</a:t>
            </a:r>
            <a:r>
              <a:rPr lang="en-US" sz="3600" dirty="0"/>
              <a:t> </a:t>
            </a:r>
            <a:r>
              <a:rPr lang="en-US" sz="3600" dirty="0" err="1"/>
              <a:t>đầu</a:t>
            </a:r>
            <a:r>
              <a:rPr lang="en-US" sz="3600" dirty="0"/>
              <a:t> </a:t>
            </a:r>
            <a:r>
              <a:rPr lang="en-US" sz="3600" dirty="0" err="1"/>
              <a:t>tiên</a:t>
            </a:r>
            <a:r>
              <a:rPr lang="en-US" sz="3600" dirty="0"/>
              <a:t> </a:t>
            </a:r>
            <a:r>
              <a:rPr lang="en-US" sz="3600" dirty="0" err="1"/>
              <a:t>của</a:t>
            </a:r>
            <a:r>
              <a:rPr lang="en-US" sz="3600" dirty="0"/>
              <a:t> </a:t>
            </a:r>
            <a:r>
              <a:rPr lang="en-US" sz="3600" dirty="0" err="1"/>
              <a:t>nước</a:t>
            </a:r>
            <a:r>
              <a:rPr lang="en-US" sz="3600" dirty="0"/>
              <a:t> </a:t>
            </a:r>
            <a:r>
              <a:rPr lang="en-US" sz="3600" dirty="0" err="1"/>
              <a:t>Việt</a:t>
            </a:r>
            <a:r>
              <a:rPr lang="en-US" sz="3600" dirty="0"/>
              <a:t> Nam </a:t>
            </a:r>
            <a:r>
              <a:rPr lang="en-US" sz="3600" dirty="0" err="1"/>
              <a:t>Dân</a:t>
            </a:r>
            <a:r>
              <a:rPr lang="en-US" sz="3600" dirty="0"/>
              <a:t> </a:t>
            </a:r>
            <a:r>
              <a:rPr lang="en-US" sz="3600" dirty="0" err="1"/>
              <a:t>Chủ</a:t>
            </a:r>
            <a:r>
              <a:rPr lang="en-US" sz="3600" dirty="0"/>
              <a:t> </a:t>
            </a:r>
            <a:r>
              <a:rPr lang="en-US" sz="3600" dirty="0" err="1"/>
              <a:t>Cộng</a:t>
            </a:r>
            <a:r>
              <a:rPr lang="en-US" sz="3600" dirty="0"/>
              <a:t> </a:t>
            </a:r>
            <a:r>
              <a:rPr lang="en-US" sz="3600" dirty="0" err="1"/>
              <a:t>Hòa</a:t>
            </a:r>
            <a:r>
              <a:rPr lang="en-US" sz="3600" dirty="0"/>
              <a:t> </a:t>
            </a:r>
            <a:r>
              <a:rPr lang="en-US" sz="3600" dirty="0" err="1"/>
              <a:t>được</a:t>
            </a:r>
            <a:r>
              <a:rPr lang="en-US" sz="3600" dirty="0"/>
              <a:t> ban </a:t>
            </a:r>
            <a:r>
              <a:rPr lang="en-US" sz="3600" dirty="0" err="1"/>
              <a:t>hành</a:t>
            </a:r>
            <a:endParaRPr lang="en-US" sz="3600" dirty="0">
              <a:solidFill>
                <a:prstClr val="black"/>
              </a:solidFill>
            </a:endParaRPr>
          </a:p>
        </p:txBody>
      </p:sp>
      <p:pic>
        <p:nvPicPr>
          <p:cNvPr id="1026" name="Picture 2" descr="Hiến pháp Việt Nam Dân chủ Cộng hòa 1946 – Wikipedia tiếng Việ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4048" y="1496988"/>
            <a:ext cx="4139952" cy="53666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664833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heel(1)">
                                      <p:cBhvr>
                                        <p:cTn id="1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7824" y="-7938"/>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pic>
        <p:nvPicPr>
          <p:cNvPr id="798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0" y="620688"/>
            <a:ext cx="5580112" cy="5544617"/>
          </a:xfrm>
          <a:prstGeom prst="roundRect">
            <a:avLst/>
          </a:prstGeom>
          <a:solidFill>
            <a:srgbClr val="CCECFF"/>
          </a:solidFill>
          <a:ln/>
        </p:spPr>
        <p:style>
          <a:lnRef idx="1">
            <a:schemeClr val="accent2"/>
          </a:lnRef>
          <a:fillRef idx="2">
            <a:schemeClr val="accent2"/>
          </a:fillRef>
          <a:effectRef idx="1">
            <a:schemeClr val="accent2"/>
          </a:effectRef>
          <a:fontRef idx="minor">
            <a:schemeClr val="dk1"/>
          </a:fontRef>
        </p:style>
        <p:txBody>
          <a:bodyPr anchor="ctr"/>
          <a:lstStyle/>
          <a:p>
            <a:r>
              <a:rPr lang="en-US" sz="3600" dirty="0">
                <a:solidFill>
                  <a:prstClr val="black"/>
                </a:solidFill>
              </a:rPr>
              <a:t>-</a:t>
            </a:r>
            <a:r>
              <a:rPr lang="vi-VN" sz="3600" dirty="0" smtClean="0">
                <a:solidFill>
                  <a:prstClr val="black"/>
                </a:solidFill>
              </a:rPr>
              <a:t>Tiếp </a:t>
            </a:r>
            <a:r>
              <a:rPr lang="vi-VN" sz="3600" dirty="0">
                <a:solidFill>
                  <a:prstClr val="black"/>
                </a:solidFill>
              </a:rPr>
              <a:t>sau đó là  Hiến pháp năm 1959. </a:t>
            </a:r>
          </a:p>
          <a:p>
            <a:r>
              <a:rPr lang="en-US" sz="3600" dirty="0" smtClean="0">
                <a:solidFill>
                  <a:prstClr val="black"/>
                </a:solidFill>
              </a:rPr>
              <a:t>-</a:t>
            </a:r>
            <a:r>
              <a:rPr lang="vi-VN" sz="3600" dirty="0" smtClean="0">
                <a:solidFill>
                  <a:prstClr val="black"/>
                </a:solidFill>
              </a:rPr>
              <a:t>Hiến </a:t>
            </a:r>
            <a:r>
              <a:rPr lang="vi-VN" sz="3600" dirty="0">
                <a:solidFill>
                  <a:prstClr val="black"/>
                </a:solidFill>
              </a:rPr>
              <a:t>pháp năm 1980. </a:t>
            </a:r>
          </a:p>
          <a:p>
            <a:r>
              <a:rPr lang="en-US" sz="3600" dirty="0">
                <a:solidFill>
                  <a:prstClr val="black"/>
                </a:solidFill>
              </a:rPr>
              <a:t>-</a:t>
            </a:r>
            <a:r>
              <a:rPr lang="vi-VN" sz="3600" dirty="0" smtClean="0">
                <a:solidFill>
                  <a:prstClr val="black"/>
                </a:solidFill>
              </a:rPr>
              <a:t>Hiến </a:t>
            </a:r>
            <a:r>
              <a:rPr lang="vi-VN" sz="3600" dirty="0">
                <a:solidFill>
                  <a:prstClr val="black"/>
                </a:solidFill>
              </a:rPr>
              <a:t>pháp năm 1992. </a:t>
            </a:r>
          </a:p>
          <a:p>
            <a:r>
              <a:rPr lang="en-US" sz="3600" dirty="0" smtClean="0">
                <a:solidFill>
                  <a:prstClr val="black"/>
                </a:solidFill>
              </a:rPr>
              <a:t>-</a:t>
            </a:r>
            <a:r>
              <a:rPr lang="vi-VN" sz="3600" dirty="0" smtClean="0">
                <a:solidFill>
                  <a:prstClr val="black"/>
                </a:solidFill>
              </a:rPr>
              <a:t>Hiến </a:t>
            </a:r>
            <a:r>
              <a:rPr lang="vi-VN" sz="3600" dirty="0">
                <a:solidFill>
                  <a:prstClr val="black"/>
                </a:solidFill>
              </a:rPr>
              <a:t>pháp hiện hành </a:t>
            </a:r>
            <a:r>
              <a:rPr lang="vi-VN" sz="3600" b="1" dirty="0" smtClean="0">
                <a:solidFill>
                  <a:prstClr val="black"/>
                </a:solidFill>
              </a:rPr>
              <a:t>Hiến </a:t>
            </a:r>
            <a:r>
              <a:rPr lang="vi-VN" sz="3600" b="1" dirty="0">
                <a:solidFill>
                  <a:prstClr val="black"/>
                </a:solidFill>
              </a:rPr>
              <a:t>pháp 2013</a:t>
            </a:r>
            <a:r>
              <a:rPr lang="vi-VN" sz="3600" dirty="0">
                <a:solidFill>
                  <a:prstClr val="black"/>
                </a:solidFill>
              </a:rPr>
              <a:t>.</a:t>
            </a: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2121" y="620688"/>
            <a:ext cx="3491880" cy="5472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3222928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7824" y="-7938"/>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764704"/>
            <a:ext cx="7668344" cy="781050"/>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200" b="1" dirty="0">
                <a:solidFill>
                  <a:prstClr val="black"/>
                </a:solidFill>
                <a:cs typeface="Arial" pitchFamily="34" charset="0"/>
              </a:rPr>
              <a:t> </a:t>
            </a:r>
            <a:r>
              <a:rPr lang="vi-VN" sz="2800" b="1" dirty="0">
                <a:solidFill>
                  <a:prstClr val="black"/>
                </a:solidFill>
              </a:rPr>
              <a:t>2. PHÒNG CHỐNG BẠO LỰC HỌC ĐƯỜNG</a:t>
            </a:r>
            <a:endParaRPr lang="en-US" sz="2800" b="1" dirty="0">
              <a:solidFill>
                <a:prstClr val="black"/>
              </a:solidFill>
            </a:endParaRPr>
          </a:p>
        </p:txBody>
      </p:sp>
      <p:pic>
        <p:nvPicPr>
          <p:cNvPr id="798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445" y="1844824"/>
            <a:ext cx="6443763" cy="648072"/>
          </a:xfrm>
          <a:prstGeom prst="rect">
            <a:avLst/>
          </a:prstGeom>
          <a:solidFill>
            <a:schemeClr val="accent5">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200" b="1" dirty="0">
                <a:solidFill>
                  <a:prstClr val="black"/>
                </a:solidFill>
                <a:cs typeface="Arial" pitchFamily="34" charset="0"/>
              </a:rPr>
              <a:t> </a:t>
            </a:r>
            <a:r>
              <a:rPr lang="vi-VN" sz="3200" b="1" dirty="0">
                <a:solidFill>
                  <a:prstClr val="black"/>
                </a:solidFill>
                <a:cs typeface="Arial" pitchFamily="34" charset="0"/>
              </a:rPr>
              <a:t>Bạo lực học đường là hành </a:t>
            </a:r>
            <a:r>
              <a:rPr lang="vi-VN" sz="3200" b="1" dirty="0" smtClean="0">
                <a:solidFill>
                  <a:prstClr val="black"/>
                </a:solidFill>
                <a:cs typeface="Arial" pitchFamily="34" charset="0"/>
              </a:rPr>
              <a:t>vi</a:t>
            </a:r>
            <a:endParaRPr lang="en-US" sz="3200" b="1" dirty="0">
              <a:solidFill>
                <a:prstClr val="black"/>
              </a:solidFill>
            </a:endParaRPr>
          </a:p>
        </p:txBody>
      </p:sp>
      <p:sp>
        <p:nvSpPr>
          <p:cNvPr id="7" name="Rounded Rectangle 6"/>
          <p:cNvSpPr/>
          <p:nvPr/>
        </p:nvSpPr>
        <p:spPr>
          <a:xfrm>
            <a:off x="197558" y="4912976"/>
            <a:ext cx="8915518" cy="792088"/>
          </a:xfrm>
          <a:prstGeom prst="roundRect">
            <a:avLst/>
          </a:prstGeom>
          <a:solidFill>
            <a:schemeClr val="accent4">
              <a:lumMod val="20000"/>
              <a:lumOff val="80000"/>
            </a:schemeClr>
          </a:solidFill>
          <a:ln/>
        </p:spPr>
        <p:style>
          <a:lnRef idx="1">
            <a:schemeClr val="accent2"/>
          </a:lnRef>
          <a:fillRef idx="2">
            <a:schemeClr val="accent2"/>
          </a:fillRef>
          <a:effectRef idx="1">
            <a:schemeClr val="accent2"/>
          </a:effectRef>
          <a:fontRef idx="minor">
            <a:schemeClr val="dk1"/>
          </a:fontRef>
        </p:style>
        <p:txBody>
          <a:bodyPr anchor="ctr"/>
          <a:lstStyle/>
          <a:p>
            <a:r>
              <a:rPr lang="en-US" sz="3600" b="1" dirty="0" smtClean="0">
                <a:solidFill>
                  <a:prstClr val="black"/>
                </a:solidFill>
                <a:cs typeface="Arial" pitchFamily="34" charset="0"/>
              </a:rPr>
              <a:t>H</a:t>
            </a:r>
            <a:r>
              <a:rPr lang="vi-VN" sz="3600" b="1" dirty="0" smtClean="0">
                <a:solidFill>
                  <a:prstClr val="black"/>
                </a:solidFill>
                <a:cs typeface="Arial" pitchFamily="34" charset="0"/>
              </a:rPr>
              <a:t>ành hạ, ngược đãi, đánh đập</a:t>
            </a:r>
            <a:endParaRPr lang="en-US" sz="3600" b="1" dirty="0" smtClean="0">
              <a:solidFill>
                <a:prstClr val="black"/>
              </a:solidFill>
              <a:cs typeface="Arial" pitchFamily="34" charset="0"/>
            </a:endParaRPr>
          </a:p>
        </p:txBody>
      </p:sp>
      <p:sp>
        <p:nvSpPr>
          <p:cNvPr id="8" name="Rounded Rectangle 7"/>
          <p:cNvSpPr/>
          <p:nvPr/>
        </p:nvSpPr>
        <p:spPr>
          <a:xfrm>
            <a:off x="183920" y="6021288"/>
            <a:ext cx="8892925" cy="792088"/>
          </a:xfrm>
          <a:prstGeom prst="roundRect">
            <a:avLst/>
          </a:prstGeom>
          <a:solidFill>
            <a:schemeClr val="accent4">
              <a:lumMod val="40000"/>
              <a:lumOff val="60000"/>
            </a:schemeClr>
          </a:solidFill>
          <a:ln/>
        </p:spPr>
        <p:style>
          <a:lnRef idx="1">
            <a:schemeClr val="accent2"/>
          </a:lnRef>
          <a:fillRef idx="2">
            <a:schemeClr val="accent2"/>
          </a:fillRef>
          <a:effectRef idx="1">
            <a:schemeClr val="accent2"/>
          </a:effectRef>
          <a:fontRef idx="minor">
            <a:schemeClr val="dk1"/>
          </a:fontRef>
        </p:style>
        <p:txBody>
          <a:bodyPr anchor="ctr"/>
          <a:lstStyle/>
          <a:p>
            <a:r>
              <a:rPr lang="en-US" sz="3600" b="1" dirty="0" smtClean="0">
                <a:solidFill>
                  <a:prstClr val="black"/>
                </a:solidFill>
                <a:cs typeface="Arial" pitchFamily="34" charset="0"/>
              </a:rPr>
              <a:t>X</a:t>
            </a:r>
            <a:r>
              <a:rPr lang="vi-VN" sz="3600" b="1" dirty="0" smtClean="0">
                <a:solidFill>
                  <a:prstClr val="black"/>
                </a:solidFill>
                <a:cs typeface="Arial" pitchFamily="34" charset="0"/>
              </a:rPr>
              <a:t>âm </a:t>
            </a:r>
            <a:r>
              <a:rPr lang="vi-VN" sz="3600" b="1" dirty="0">
                <a:solidFill>
                  <a:prstClr val="black"/>
                </a:solidFill>
                <a:cs typeface="Arial" pitchFamily="34" charset="0"/>
              </a:rPr>
              <a:t>hại thân thể, sức </a:t>
            </a:r>
            <a:r>
              <a:rPr lang="vi-VN" sz="3600" b="1" dirty="0" smtClean="0">
                <a:solidFill>
                  <a:prstClr val="black"/>
                </a:solidFill>
                <a:cs typeface="Arial" pitchFamily="34" charset="0"/>
              </a:rPr>
              <a:t>khỏe</a:t>
            </a:r>
            <a:endParaRPr lang="en-US" sz="3600" b="1" dirty="0" smtClean="0">
              <a:solidFill>
                <a:prstClr val="black"/>
              </a:solidFill>
              <a:cs typeface="Arial" pitchFamily="34" charset="0"/>
            </a:endParaRPr>
          </a:p>
        </p:txBody>
      </p:sp>
      <p:sp>
        <p:nvSpPr>
          <p:cNvPr id="3" name="AutoShape 2" descr="Kết quả hình ảnh cho những hình ảnh bạo lực học đườ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 name="AutoShape 4" descr="Kết quả hình ảnh cho những hình ảnh bạo lực học đườ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 name="AutoShape 6" descr="Kết quả hình ảnh cho những hình ảnh bạo lực học đườn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055"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3053" y="2551418"/>
            <a:ext cx="3121155" cy="2052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7"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496" y="2551418"/>
            <a:ext cx="3287557" cy="2052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8"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44208" y="2551418"/>
            <a:ext cx="2600325" cy="2052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3222928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ircle(in)">
                                      <p:cBhvr>
                                        <p:cTn id="17" dur="2000"/>
                                        <p:tgtEl>
                                          <p:spTgt spid="7"/>
                                        </p:tgtEl>
                                      </p:cBhvr>
                                    </p:animEffect>
                                  </p:childTnLst>
                                </p:cTn>
                              </p:par>
                              <p:par>
                                <p:cTn id="18" presetID="6" presetClass="entr" presetSubtype="16"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circle(in)">
                                      <p:cBhvr>
                                        <p:cTn id="20"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7824" y="-7938"/>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pic>
        <p:nvPicPr>
          <p:cNvPr id="798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1052736"/>
            <a:ext cx="6372200" cy="792088"/>
          </a:xfrm>
          <a:prstGeom prst="rect">
            <a:avLst/>
          </a:prstGeom>
          <a:solidFill>
            <a:schemeClr val="accent5">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200" b="1" dirty="0">
                <a:solidFill>
                  <a:prstClr val="black"/>
                </a:solidFill>
                <a:cs typeface="Arial" pitchFamily="34" charset="0"/>
              </a:rPr>
              <a:t> </a:t>
            </a:r>
            <a:r>
              <a:rPr lang="vi-VN" sz="3200" b="1" dirty="0">
                <a:solidFill>
                  <a:prstClr val="black"/>
                </a:solidFill>
                <a:cs typeface="Arial" pitchFamily="34" charset="0"/>
              </a:rPr>
              <a:t>Bạo lực học đường là hành </a:t>
            </a:r>
            <a:r>
              <a:rPr lang="vi-VN" sz="3200" b="1" dirty="0" smtClean="0">
                <a:solidFill>
                  <a:prstClr val="black"/>
                </a:solidFill>
                <a:cs typeface="Arial" pitchFamily="34" charset="0"/>
              </a:rPr>
              <a:t>vi</a:t>
            </a:r>
            <a:endParaRPr lang="en-US" sz="3200" b="1" dirty="0">
              <a:solidFill>
                <a:prstClr val="black"/>
              </a:solidFill>
            </a:endParaRPr>
          </a:p>
        </p:txBody>
      </p:sp>
      <p:sp>
        <p:nvSpPr>
          <p:cNvPr id="7" name="Rounded Rectangle 6"/>
          <p:cNvSpPr/>
          <p:nvPr/>
        </p:nvSpPr>
        <p:spPr>
          <a:xfrm>
            <a:off x="-23765" y="4365104"/>
            <a:ext cx="9144000" cy="792088"/>
          </a:xfrm>
          <a:prstGeom prst="roundRect">
            <a:avLst/>
          </a:prstGeom>
          <a:solidFill>
            <a:srgbClr val="FFFFFF"/>
          </a:solidFill>
          <a:ln/>
        </p:spPr>
        <p:style>
          <a:lnRef idx="1">
            <a:schemeClr val="accent2"/>
          </a:lnRef>
          <a:fillRef idx="2">
            <a:schemeClr val="accent2"/>
          </a:fillRef>
          <a:effectRef idx="1">
            <a:schemeClr val="accent2"/>
          </a:effectRef>
          <a:fontRef idx="minor">
            <a:schemeClr val="dk1"/>
          </a:fontRef>
        </p:style>
        <p:txBody>
          <a:bodyPr anchor="ctr"/>
          <a:lstStyle/>
          <a:p>
            <a:r>
              <a:rPr lang="en-US" sz="3600" b="1" dirty="0" smtClean="0">
                <a:solidFill>
                  <a:prstClr val="black"/>
                </a:solidFill>
                <a:cs typeface="Arial" pitchFamily="34" charset="0"/>
              </a:rPr>
              <a:t>C</a:t>
            </a:r>
            <a:r>
              <a:rPr lang="vi-VN" sz="3600" b="1" dirty="0" smtClean="0">
                <a:solidFill>
                  <a:prstClr val="black"/>
                </a:solidFill>
                <a:cs typeface="Arial" pitchFamily="34" charset="0"/>
              </a:rPr>
              <a:t>ô </a:t>
            </a:r>
            <a:r>
              <a:rPr lang="vi-VN" sz="3600" b="1" dirty="0">
                <a:solidFill>
                  <a:prstClr val="black"/>
                </a:solidFill>
                <a:cs typeface="Arial" pitchFamily="34" charset="0"/>
              </a:rPr>
              <a:t>lập, xua </a:t>
            </a:r>
            <a:r>
              <a:rPr lang="vi-VN" sz="3600" b="1" dirty="0" smtClean="0">
                <a:solidFill>
                  <a:prstClr val="black"/>
                </a:solidFill>
                <a:cs typeface="Arial" pitchFamily="34" charset="0"/>
              </a:rPr>
              <a:t>đuổi</a:t>
            </a:r>
            <a:r>
              <a:rPr lang="en-US" sz="3600" b="1" dirty="0" smtClean="0">
                <a:solidFill>
                  <a:prstClr val="black"/>
                </a:solidFill>
                <a:cs typeface="Arial" pitchFamily="34" charset="0"/>
              </a:rPr>
              <a:t> </a:t>
            </a:r>
          </a:p>
        </p:txBody>
      </p:sp>
      <p:sp>
        <p:nvSpPr>
          <p:cNvPr id="8" name="Rounded Rectangle 7"/>
          <p:cNvSpPr/>
          <p:nvPr/>
        </p:nvSpPr>
        <p:spPr>
          <a:xfrm>
            <a:off x="-32326" y="5445224"/>
            <a:ext cx="9144000" cy="1152128"/>
          </a:xfrm>
          <a:prstGeom prst="roundRect">
            <a:avLst/>
          </a:prstGeom>
          <a:solidFill>
            <a:schemeClr val="tx2">
              <a:lumMod val="20000"/>
              <a:lumOff val="80000"/>
            </a:schemeClr>
          </a:solidFill>
          <a:ln/>
        </p:spPr>
        <p:style>
          <a:lnRef idx="1">
            <a:schemeClr val="accent2"/>
          </a:lnRef>
          <a:fillRef idx="2">
            <a:schemeClr val="accent2"/>
          </a:fillRef>
          <a:effectRef idx="1">
            <a:schemeClr val="accent2"/>
          </a:effectRef>
          <a:fontRef idx="minor">
            <a:schemeClr val="dk1"/>
          </a:fontRef>
        </p:style>
        <p:txBody>
          <a:bodyPr anchor="ctr"/>
          <a:lstStyle/>
          <a:p>
            <a:r>
              <a:rPr lang="en-US" sz="3600" b="1" dirty="0" smtClean="0">
                <a:solidFill>
                  <a:prstClr val="black"/>
                </a:solidFill>
                <a:cs typeface="Arial" pitchFamily="34" charset="0"/>
              </a:rPr>
              <a:t>C</a:t>
            </a:r>
            <a:r>
              <a:rPr lang="vi-VN" sz="3600" b="1" dirty="0" smtClean="0">
                <a:solidFill>
                  <a:prstClr val="black"/>
                </a:solidFill>
                <a:cs typeface="Arial" pitchFamily="34" charset="0"/>
              </a:rPr>
              <a:t>ác </a:t>
            </a:r>
            <a:r>
              <a:rPr lang="vi-VN" sz="3600" b="1" dirty="0">
                <a:solidFill>
                  <a:prstClr val="black"/>
                </a:solidFill>
                <a:cs typeface="Arial" pitchFamily="34" charset="0"/>
              </a:rPr>
              <a:t>hành vi cố ý </a:t>
            </a:r>
            <a:r>
              <a:rPr lang="vi-VN" sz="3600" b="1" dirty="0" smtClean="0">
                <a:solidFill>
                  <a:prstClr val="black"/>
                </a:solidFill>
                <a:cs typeface="Arial" pitchFamily="34" charset="0"/>
              </a:rPr>
              <a:t>gây </a:t>
            </a:r>
            <a:r>
              <a:rPr lang="vi-VN" sz="3600" b="1" dirty="0">
                <a:solidFill>
                  <a:prstClr val="black"/>
                </a:solidFill>
                <a:cs typeface="Arial" pitchFamily="34" charset="0"/>
              </a:rPr>
              <a:t>tổn hại về thể chất, tinh thần </a:t>
            </a:r>
            <a:endParaRPr lang="en-US" sz="3600" b="1" dirty="0" smtClean="0">
              <a:solidFill>
                <a:prstClr val="black"/>
              </a:solidFill>
              <a:cs typeface="Arial" pitchFamily="34" charset="0"/>
            </a:endParaRPr>
          </a:p>
        </p:txBody>
      </p:sp>
      <p:pic>
        <p:nvPicPr>
          <p:cNvPr id="7170" name="Picture 2" descr="Nỗi ám ảnh 'đeo bám' nạn nhân sau mỗi lần chịu bạo lực học đườ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3206" y="1921018"/>
            <a:ext cx="3478754" cy="2314954"/>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Các dạng bạo lực học đường trẻ có thể gặp phải mà cha mẹ cần biết (Phần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81678" y="1921018"/>
            <a:ext cx="3478754" cy="23149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599708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in)">
                                      <p:cBhvr>
                                        <p:cTn id="10"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7824" y="-7938"/>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pic>
        <p:nvPicPr>
          <p:cNvPr id="798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4673" y="1484784"/>
            <a:ext cx="9144000" cy="876300"/>
          </a:xfrm>
          <a:prstGeom prst="rect">
            <a:avLst/>
          </a:prstGeom>
          <a:solidFill>
            <a:schemeClr val="accent5">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200" b="1" dirty="0">
                <a:solidFill>
                  <a:prstClr val="black"/>
                </a:solidFill>
                <a:cs typeface="Arial" pitchFamily="34" charset="0"/>
              </a:rPr>
              <a:t> </a:t>
            </a:r>
            <a:r>
              <a:rPr lang="vi-VN" sz="3200" dirty="0">
                <a:solidFill>
                  <a:prstClr val="black"/>
                </a:solidFill>
              </a:rPr>
              <a:t>Bạo lực học đường ảnh hưởng trực tiếp </a:t>
            </a:r>
            <a:r>
              <a:rPr lang="vi-VN" sz="3200" dirty="0" smtClean="0">
                <a:solidFill>
                  <a:prstClr val="black"/>
                </a:solidFill>
              </a:rPr>
              <a:t>đến</a:t>
            </a:r>
            <a:endParaRPr lang="en-US" sz="3200" b="1" dirty="0">
              <a:solidFill>
                <a:prstClr val="black"/>
              </a:solidFill>
            </a:endParaRPr>
          </a:p>
        </p:txBody>
      </p:sp>
      <p:sp>
        <p:nvSpPr>
          <p:cNvPr id="7" name="Rounded Rectangle 6"/>
          <p:cNvSpPr/>
          <p:nvPr/>
        </p:nvSpPr>
        <p:spPr>
          <a:xfrm>
            <a:off x="3779912" y="3375149"/>
            <a:ext cx="4320480" cy="792088"/>
          </a:xfrm>
          <a:prstGeom prst="roundRect">
            <a:avLst/>
          </a:prstGeom>
          <a:solidFill>
            <a:srgbClr val="FFFFFF"/>
          </a:solidFill>
          <a:ln/>
        </p:spPr>
        <p:style>
          <a:lnRef idx="1">
            <a:schemeClr val="accent2"/>
          </a:lnRef>
          <a:fillRef idx="2">
            <a:schemeClr val="accent2"/>
          </a:fillRef>
          <a:effectRef idx="1">
            <a:schemeClr val="accent2"/>
          </a:effectRef>
          <a:fontRef idx="minor">
            <a:schemeClr val="dk1"/>
          </a:fontRef>
        </p:style>
        <p:txBody>
          <a:bodyPr anchor="ctr"/>
          <a:lstStyle/>
          <a:p>
            <a:r>
              <a:rPr lang="en-US" sz="3600" dirty="0" smtClean="0">
                <a:solidFill>
                  <a:prstClr val="black"/>
                </a:solidFill>
              </a:rPr>
              <a:t>H</a:t>
            </a:r>
            <a:r>
              <a:rPr lang="vi-VN" sz="3600" dirty="0" smtClean="0">
                <a:solidFill>
                  <a:prstClr val="black"/>
                </a:solidFill>
              </a:rPr>
              <a:t>ọc tập </a:t>
            </a:r>
            <a:endParaRPr lang="en-US" sz="3600" dirty="0" smtClean="0">
              <a:solidFill>
                <a:prstClr val="black"/>
              </a:solidFill>
            </a:endParaRPr>
          </a:p>
        </p:txBody>
      </p:sp>
      <p:sp>
        <p:nvSpPr>
          <p:cNvPr id="8" name="Rounded Rectangle 7"/>
          <p:cNvSpPr/>
          <p:nvPr/>
        </p:nvSpPr>
        <p:spPr>
          <a:xfrm>
            <a:off x="4788024" y="4869160"/>
            <a:ext cx="4320480" cy="792088"/>
          </a:xfrm>
          <a:prstGeom prst="roundRect">
            <a:avLst/>
          </a:prstGeom>
          <a:solidFill>
            <a:srgbClr val="FFFFFF"/>
          </a:solidFill>
          <a:ln/>
        </p:spPr>
        <p:style>
          <a:lnRef idx="1">
            <a:schemeClr val="accent2"/>
          </a:lnRef>
          <a:fillRef idx="2">
            <a:schemeClr val="accent2"/>
          </a:fillRef>
          <a:effectRef idx="1">
            <a:schemeClr val="accent2"/>
          </a:effectRef>
          <a:fontRef idx="minor">
            <a:schemeClr val="dk1"/>
          </a:fontRef>
        </p:style>
        <p:txBody>
          <a:bodyPr anchor="ctr"/>
          <a:lstStyle/>
          <a:p>
            <a:r>
              <a:rPr lang="en-US" sz="3600" dirty="0" smtClean="0">
                <a:solidFill>
                  <a:prstClr val="black"/>
                </a:solidFill>
              </a:rPr>
              <a:t>T</a:t>
            </a:r>
            <a:r>
              <a:rPr lang="vi-VN" sz="3600" dirty="0" smtClean="0">
                <a:solidFill>
                  <a:prstClr val="black"/>
                </a:solidFill>
              </a:rPr>
              <a:t>âm </a:t>
            </a:r>
            <a:r>
              <a:rPr lang="vi-VN" sz="3600" dirty="0">
                <a:solidFill>
                  <a:prstClr val="black"/>
                </a:solidFill>
              </a:rPr>
              <a:t>lý của HS </a:t>
            </a:r>
            <a:r>
              <a:rPr lang="vi-VN" sz="3600" dirty="0" smtClean="0">
                <a:solidFill>
                  <a:prstClr val="black"/>
                </a:solidFill>
              </a:rPr>
              <a:t>SV </a:t>
            </a:r>
            <a:endParaRPr lang="en-US" sz="3600" dirty="0">
              <a:solidFill>
                <a:prstClr val="black"/>
              </a:solidFill>
            </a:endParaRPr>
          </a:p>
        </p:txBody>
      </p:sp>
    </p:spTree>
    <p:extLst>
      <p:ext uri="{BB962C8B-B14F-4D97-AF65-F5344CB8AC3E}">
        <p14:creationId xmlns:p14="http://schemas.microsoft.com/office/powerpoint/2010/main" val="13525347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heel(1)">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heel(1)">
                                      <p:cBhvr>
                                        <p:cTn id="1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7824" y="-7938"/>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pic>
        <p:nvPicPr>
          <p:cNvPr id="798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6905" y="1412776"/>
            <a:ext cx="7884368" cy="876300"/>
          </a:xfrm>
          <a:prstGeom prst="rect">
            <a:avLst/>
          </a:prstGeom>
          <a:solidFill>
            <a:schemeClr val="accent5">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200" b="1" dirty="0">
                <a:solidFill>
                  <a:prstClr val="black"/>
                </a:solidFill>
                <a:cs typeface="Arial" pitchFamily="34" charset="0"/>
              </a:rPr>
              <a:t> </a:t>
            </a:r>
            <a:r>
              <a:rPr lang="en-US" sz="3600" dirty="0" smtClean="0">
                <a:solidFill>
                  <a:prstClr val="black"/>
                </a:solidFill>
              </a:rPr>
              <a:t>N</a:t>
            </a:r>
            <a:r>
              <a:rPr lang="vi-VN" sz="3600" dirty="0" smtClean="0">
                <a:solidFill>
                  <a:prstClr val="black"/>
                </a:solidFill>
              </a:rPr>
              <a:t>gười </a:t>
            </a:r>
            <a:r>
              <a:rPr lang="vi-VN" sz="3600" dirty="0">
                <a:solidFill>
                  <a:prstClr val="black"/>
                </a:solidFill>
              </a:rPr>
              <a:t>bị bạo lực sẽ bị tổn thương về </a:t>
            </a:r>
            <a:endParaRPr lang="en-US" sz="3600" b="1" dirty="0">
              <a:solidFill>
                <a:prstClr val="black"/>
              </a:solidFill>
            </a:endParaRPr>
          </a:p>
        </p:txBody>
      </p:sp>
      <p:sp>
        <p:nvSpPr>
          <p:cNvPr id="7" name="Rounded Rectangle 6"/>
          <p:cNvSpPr/>
          <p:nvPr/>
        </p:nvSpPr>
        <p:spPr>
          <a:xfrm>
            <a:off x="4637330" y="2830789"/>
            <a:ext cx="4506670" cy="720079"/>
          </a:xfrm>
          <a:prstGeom prst="roundRect">
            <a:avLst/>
          </a:prstGeom>
          <a:solidFill>
            <a:srgbClr val="FFFFFF"/>
          </a:solidFill>
          <a:ln/>
        </p:spPr>
        <p:style>
          <a:lnRef idx="1">
            <a:schemeClr val="accent2"/>
          </a:lnRef>
          <a:fillRef idx="2">
            <a:schemeClr val="accent2"/>
          </a:fillRef>
          <a:effectRef idx="1">
            <a:schemeClr val="accent2"/>
          </a:effectRef>
          <a:fontRef idx="minor">
            <a:schemeClr val="dk1"/>
          </a:fontRef>
        </p:style>
        <p:txBody>
          <a:bodyPr anchor="ctr"/>
          <a:lstStyle/>
          <a:p>
            <a:r>
              <a:rPr lang="vi-VN" sz="3600" dirty="0" smtClean="0">
                <a:solidFill>
                  <a:prstClr val="black"/>
                </a:solidFill>
              </a:rPr>
              <a:t>thể </a:t>
            </a:r>
            <a:r>
              <a:rPr lang="vi-VN" sz="3600" dirty="0">
                <a:solidFill>
                  <a:prstClr val="black"/>
                </a:solidFill>
              </a:rPr>
              <a:t>xác </a:t>
            </a:r>
            <a:r>
              <a:rPr lang="en-US" sz="3600" dirty="0" err="1" smtClean="0">
                <a:solidFill>
                  <a:prstClr val="black"/>
                </a:solidFill>
              </a:rPr>
              <a:t>và</a:t>
            </a:r>
            <a:r>
              <a:rPr lang="vi-VN" sz="3600" dirty="0" smtClean="0">
                <a:solidFill>
                  <a:prstClr val="black"/>
                </a:solidFill>
              </a:rPr>
              <a:t> </a:t>
            </a:r>
            <a:r>
              <a:rPr lang="vi-VN" sz="3600" dirty="0">
                <a:solidFill>
                  <a:prstClr val="black"/>
                </a:solidFill>
              </a:rPr>
              <a:t>tinh thần </a:t>
            </a:r>
            <a:endParaRPr lang="en-US" sz="3600" dirty="0" smtClean="0">
              <a:solidFill>
                <a:prstClr val="black"/>
              </a:solidFill>
            </a:endParaRPr>
          </a:p>
        </p:txBody>
      </p:sp>
      <p:sp>
        <p:nvSpPr>
          <p:cNvPr id="8" name="Rounded Rectangle 7"/>
          <p:cNvSpPr/>
          <p:nvPr/>
        </p:nvSpPr>
        <p:spPr>
          <a:xfrm>
            <a:off x="-6905" y="3851821"/>
            <a:ext cx="5298985" cy="801315"/>
          </a:xfrm>
          <a:prstGeom prst="roundRect">
            <a:avLst/>
          </a:prstGeom>
          <a:solidFill>
            <a:srgbClr val="66FFFF"/>
          </a:solidFill>
          <a:ln/>
        </p:spPr>
        <p:style>
          <a:lnRef idx="1">
            <a:schemeClr val="accent2"/>
          </a:lnRef>
          <a:fillRef idx="2">
            <a:schemeClr val="accent2"/>
          </a:fillRef>
          <a:effectRef idx="1">
            <a:schemeClr val="accent2"/>
          </a:effectRef>
          <a:fontRef idx="minor">
            <a:schemeClr val="dk1"/>
          </a:fontRef>
        </p:style>
        <p:txBody>
          <a:bodyPr anchor="ctr"/>
          <a:lstStyle/>
          <a:p>
            <a:r>
              <a:rPr lang="vi-VN" sz="3600" dirty="0" smtClean="0">
                <a:solidFill>
                  <a:prstClr val="black"/>
                </a:solidFill>
              </a:rPr>
              <a:t>chấn </a:t>
            </a:r>
            <a:r>
              <a:rPr lang="vi-VN" sz="3600" dirty="0">
                <a:solidFill>
                  <a:prstClr val="black"/>
                </a:solidFill>
              </a:rPr>
              <a:t>động nặng </a:t>
            </a:r>
            <a:r>
              <a:rPr lang="en-US" sz="3600" dirty="0" smtClean="0">
                <a:solidFill>
                  <a:prstClr val="black"/>
                </a:solidFill>
              </a:rPr>
              <a:t>hay </a:t>
            </a:r>
            <a:r>
              <a:rPr lang="vi-VN" sz="3600" dirty="0" smtClean="0">
                <a:solidFill>
                  <a:prstClr val="black"/>
                </a:solidFill>
              </a:rPr>
              <a:t>nhẹ</a:t>
            </a:r>
            <a:endParaRPr lang="en-US" sz="3600" dirty="0">
              <a:solidFill>
                <a:prstClr val="black"/>
              </a:solidFill>
            </a:endParaRPr>
          </a:p>
        </p:txBody>
      </p:sp>
      <p:sp>
        <p:nvSpPr>
          <p:cNvPr id="9" name="Rounded Rectangle 8"/>
          <p:cNvSpPr/>
          <p:nvPr/>
        </p:nvSpPr>
        <p:spPr>
          <a:xfrm>
            <a:off x="1693159" y="5085184"/>
            <a:ext cx="7450841" cy="801315"/>
          </a:xfrm>
          <a:prstGeom prst="roundRect">
            <a:avLst/>
          </a:prstGeom>
          <a:solidFill>
            <a:srgbClr val="66FFFF"/>
          </a:solidFill>
          <a:ln/>
        </p:spPr>
        <p:style>
          <a:lnRef idx="1">
            <a:schemeClr val="accent2"/>
          </a:lnRef>
          <a:fillRef idx="2">
            <a:schemeClr val="accent2"/>
          </a:fillRef>
          <a:effectRef idx="1">
            <a:schemeClr val="accent2"/>
          </a:effectRef>
          <a:fontRef idx="minor">
            <a:schemeClr val="dk1"/>
          </a:fontRef>
        </p:style>
        <p:txBody>
          <a:bodyPr anchor="ctr"/>
          <a:lstStyle/>
          <a:p>
            <a:r>
              <a:rPr lang="vi-VN" sz="3600" dirty="0" smtClean="0">
                <a:solidFill>
                  <a:prstClr val="black"/>
                </a:solidFill>
              </a:rPr>
              <a:t>phụ </a:t>
            </a:r>
            <a:r>
              <a:rPr lang="vi-VN" sz="3600" dirty="0">
                <a:solidFill>
                  <a:prstClr val="black"/>
                </a:solidFill>
              </a:rPr>
              <a:t>thuộc vào mức độ của bạo lực</a:t>
            </a:r>
            <a:endParaRPr lang="en-US" sz="3600" dirty="0">
              <a:solidFill>
                <a:prstClr val="black"/>
              </a:solidFill>
            </a:endParaRPr>
          </a:p>
        </p:txBody>
      </p:sp>
    </p:spTree>
    <p:extLst>
      <p:ext uri="{BB962C8B-B14F-4D97-AF65-F5344CB8AC3E}">
        <p14:creationId xmlns:p14="http://schemas.microsoft.com/office/powerpoint/2010/main" val="14810675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heel(1)">
                                      <p:cBhvr>
                                        <p:cTn id="24"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7824" y="-7938"/>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pic>
        <p:nvPicPr>
          <p:cNvPr id="798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6905" y="980728"/>
            <a:ext cx="9144000" cy="1296144"/>
          </a:xfrm>
          <a:prstGeom prst="rect">
            <a:avLst/>
          </a:prstGeom>
          <a:solidFill>
            <a:schemeClr val="accent5">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200" b="1" dirty="0">
                <a:solidFill>
                  <a:prstClr val="black"/>
                </a:solidFill>
                <a:cs typeface="Arial" pitchFamily="34" charset="0"/>
              </a:rPr>
              <a:t> </a:t>
            </a:r>
            <a:r>
              <a:rPr lang="vi-VN" sz="3600" dirty="0">
                <a:solidFill>
                  <a:prstClr val="black"/>
                </a:solidFill>
              </a:rPr>
              <a:t>đánh </a:t>
            </a:r>
            <a:r>
              <a:rPr lang="vi-VN" sz="3600" dirty="0" smtClean="0">
                <a:solidFill>
                  <a:prstClr val="black"/>
                </a:solidFill>
              </a:rPr>
              <a:t>nh</a:t>
            </a:r>
            <a:r>
              <a:rPr lang="en-US" sz="3600" dirty="0" smtClean="0">
                <a:solidFill>
                  <a:prstClr val="black"/>
                </a:solidFill>
              </a:rPr>
              <a:t>au…..</a:t>
            </a:r>
            <a:r>
              <a:rPr lang="vi-VN" sz="3600" dirty="0" smtClean="0">
                <a:solidFill>
                  <a:prstClr val="black"/>
                </a:solidFill>
              </a:rPr>
              <a:t>là </a:t>
            </a:r>
            <a:r>
              <a:rPr lang="vi-VN" sz="3600" dirty="0">
                <a:solidFill>
                  <a:prstClr val="black"/>
                </a:solidFill>
              </a:rPr>
              <a:t>hành vi bạo lực thể chất </a:t>
            </a:r>
            <a:endParaRPr lang="en-US" sz="3600" dirty="0" smtClean="0">
              <a:solidFill>
                <a:prstClr val="black"/>
              </a:solidFill>
            </a:endParaRPr>
          </a:p>
        </p:txBody>
      </p:sp>
      <p:sp>
        <p:nvSpPr>
          <p:cNvPr id="3" name="16-Point Star 2"/>
          <p:cNvSpPr/>
          <p:nvPr/>
        </p:nvSpPr>
        <p:spPr>
          <a:xfrm>
            <a:off x="-36512" y="3356992"/>
            <a:ext cx="9145016" cy="2592288"/>
          </a:xfrm>
          <a:prstGeom prst="star16">
            <a:avLst/>
          </a:prstGeom>
          <a:solidFill>
            <a:schemeClr val="tx2">
              <a:lumMod val="20000"/>
              <a:lumOff val="80000"/>
            </a:schemeClr>
          </a:solidFill>
          <a:ln w="5715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600" dirty="0">
                <a:solidFill>
                  <a:prstClr val="black"/>
                </a:solidFill>
              </a:rPr>
              <a:t>đánh </a:t>
            </a:r>
            <a:r>
              <a:rPr lang="en-US" sz="3600" dirty="0" err="1">
                <a:solidFill>
                  <a:prstClr val="black"/>
                </a:solidFill>
              </a:rPr>
              <a:t>nhau</a:t>
            </a:r>
            <a:r>
              <a:rPr lang="vi-VN" sz="3600" dirty="0">
                <a:solidFill>
                  <a:prstClr val="black"/>
                </a:solidFill>
              </a:rPr>
              <a:t> </a:t>
            </a:r>
            <a:r>
              <a:rPr lang="en-US" sz="3600" dirty="0" err="1">
                <a:solidFill>
                  <a:prstClr val="black"/>
                </a:solidFill>
              </a:rPr>
              <a:t>là</a:t>
            </a:r>
            <a:r>
              <a:rPr lang="en-US" sz="3600" dirty="0">
                <a:solidFill>
                  <a:prstClr val="black"/>
                </a:solidFill>
              </a:rPr>
              <a:t> </a:t>
            </a:r>
            <a:r>
              <a:rPr lang="vi-VN" sz="3600" dirty="0">
                <a:solidFill>
                  <a:prstClr val="black"/>
                </a:solidFill>
              </a:rPr>
              <a:t>hành vi </a:t>
            </a:r>
            <a:r>
              <a:rPr lang="en-US" sz="3600" dirty="0" err="1">
                <a:solidFill>
                  <a:prstClr val="black"/>
                </a:solidFill>
              </a:rPr>
              <a:t>cấm</a:t>
            </a:r>
            <a:r>
              <a:rPr lang="en-US" sz="3600" dirty="0">
                <a:solidFill>
                  <a:prstClr val="black"/>
                </a:solidFill>
              </a:rPr>
              <a:t>, </a:t>
            </a:r>
            <a:r>
              <a:rPr lang="en-US" sz="3600" dirty="0" err="1">
                <a:solidFill>
                  <a:prstClr val="black"/>
                </a:solidFill>
              </a:rPr>
              <a:t>không</a:t>
            </a:r>
            <a:r>
              <a:rPr lang="en-US" sz="3600" dirty="0">
                <a:solidFill>
                  <a:prstClr val="black"/>
                </a:solidFill>
              </a:rPr>
              <a:t> </a:t>
            </a:r>
            <a:r>
              <a:rPr lang="en-US" sz="3600" dirty="0" err="1">
                <a:solidFill>
                  <a:prstClr val="black"/>
                </a:solidFill>
              </a:rPr>
              <a:t>được</a:t>
            </a:r>
            <a:r>
              <a:rPr lang="en-US" sz="3600" dirty="0">
                <a:solidFill>
                  <a:prstClr val="black"/>
                </a:solidFill>
              </a:rPr>
              <a:t> </a:t>
            </a:r>
            <a:r>
              <a:rPr lang="en-US" sz="3600" dirty="0" err="1">
                <a:solidFill>
                  <a:prstClr val="black"/>
                </a:solidFill>
              </a:rPr>
              <a:t>làm</a:t>
            </a:r>
            <a:r>
              <a:rPr lang="en-US" sz="3600" dirty="0">
                <a:solidFill>
                  <a:prstClr val="black"/>
                </a:solidFill>
              </a:rPr>
              <a:t> </a:t>
            </a:r>
          </a:p>
          <a:p>
            <a:pPr algn="ctr"/>
            <a:endParaRPr lang="en-US" dirty="0"/>
          </a:p>
        </p:txBody>
      </p:sp>
    </p:spTree>
    <p:extLst>
      <p:ext uri="{BB962C8B-B14F-4D97-AF65-F5344CB8AC3E}">
        <p14:creationId xmlns:p14="http://schemas.microsoft.com/office/powerpoint/2010/main" val="400196524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7824" y="-7938"/>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pic>
        <p:nvPicPr>
          <p:cNvPr id="798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65103" y="980728"/>
            <a:ext cx="9043401" cy="864096"/>
          </a:xfrm>
          <a:prstGeom prst="rect">
            <a:avLst/>
          </a:prstGeom>
          <a:solidFill>
            <a:schemeClr val="accent5">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200" b="1" dirty="0">
                <a:solidFill>
                  <a:prstClr val="black"/>
                </a:solidFill>
                <a:cs typeface="Arial" pitchFamily="34" charset="0"/>
              </a:rPr>
              <a:t> </a:t>
            </a:r>
            <a:r>
              <a:rPr lang="en-US" sz="3600" b="1" dirty="0" err="1" smtClean="0">
                <a:solidFill>
                  <a:prstClr val="black"/>
                </a:solidFill>
                <a:cs typeface="Arial" pitchFamily="34" charset="0"/>
              </a:rPr>
              <a:t>Những</a:t>
            </a:r>
            <a:r>
              <a:rPr lang="en-US" sz="3600" b="1" dirty="0" smtClean="0">
                <a:solidFill>
                  <a:prstClr val="black"/>
                </a:solidFill>
                <a:cs typeface="Arial" pitchFamily="34" charset="0"/>
              </a:rPr>
              <a:t> </a:t>
            </a:r>
            <a:r>
              <a:rPr lang="vi-VN" sz="3600" b="1" dirty="0" smtClean="0">
                <a:solidFill>
                  <a:prstClr val="black"/>
                </a:solidFill>
              </a:rPr>
              <a:t>hình </a:t>
            </a:r>
            <a:r>
              <a:rPr lang="vi-VN" sz="3600" b="1" dirty="0">
                <a:solidFill>
                  <a:prstClr val="black"/>
                </a:solidFill>
              </a:rPr>
              <a:t>thức kỷ </a:t>
            </a:r>
            <a:r>
              <a:rPr lang="vi-VN" sz="3600" b="1" dirty="0" smtClean="0">
                <a:solidFill>
                  <a:prstClr val="black"/>
                </a:solidFill>
              </a:rPr>
              <a:t>luật</a:t>
            </a:r>
            <a:r>
              <a:rPr lang="en-US" sz="3600" b="1" dirty="0" smtClean="0">
                <a:solidFill>
                  <a:prstClr val="black"/>
                </a:solidFill>
              </a:rPr>
              <a:t> </a:t>
            </a:r>
            <a:r>
              <a:rPr lang="en-US" sz="3600" b="1" dirty="0" err="1" smtClean="0">
                <a:solidFill>
                  <a:prstClr val="black"/>
                </a:solidFill>
              </a:rPr>
              <a:t>khi</a:t>
            </a:r>
            <a:r>
              <a:rPr lang="en-US" sz="3600" b="1" dirty="0" smtClean="0">
                <a:solidFill>
                  <a:prstClr val="black"/>
                </a:solidFill>
              </a:rPr>
              <a:t> </a:t>
            </a:r>
            <a:r>
              <a:rPr lang="en-US" sz="3600" b="1" dirty="0" err="1" smtClean="0">
                <a:solidFill>
                  <a:prstClr val="black"/>
                </a:solidFill>
              </a:rPr>
              <a:t>đánh</a:t>
            </a:r>
            <a:r>
              <a:rPr lang="en-US" sz="3600" b="1" dirty="0" smtClean="0">
                <a:solidFill>
                  <a:prstClr val="black"/>
                </a:solidFill>
              </a:rPr>
              <a:t> </a:t>
            </a:r>
            <a:r>
              <a:rPr lang="en-US" sz="3600" b="1" dirty="0" err="1" smtClean="0">
                <a:solidFill>
                  <a:prstClr val="black"/>
                </a:solidFill>
              </a:rPr>
              <a:t>nhau</a:t>
            </a:r>
            <a:endParaRPr lang="en-US" sz="3600" b="1" dirty="0">
              <a:solidFill>
                <a:prstClr val="black"/>
              </a:solidFill>
            </a:endParaRPr>
          </a:p>
        </p:txBody>
      </p:sp>
      <p:sp>
        <p:nvSpPr>
          <p:cNvPr id="7" name="Rounded Rectangle 6"/>
          <p:cNvSpPr/>
          <p:nvPr/>
        </p:nvSpPr>
        <p:spPr>
          <a:xfrm>
            <a:off x="620017" y="2132856"/>
            <a:ext cx="8497044" cy="1008112"/>
          </a:xfrm>
          <a:prstGeom prst="roundRect">
            <a:avLst/>
          </a:prstGeom>
          <a:solidFill>
            <a:srgbClr val="FFFFFF"/>
          </a:solidFill>
          <a:ln/>
        </p:spPr>
        <p:style>
          <a:lnRef idx="1">
            <a:schemeClr val="accent2"/>
          </a:lnRef>
          <a:fillRef idx="2">
            <a:schemeClr val="accent2"/>
          </a:fillRef>
          <a:effectRef idx="1">
            <a:schemeClr val="accent2"/>
          </a:effectRef>
          <a:fontRef idx="minor">
            <a:schemeClr val="dk1"/>
          </a:fontRef>
        </p:style>
        <p:txBody>
          <a:bodyPr anchor="ctr"/>
          <a:lstStyle/>
          <a:p>
            <a:r>
              <a:rPr lang="vi-VN" sz="3200" dirty="0">
                <a:solidFill>
                  <a:prstClr val="black"/>
                </a:solidFill>
              </a:rPr>
              <a:t>khiển trách trước hội đồng kỷ luật nhà trường</a:t>
            </a:r>
            <a:endParaRPr lang="en-US" sz="3200" dirty="0" smtClean="0">
              <a:solidFill>
                <a:prstClr val="black"/>
              </a:solidFill>
            </a:endParaRPr>
          </a:p>
        </p:txBody>
      </p:sp>
      <p:sp>
        <p:nvSpPr>
          <p:cNvPr id="8" name="Rounded Rectangle 7"/>
          <p:cNvSpPr/>
          <p:nvPr/>
        </p:nvSpPr>
        <p:spPr>
          <a:xfrm>
            <a:off x="-6905" y="4077072"/>
            <a:ext cx="6019065" cy="1008112"/>
          </a:xfrm>
          <a:prstGeom prst="roundRect">
            <a:avLst/>
          </a:prstGeom>
          <a:solidFill>
            <a:srgbClr val="66FFFF"/>
          </a:solidFill>
          <a:ln/>
        </p:spPr>
        <p:style>
          <a:lnRef idx="1">
            <a:schemeClr val="accent2"/>
          </a:lnRef>
          <a:fillRef idx="2">
            <a:schemeClr val="accent2"/>
          </a:fillRef>
          <a:effectRef idx="1">
            <a:schemeClr val="accent2"/>
          </a:effectRef>
          <a:fontRef idx="minor">
            <a:schemeClr val="dk1"/>
          </a:fontRef>
        </p:style>
        <p:txBody>
          <a:bodyPr anchor="ctr"/>
          <a:lstStyle/>
          <a:p>
            <a:r>
              <a:rPr lang="en-US" sz="3600" dirty="0" err="1" smtClean="0"/>
              <a:t>nếu</a:t>
            </a:r>
            <a:r>
              <a:rPr lang="en-US" sz="3600" dirty="0" smtClean="0"/>
              <a:t> </a:t>
            </a:r>
            <a:r>
              <a:rPr lang="en-US" sz="3600" dirty="0" err="1"/>
              <a:t>đánh</a:t>
            </a:r>
            <a:r>
              <a:rPr lang="en-US" sz="3600" dirty="0"/>
              <a:t> </a:t>
            </a:r>
            <a:r>
              <a:rPr lang="en-US" sz="3600" dirty="0" err="1"/>
              <a:t>nhau</a:t>
            </a:r>
            <a:r>
              <a:rPr lang="en-US" sz="3600" dirty="0"/>
              <a:t> </a:t>
            </a:r>
            <a:r>
              <a:rPr lang="en-US" sz="3600" dirty="0" err="1"/>
              <a:t>có</a:t>
            </a:r>
            <a:r>
              <a:rPr lang="en-US" sz="3600" dirty="0"/>
              <a:t> </a:t>
            </a:r>
            <a:r>
              <a:rPr lang="en-US" sz="3600" dirty="0" err="1"/>
              <a:t>tổ</a:t>
            </a:r>
            <a:r>
              <a:rPr lang="en-US" sz="3600" dirty="0"/>
              <a:t> </a:t>
            </a:r>
            <a:r>
              <a:rPr lang="en-US" sz="3600" dirty="0" err="1" smtClean="0"/>
              <a:t>chức</a:t>
            </a:r>
            <a:endParaRPr lang="en-US" sz="3600" dirty="0">
              <a:solidFill>
                <a:prstClr val="black"/>
              </a:solidFill>
            </a:endParaRPr>
          </a:p>
        </p:txBody>
      </p:sp>
      <p:sp>
        <p:nvSpPr>
          <p:cNvPr id="9" name="Rounded Rectangle 8"/>
          <p:cNvSpPr/>
          <p:nvPr/>
        </p:nvSpPr>
        <p:spPr>
          <a:xfrm>
            <a:off x="35496" y="5517232"/>
            <a:ext cx="6192788" cy="801315"/>
          </a:xfrm>
          <a:prstGeom prst="roundRect">
            <a:avLst/>
          </a:prstGeom>
          <a:solidFill>
            <a:srgbClr val="66FFFF"/>
          </a:solidFill>
          <a:ln/>
        </p:spPr>
        <p:style>
          <a:lnRef idx="1">
            <a:schemeClr val="accent2"/>
          </a:lnRef>
          <a:fillRef idx="2">
            <a:schemeClr val="accent2"/>
          </a:fillRef>
          <a:effectRef idx="1">
            <a:schemeClr val="accent2"/>
          </a:effectRef>
          <a:fontRef idx="minor">
            <a:schemeClr val="dk1"/>
          </a:fontRef>
        </p:style>
        <p:txBody>
          <a:bodyPr anchor="ctr"/>
          <a:lstStyle/>
          <a:p>
            <a:r>
              <a:rPr lang="en-US" sz="3600" dirty="0" err="1"/>
              <a:t>cảnh</a:t>
            </a:r>
            <a:r>
              <a:rPr lang="en-US" sz="3600" dirty="0"/>
              <a:t> </a:t>
            </a:r>
            <a:r>
              <a:rPr lang="en-US" sz="3600" dirty="0" err="1"/>
              <a:t>cáo</a:t>
            </a:r>
            <a:r>
              <a:rPr lang="en-US" sz="3600" dirty="0"/>
              <a:t> </a:t>
            </a:r>
            <a:r>
              <a:rPr lang="en-US" sz="3600" dirty="0" err="1"/>
              <a:t>trước</a:t>
            </a:r>
            <a:r>
              <a:rPr lang="en-US" sz="3600" dirty="0"/>
              <a:t> </a:t>
            </a:r>
            <a:r>
              <a:rPr lang="en-US" sz="3600" dirty="0" err="1"/>
              <a:t>toàn</a:t>
            </a:r>
            <a:r>
              <a:rPr lang="en-US" sz="3600" dirty="0"/>
              <a:t> </a:t>
            </a:r>
            <a:r>
              <a:rPr lang="en-US" sz="3600" dirty="0" err="1" smtClean="0"/>
              <a:t>trường</a:t>
            </a:r>
            <a:endParaRPr lang="en-US" sz="3600" dirty="0"/>
          </a:p>
        </p:txBody>
      </p:sp>
      <p:sp>
        <p:nvSpPr>
          <p:cNvPr id="3" name="Curved Right Arrow 2"/>
          <p:cNvSpPr/>
          <p:nvPr/>
        </p:nvSpPr>
        <p:spPr>
          <a:xfrm flipH="1">
            <a:off x="6254275" y="4559206"/>
            <a:ext cx="1630093" cy="1678106"/>
          </a:xfrm>
          <a:prstGeom prst="curvedRightArrow">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93021274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circle(in)">
                                      <p:cBhvr>
                                        <p:cTn id="17" dur="20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circle(in)">
                                      <p:cBhvr>
                                        <p:cTn id="22" dur="20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heel(1)">
                                      <p:cBhvr>
                                        <p:cTn id="2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7824" y="-7938"/>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pic>
        <p:nvPicPr>
          <p:cNvPr id="798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65103" y="980728"/>
            <a:ext cx="9043401" cy="1152128"/>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200" b="1" dirty="0">
                <a:solidFill>
                  <a:prstClr val="black"/>
                </a:solidFill>
                <a:cs typeface="Arial" pitchFamily="34" charset="0"/>
              </a:rPr>
              <a:t> </a:t>
            </a:r>
            <a:r>
              <a:rPr lang="vi-VN" sz="3600" b="1" dirty="0">
                <a:solidFill>
                  <a:prstClr val="black"/>
                </a:solidFill>
                <a:cs typeface="Arial" pitchFamily="34" charset="0"/>
              </a:rPr>
              <a:t>Thông tư 58/2011/TT-BGDĐT </a:t>
            </a:r>
            <a:endParaRPr lang="en-US" sz="3600" b="1" dirty="0" smtClean="0">
              <a:solidFill>
                <a:prstClr val="black"/>
              </a:solidFill>
              <a:cs typeface="Arial" pitchFamily="34" charset="0"/>
            </a:endParaRPr>
          </a:p>
          <a:p>
            <a:pPr algn="r">
              <a:defRPr/>
            </a:pPr>
            <a:r>
              <a:rPr lang="vi-VN" sz="3600" b="1" dirty="0" smtClean="0">
                <a:solidFill>
                  <a:prstClr val="black"/>
                </a:solidFill>
                <a:cs typeface="Arial" pitchFamily="34" charset="0"/>
              </a:rPr>
              <a:t>ngày </a:t>
            </a:r>
            <a:r>
              <a:rPr lang="vi-VN" sz="3600" b="1" dirty="0">
                <a:solidFill>
                  <a:prstClr val="black"/>
                </a:solidFill>
                <a:cs typeface="Arial" pitchFamily="34" charset="0"/>
              </a:rPr>
              <a:t>12.12.2011 </a:t>
            </a:r>
            <a:endParaRPr lang="en-US" sz="3600" b="1" dirty="0">
              <a:solidFill>
                <a:prstClr val="black"/>
              </a:solidFill>
            </a:endParaRPr>
          </a:p>
        </p:txBody>
      </p:sp>
      <p:sp>
        <p:nvSpPr>
          <p:cNvPr id="7" name="Rounded Rectangle 6"/>
          <p:cNvSpPr/>
          <p:nvPr/>
        </p:nvSpPr>
        <p:spPr>
          <a:xfrm>
            <a:off x="620017" y="2492896"/>
            <a:ext cx="8497044" cy="1008112"/>
          </a:xfrm>
          <a:prstGeom prst="roundRect">
            <a:avLst/>
          </a:prstGeom>
          <a:solidFill>
            <a:schemeClr val="accent4">
              <a:lumMod val="20000"/>
              <a:lumOff val="80000"/>
            </a:schemeClr>
          </a:solidFill>
          <a:ln/>
        </p:spPr>
        <p:style>
          <a:lnRef idx="1">
            <a:schemeClr val="accent2"/>
          </a:lnRef>
          <a:fillRef idx="2">
            <a:schemeClr val="accent2"/>
          </a:fillRef>
          <a:effectRef idx="1">
            <a:schemeClr val="accent2"/>
          </a:effectRef>
          <a:fontRef idx="minor">
            <a:schemeClr val="dk1"/>
          </a:fontRef>
        </p:style>
        <p:txBody>
          <a:bodyPr anchor="ctr"/>
          <a:lstStyle/>
          <a:p>
            <a:r>
              <a:rPr lang="vi-VN" sz="3200" dirty="0">
                <a:solidFill>
                  <a:prstClr val="black"/>
                </a:solidFill>
              </a:rPr>
              <a:t>SV bị xếp loại hạnh </a:t>
            </a:r>
            <a:r>
              <a:rPr lang="vi-VN" sz="3200" dirty="0" smtClean="0">
                <a:solidFill>
                  <a:prstClr val="black"/>
                </a:solidFill>
              </a:rPr>
              <a:t>kiểm</a:t>
            </a:r>
            <a:r>
              <a:rPr lang="en-US" sz="3200" dirty="0" smtClean="0">
                <a:solidFill>
                  <a:prstClr val="black"/>
                </a:solidFill>
              </a:rPr>
              <a:t> </a:t>
            </a:r>
            <a:r>
              <a:rPr lang="vi-VN" sz="3200" dirty="0" smtClean="0">
                <a:solidFill>
                  <a:prstClr val="black"/>
                </a:solidFill>
              </a:rPr>
              <a:t>yếu</a:t>
            </a:r>
            <a:endParaRPr lang="en-US" sz="3200" dirty="0" smtClean="0">
              <a:solidFill>
                <a:prstClr val="black"/>
              </a:solidFill>
            </a:endParaRPr>
          </a:p>
        </p:txBody>
      </p:sp>
      <p:sp>
        <p:nvSpPr>
          <p:cNvPr id="8" name="Rounded Rectangle 7"/>
          <p:cNvSpPr/>
          <p:nvPr/>
        </p:nvSpPr>
        <p:spPr>
          <a:xfrm>
            <a:off x="628574" y="4365104"/>
            <a:ext cx="8488487" cy="1944216"/>
          </a:xfrm>
          <a:prstGeom prst="roundRect">
            <a:avLst/>
          </a:prstGeom>
          <a:solidFill>
            <a:srgbClr val="66FFFF"/>
          </a:solidFill>
          <a:ln/>
        </p:spPr>
        <p:style>
          <a:lnRef idx="1">
            <a:schemeClr val="accent2"/>
          </a:lnRef>
          <a:fillRef idx="2">
            <a:schemeClr val="accent2"/>
          </a:fillRef>
          <a:effectRef idx="1">
            <a:schemeClr val="accent2"/>
          </a:effectRef>
          <a:fontRef idx="minor">
            <a:schemeClr val="dk1"/>
          </a:fontRef>
        </p:style>
        <p:txBody>
          <a:bodyPr anchor="ctr"/>
          <a:lstStyle/>
          <a:p>
            <a:r>
              <a:rPr lang="vi-VN" sz="3600" dirty="0">
                <a:solidFill>
                  <a:prstClr val="black"/>
                </a:solidFill>
              </a:rPr>
              <a:t>trong một số trường </a:t>
            </a:r>
            <a:r>
              <a:rPr lang="vi-VN" sz="3600" dirty="0" smtClean="0">
                <a:solidFill>
                  <a:prstClr val="black"/>
                </a:solidFill>
              </a:rPr>
              <a:t>hợp</a:t>
            </a:r>
            <a:endParaRPr lang="en-US" sz="3600" dirty="0" smtClean="0">
              <a:solidFill>
                <a:prstClr val="black"/>
              </a:solidFill>
            </a:endParaRPr>
          </a:p>
          <a:p>
            <a:r>
              <a:rPr lang="vi-VN" sz="3600" dirty="0" smtClean="0">
                <a:solidFill>
                  <a:prstClr val="black"/>
                </a:solidFill>
              </a:rPr>
              <a:t> </a:t>
            </a:r>
            <a:endParaRPr lang="en-US" sz="3600" dirty="0" smtClean="0">
              <a:solidFill>
                <a:prstClr val="black"/>
              </a:solidFill>
            </a:endParaRPr>
          </a:p>
          <a:p>
            <a:pPr algn="r"/>
            <a:r>
              <a:rPr lang="vi-VN" sz="3600" dirty="0" smtClean="0">
                <a:solidFill>
                  <a:prstClr val="black"/>
                </a:solidFill>
              </a:rPr>
              <a:t>có </a:t>
            </a:r>
            <a:r>
              <a:rPr lang="vi-VN" sz="3600" dirty="0">
                <a:solidFill>
                  <a:prstClr val="black"/>
                </a:solidFill>
              </a:rPr>
              <a:t>thể bị xử lý hình sự</a:t>
            </a:r>
            <a:r>
              <a:rPr lang="vi-VN" sz="3600" dirty="0" smtClean="0">
                <a:solidFill>
                  <a:prstClr val="black"/>
                </a:solidFill>
              </a:rPr>
              <a:t>…</a:t>
            </a:r>
            <a:endParaRPr lang="en-US" sz="3600" dirty="0">
              <a:solidFill>
                <a:prstClr val="black"/>
              </a:solidFill>
            </a:endParaRPr>
          </a:p>
        </p:txBody>
      </p:sp>
    </p:spTree>
    <p:extLst>
      <p:ext uri="{BB962C8B-B14F-4D97-AF65-F5344CB8AC3E}">
        <p14:creationId xmlns:p14="http://schemas.microsoft.com/office/powerpoint/2010/main" val="131935057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heel(1)">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7824" y="-7938"/>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pic>
        <p:nvPicPr>
          <p:cNvPr id="798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0" y="2875601"/>
            <a:ext cx="8793143" cy="720080"/>
          </a:xfrm>
          <a:prstGeom prst="roundRect">
            <a:avLst/>
          </a:prstGeom>
          <a:solidFill>
            <a:schemeClr val="tx1"/>
          </a:solidFill>
          <a:ln/>
        </p:spPr>
        <p:style>
          <a:lnRef idx="1">
            <a:schemeClr val="accent2"/>
          </a:lnRef>
          <a:fillRef idx="2">
            <a:schemeClr val="accent2"/>
          </a:fillRef>
          <a:effectRef idx="1">
            <a:schemeClr val="accent2"/>
          </a:effectRef>
          <a:fontRef idx="minor">
            <a:schemeClr val="dk1"/>
          </a:fontRef>
        </p:style>
        <p:txBody>
          <a:bodyPr anchor="ctr"/>
          <a:lstStyle/>
          <a:p>
            <a:r>
              <a:rPr lang="en-US" sz="3200" dirty="0" err="1" smtClean="0">
                <a:solidFill>
                  <a:prstClr val="black"/>
                </a:solidFill>
              </a:rPr>
              <a:t>Khi</a:t>
            </a:r>
            <a:r>
              <a:rPr lang="en-US" sz="3200" dirty="0" smtClean="0">
                <a:solidFill>
                  <a:prstClr val="black"/>
                </a:solidFill>
              </a:rPr>
              <a:t> </a:t>
            </a:r>
            <a:r>
              <a:rPr lang="en-US" sz="3200" dirty="0" err="1" smtClean="0">
                <a:solidFill>
                  <a:prstClr val="black"/>
                </a:solidFill>
              </a:rPr>
              <a:t>bết</a:t>
            </a:r>
            <a:r>
              <a:rPr lang="en-US" sz="3200" dirty="0" smtClean="0">
                <a:solidFill>
                  <a:prstClr val="black"/>
                </a:solidFill>
              </a:rPr>
              <a:t> </a:t>
            </a:r>
            <a:r>
              <a:rPr lang="en-US" sz="3200" dirty="0" err="1" smtClean="0">
                <a:solidFill>
                  <a:prstClr val="black"/>
                </a:solidFill>
              </a:rPr>
              <a:t>được</a:t>
            </a:r>
            <a:r>
              <a:rPr lang="en-US" sz="3200" dirty="0" smtClean="0">
                <a:solidFill>
                  <a:prstClr val="black"/>
                </a:solidFill>
              </a:rPr>
              <a:t> </a:t>
            </a:r>
            <a:r>
              <a:rPr lang="en-US" sz="3200" dirty="0" err="1" smtClean="0">
                <a:solidFill>
                  <a:prstClr val="black"/>
                </a:solidFill>
              </a:rPr>
              <a:t>có</a:t>
            </a:r>
            <a:r>
              <a:rPr lang="en-US" sz="3200" dirty="0" smtClean="0">
                <a:solidFill>
                  <a:prstClr val="black"/>
                </a:solidFill>
              </a:rPr>
              <a:t> </a:t>
            </a:r>
            <a:r>
              <a:rPr lang="en-US" sz="3200" dirty="0" err="1" smtClean="0">
                <a:solidFill>
                  <a:prstClr val="black"/>
                </a:solidFill>
              </a:rPr>
              <a:t>tình</a:t>
            </a:r>
            <a:r>
              <a:rPr lang="en-US" sz="3200" dirty="0" smtClean="0">
                <a:solidFill>
                  <a:prstClr val="black"/>
                </a:solidFill>
              </a:rPr>
              <a:t> </a:t>
            </a:r>
            <a:r>
              <a:rPr lang="en-US" sz="3200" dirty="0" err="1" smtClean="0">
                <a:solidFill>
                  <a:prstClr val="black"/>
                </a:solidFill>
              </a:rPr>
              <a:t>trạng</a:t>
            </a:r>
            <a:r>
              <a:rPr lang="en-US" sz="3200" dirty="0" smtClean="0">
                <a:solidFill>
                  <a:prstClr val="black"/>
                </a:solidFill>
              </a:rPr>
              <a:t> </a:t>
            </a:r>
            <a:r>
              <a:rPr lang="en-US" sz="3200" dirty="0" err="1" smtClean="0">
                <a:solidFill>
                  <a:prstClr val="black"/>
                </a:solidFill>
              </a:rPr>
              <a:t>bạo</a:t>
            </a:r>
            <a:r>
              <a:rPr lang="en-US" sz="3200" dirty="0" smtClean="0">
                <a:solidFill>
                  <a:prstClr val="black"/>
                </a:solidFill>
              </a:rPr>
              <a:t> </a:t>
            </a:r>
            <a:r>
              <a:rPr lang="en-US" sz="3200" dirty="0" err="1" smtClean="0">
                <a:solidFill>
                  <a:prstClr val="black"/>
                </a:solidFill>
              </a:rPr>
              <a:t>lực</a:t>
            </a:r>
            <a:r>
              <a:rPr lang="en-US" sz="3200" dirty="0" smtClean="0">
                <a:solidFill>
                  <a:prstClr val="black"/>
                </a:solidFill>
              </a:rPr>
              <a:t> </a:t>
            </a:r>
            <a:r>
              <a:rPr lang="en-US" sz="3200" dirty="0" err="1" smtClean="0">
                <a:solidFill>
                  <a:prstClr val="black"/>
                </a:solidFill>
              </a:rPr>
              <a:t>học</a:t>
            </a:r>
            <a:r>
              <a:rPr lang="en-US" sz="3200" dirty="0" smtClean="0">
                <a:solidFill>
                  <a:prstClr val="black"/>
                </a:solidFill>
              </a:rPr>
              <a:t> </a:t>
            </a:r>
            <a:r>
              <a:rPr lang="en-US" sz="3200" dirty="0" err="1" smtClean="0">
                <a:solidFill>
                  <a:prstClr val="black"/>
                </a:solidFill>
              </a:rPr>
              <a:t>đường</a:t>
            </a:r>
            <a:endParaRPr lang="en-US" sz="3200" dirty="0" smtClean="0">
              <a:solidFill>
                <a:prstClr val="black"/>
              </a:solidFill>
            </a:endParaRPr>
          </a:p>
        </p:txBody>
      </p:sp>
      <p:sp>
        <p:nvSpPr>
          <p:cNvPr id="8" name="Rounded Rectangle 7"/>
          <p:cNvSpPr/>
          <p:nvPr/>
        </p:nvSpPr>
        <p:spPr>
          <a:xfrm>
            <a:off x="-15877" y="3861048"/>
            <a:ext cx="3795789" cy="1296144"/>
          </a:xfrm>
          <a:prstGeom prst="roundRect">
            <a:avLst/>
          </a:prstGeom>
          <a:solidFill>
            <a:srgbClr val="66FFFF"/>
          </a:solidFill>
          <a:ln/>
        </p:spPr>
        <p:style>
          <a:lnRef idx="1">
            <a:schemeClr val="accent2"/>
          </a:lnRef>
          <a:fillRef idx="2">
            <a:schemeClr val="accent2"/>
          </a:fillRef>
          <a:effectRef idx="1">
            <a:schemeClr val="accent2"/>
          </a:effectRef>
          <a:fontRef idx="minor">
            <a:schemeClr val="dk1"/>
          </a:fontRef>
        </p:style>
        <p:txBody>
          <a:bodyPr anchor="ctr"/>
          <a:lstStyle/>
          <a:p>
            <a:r>
              <a:rPr lang="en-US" sz="3600" dirty="0" err="1" smtClean="0">
                <a:solidFill>
                  <a:prstClr val="black"/>
                </a:solidFill>
              </a:rPr>
              <a:t>tìm</a:t>
            </a:r>
            <a:r>
              <a:rPr lang="en-US" sz="3600" dirty="0" smtClean="0">
                <a:solidFill>
                  <a:prstClr val="black"/>
                </a:solidFill>
              </a:rPr>
              <a:t> </a:t>
            </a:r>
            <a:r>
              <a:rPr lang="en-US" sz="3600" dirty="0" err="1" smtClean="0">
                <a:solidFill>
                  <a:prstClr val="black"/>
                </a:solidFill>
              </a:rPr>
              <a:t>cách</a:t>
            </a:r>
            <a:r>
              <a:rPr lang="en-US" sz="3600" dirty="0" smtClean="0">
                <a:solidFill>
                  <a:prstClr val="black"/>
                </a:solidFill>
              </a:rPr>
              <a:t> </a:t>
            </a:r>
            <a:r>
              <a:rPr lang="en-US" sz="3600" dirty="0" err="1" smtClean="0">
                <a:solidFill>
                  <a:prstClr val="black"/>
                </a:solidFill>
              </a:rPr>
              <a:t>báo</a:t>
            </a:r>
            <a:r>
              <a:rPr lang="en-US" sz="3600" dirty="0" smtClean="0">
                <a:solidFill>
                  <a:prstClr val="black"/>
                </a:solidFill>
              </a:rPr>
              <a:t> </a:t>
            </a:r>
            <a:r>
              <a:rPr lang="en-US" sz="3600" dirty="0" err="1" smtClean="0">
                <a:solidFill>
                  <a:prstClr val="black"/>
                </a:solidFill>
              </a:rPr>
              <a:t>cho</a:t>
            </a:r>
            <a:endParaRPr lang="en-US" sz="3600" dirty="0">
              <a:solidFill>
                <a:prstClr val="black"/>
              </a:solidFill>
            </a:endParaRPr>
          </a:p>
        </p:txBody>
      </p:sp>
      <p:sp>
        <p:nvSpPr>
          <p:cNvPr id="3" name="16-Point Star 2"/>
          <p:cNvSpPr/>
          <p:nvPr/>
        </p:nvSpPr>
        <p:spPr>
          <a:xfrm>
            <a:off x="-252536" y="589182"/>
            <a:ext cx="8388424" cy="2191746"/>
          </a:xfrm>
          <a:prstGeom prst="star16">
            <a:avLst/>
          </a:prstGeom>
          <a:solidFill>
            <a:schemeClr val="accent4">
              <a:lumMod val="20000"/>
              <a:lumOff val="80000"/>
            </a:schemeClr>
          </a:solid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prstClr val="black"/>
                </a:solidFill>
                <a:cs typeface="Arial" pitchFamily="34" charset="0"/>
              </a:rPr>
              <a:t>SV </a:t>
            </a:r>
            <a:r>
              <a:rPr lang="en-US" sz="3600" b="1" dirty="0" err="1">
                <a:solidFill>
                  <a:prstClr val="black"/>
                </a:solidFill>
                <a:cs typeface="Arial" pitchFamily="34" charset="0"/>
              </a:rPr>
              <a:t>không</a:t>
            </a:r>
            <a:r>
              <a:rPr lang="en-US" sz="3600" b="1" dirty="0">
                <a:solidFill>
                  <a:prstClr val="black"/>
                </a:solidFill>
                <a:cs typeface="Arial" pitchFamily="34" charset="0"/>
              </a:rPr>
              <a:t> </a:t>
            </a:r>
            <a:r>
              <a:rPr lang="en-US" sz="3600" b="1" dirty="0" err="1">
                <a:solidFill>
                  <a:prstClr val="black"/>
                </a:solidFill>
                <a:cs typeface="Arial" pitchFamily="34" charset="0"/>
              </a:rPr>
              <a:t>vô</a:t>
            </a:r>
            <a:r>
              <a:rPr lang="en-US" sz="3600" b="1" dirty="0">
                <a:solidFill>
                  <a:prstClr val="black"/>
                </a:solidFill>
                <a:cs typeface="Arial" pitchFamily="34" charset="0"/>
              </a:rPr>
              <a:t> </a:t>
            </a:r>
            <a:r>
              <a:rPr lang="en-US" sz="3600" b="1" dirty="0" err="1">
                <a:solidFill>
                  <a:prstClr val="black"/>
                </a:solidFill>
                <a:cs typeface="Arial" pitchFamily="34" charset="0"/>
              </a:rPr>
              <a:t>cảm</a:t>
            </a:r>
            <a:r>
              <a:rPr lang="en-US" sz="3600" b="1" dirty="0">
                <a:solidFill>
                  <a:prstClr val="black"/>
                </a:solidFill>
                <a:cs typeface="Arial" pitchFamily="34" charset="0"/>
              </a:rPr>
              <a:t> </a:t>
            </a:r>
            <a:r>
              <a:rPr lang="en-US" sz="3600" b="1" dirty="0" err="1">
                <a:solidFill>
                  <a:prstClr val="black"/>
                </a:solidFill>
                <a:cs typeface="Arial" pitchFamily="34" charset="0"/>
              </a:rPr>
              <a:t>trước</a:t>
            </a:r>
            <a:r>
              <a:rPr lang="en-US" sz="3600" b="1" dirty="0">
                <a:solidFill>
                  <a:prstClr val="black"/>
                </a:solidFill>
                <a:cs typeface="Arial" pitchFamily="34" charset="0"/>
              </a:rPr>
              <a:t> </a:t>
            </a:r>
            <a:r>
              <a:rPr lang="en-US" sz="3600" b="1" dirty="0" err="1">
                <a:solidFill>
                  <a:prstClr val="black"/>
                </a:solidFill>
                <a:cs typeface="Arial" pitchFamily="34" charset="0"/>
              </a:rPr>
              <a:t>bạo</a:t>
            </a:r>
            <a:r>
              <a:rPr lang="en-US" sz="3600" b="1" dirty="0">
                <a:solidFill>
                  <a:prstClr val="black"/>
                </a:solidFill>
                <a:cs typeface="Arial" pitchFamily="34" charset="0"/>
              </a:rPr>
              <a:t> </a:t>
            </a:r>
            <a:r>
              <a:rPr lang="en-US" sz="3600" b="1" dirty="0" err="1">
                <a:solidFill>
                  <a:prstClr val="black"/>
                </a:solidFill>
                <a:cs typeface="Arial" pitchFamily="34" charset="0"/>
              </a:rPr>
              <a:t>lực</a:t>
            </a:r>
            <a:r>
              <a:rPr lang="en-US" sz="3600" b="1" dirty="0">
                <a:solidFill>
                  <a:prstClr val="black"/>
                </a:solidFill>
                <a:cs typeface="Arial" pitchFamily="34" charset="0"/>
              </a:rPr>
              <a:t> </a:t>
            </a:r>
            <a:r>
              <a:rPr lang="en-US" sz="3600" b="1" dirty="0" err="1">
                <a:solidFill>
                  <a:prstClr val="black"/>
                </a:solidFill>
                <a:cs typeface="Arial" pitchFamily="34" charset="0"/>
              </a:rPr>
              <a:t>học</a:t>
            </a:r>
            <a:r>
              <a:rPr lang="en-US" sz="3600" b="1" dirty="0">
                <a:solidFill>
                  <a:prstClr val="black"/>
                </a:solidFill>
                <a:cs typeface="Arial" pitchFamily="34" charset="0"/>
              </a:rPr>
              <a:t> </a:t>
            </a:r>
            <a:r>
              <a:rPr lang="en-US" sz="3600" b="1" dirty="0" err="1" smtClean="0">
                <a:solidFill>
                  <a:prstClr val="black"/>
                </a:solidFill>
                <a:cs typeface="Arial" pitchFamily="34" charset="0"/>
              </a:rPr>
              <a:t>đường</a:t>
            </a:r>
            <a:endParaRPr lang="en-US" sz="3600" b="1" dirty="0">
              <a:solidFill>
                <a:prstClr val="black"/>
              </a:solidFill>
            </a:endParaRPr>
          </a:p>
        </p:txBody>
      </p:sp>
      <p:sp>
        <p:nvSpPr>
          <p:cNvPr id="9" name="Rounded Rectangle 8"/>
          <p:cNvSpPr/>
          <p:nvPr/>
        </p:nvSpPr>
        <p:spPr>
          <a:xfrm>
            <a:off x="4903950" y="3595681"/>
            <a:ext cx="2487993" cy="792088"/>
          </a:xfrm>
          <a:prstGeom prst="roundRect">
            <a:avLst/>
          </a:prstGeom>
          <a:solidFill>
            <a:schemeClr val="tx2">
              <a:lumMod val="20000"/>
              <a:lumOff val="80000"/>
            </a:schemeClr>
          </a:solidFill>
          <a:ln/>
        </p:spPr>
        <p:style>
          <a:lnRef idx="1">
            <a:schemeClr val="accent2"/>
          </a:lnRef>
          <a:fillRef idx="2">
            <a:schemeClr val="accent2"/>
          </a:fillRef>
          <a:effectRef idx="1">
            <a:schemeClr val="accent2"/>
          </a:effectRef>
          <a:fontRef idx="minor">
            <a:schemeClr val="dk1"/>
          </a:fontRef>
        </p:style>
        <p:txBody>
          <a:bodyPr anchor="ctr"/>
          <a:lstStyle/>
          <a:p>
            <a:r>
              <a:rPr lang="en-US" sz="3200" dirty="0" err="1" smtClean="0">
                <a:solidFill>
                  <a:prstClr val="black"/>
                </a:solidFill>
              </a:rPr>
              <a:t>nhà</a:t>
            </a:r>
            <a:r>
              <a:rPr lang="en-US" sz="3200" dirty="0" smtClean="0">
                <a:solidFill>
                  <a:prstClr val="black"/>
                </a:solidFill>
              </a:rPr>
              <a:t> </a:t>
            </a:r>
            <a:r>
              <a:rPr lang="en-US" sz="3200" dirty="0" err="1">
                <a:solidFill>
                  <a:prstClr val="black"/>
                </a:solidFill>
              </a:rPr>
              <a:t>trường</a:t>
            </a:r>
            <a:r>
              <a:rPr lang="en-US" sz="3200" dirty="0">
                <a:solidFill>
                  <a:prstClr val="black"/>
                </a:solidFill>
              </a:rPr>
              <a:t> </a:t>
            </a:r>
            <a:endParaRPr lang="en-US" sz="3200" dirty="0" smtClean="0">
              <a:solidFill>
                <a:prstClr val="black"/>
              </a:solidFill>
            </a:endParaRPr>
          </a:p>
        </p:txBody>
      </p:sp>
      <p:sp>
        <p:nvSpPr>
          <p:cNvPr id="11" name="Rounded Rectangle 10"/>
          <p:cNvSpPr/>
          <p:nvPr/>
        </p:nvSpPr>
        <p:spPr>
          <a:xfrm>
            <a:off x="4914038" y="4516365"/>
            <a:ext cx="4212468" cy="792088"/>
          </a:xfrm>
          <a:prstGeom prst="roundRect">
            <a:avLst/>
          </a:prstGeom>
          <a:solidFill>
            <a:schemeClr val="tx2">
              <a:lumMod val="20000"/>
              <a:lumOff val="80000"/>
            </a:schemeClr>
          </a:solidFill>
          <a:ln/>
        </p:spPr>
        <p:style>
          <a:lnRef idx="1">
            <a:schemeClr val="accent2"/>
          </a:lnRef>
          <a:fillRef idx="2">
            <a:schemeClr val="accent2"/>
          </a:fillRef>
          <a:effectRef idx="1">
            <a:schemeClr val="accent2"/>
          </a:effectRef>
          <a:fontRef idx="minor">
            <a:schemeClr val="dk1"/>
          </a:fontRef>
        </p:style>
        <p:txBody>
          <a:bodyPr anchor="ctr"/>
          <a:lstStyle/>
          <a:p>
            <a:r>
              <a:rPr lang="en-US" sz="3200" dirty="0" err="1" smtClean="0">
                <a:solidFill>
                  <a:prstClr val="black"/>
                </a:solidFill>
              </a:rPr>
              <a:t>người</a:t>
            </a:r>
            <a:r>
              <a:rPr lang="en-US" sz="3200" dirty="0" smtClean="0">
                <a:solidFill>
                  <a:prstClr val="black"/>
                </a:solidFill>
              </a:rPr>
              <a:t> </a:t>
            </a:r>
            <a:r>
              <a:rPr lang="en-US" sz="3200" dirty="0" err="1" smtClean="0">
                <a:solidFill>
                  <a:prstClr val="black"/>
                </a:solidFill>
              </a:rPr>
              <a:t>có</a:t>
            </a:r>
            <a:r>
              <a:rPr lang="en-US" sz="3200" dirty="0" smtClean="0">
                <a:solidFill>
                  <a:prstClr val="black"/>
                </a:solidFill>
              </a:rPr>
              <a:t> </a:t>
            </a:r>
            <a:r>
              <a:rPr lang="en-US" sz="3200" dirty="0" err="1">
                <a:solidFill>
                  <a:prstClr val="black"/>
                </a:solidFill>
              </a:rPr>
              <a:t>trách</a:t>
            </a:r>
            <a:r>
              <a:rPr lang="en-US" sz="3200" dirty="0">
                <a:solidFill>
                  <a:prstClr val="black"/>
                </a:solidFill>
              </a:rPr>
              <a:t> </a:t>
            </a:r>
            <a:r>
              <a:rPr lang="en-US" sz="3200" dirty="0" err="1">
                <a:solidFill>
                  <a:prstClr val="black"/>
                </a:solidFill>
              </a:rPr>
              <a:t>nhiệm</a:t>
            </a:r>
            <a:r>
              <a:rPr lang="en-US" sz="3200" dirty="0">
                <a:solidFill>
                  <a:prstClr val="black"/>
                </a:solidFill>
              </a:rPr>
              <a:t> </a:t>
            </a:r>
            <a:endParaRPr lang="en-US" sz="3200" dirty="0" smtClean="0">
              <a:solidFill>
                <a:prstClr val="black"/>
              </a:solidFill>
            </a:endParaRPr>
          </a:p>
        </p:txBody>
      </p:sp>
      <p:cxnSp>
        <p:nvCxnSpPr>
          <p:cNvPr id="10" name="Straight Arrow Connector 9"/>
          <p:cNvCxnSpPr>
            <a:stCxn id="8" idx="3"/>
            <a:endCxn id="9" idx="1"/>
          </p:cNvCxnSpPr>
          <p:nvPr/>
        </p:nvCxnSpPr>
        <p:spPr>
          <a:xfrm flipV="1">
            <a:off x="3779912" y="3991725"/>
            <a:ext cx="1124038" cy="517395"/>
          </a:xfrm>
          <a:prstGeom prst="straightConnector1">
            <a:avLst/>
          </a:prstGeom>
          <a:ln w="57150">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stCxn id="8" idx="3"/>
            <a:endCxn id="11" idx="1"/>
          </p:cNvCxnSpPr>
          <p:nvPr/>
        </p:nvCxnSpPr>
        <p:spPr>
          <a:xfrm>
            <a:off x="3779912" y="4509120"/>
            <a:ext cx="1134126" cy="403289"/>
          </a:xfrm>
          <a:prstGeom prst="straightConnector1">
            <a:avLst/>
          </a:prstGeom>
          <a:ln w="57150">
            <a:solidFill>
              <a:srgbClr val="FFFF00"/>
            </a:solidFill>
            <a:tailEnd type="arrow"/>
          </a:ln>
        </p:spPr>
        <p:style>
          <a:lnRef idx="1">
            <a:schemeClr val="accent1"/>
          </a:lnRef>
          <a:fillRef idx="0">
            <a:schemeClr val="accent1"/>
          </a:fillRef>
          <a:effectRef idx="0">
            <a:schemeClr val="accent1"/>
          </a:effectRef>
          <a:fontRef idx="minor">
            <a:schemeClr val="tx1"/>
          </a:fontRef>
        </p:style>
      </p:cxn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5287327"/>
            <a:ext cx="4273550"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6445642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7824" y="-7938"/>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pic>
        <p:nvPicPr>
          <p:cNvPr id="798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8" name="Picture 4" descr="Chuyên đề: &quot;XÂY DỤNG TÌNH BẠN ĐẸP NÓI KHÔNG VỚI BẠO LỰC HỌC ĐƯỜNG&quot; | Tiểu  Học Trần Danh Lâ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022" y="1052736"/>
            <a:ext cx="9027995" cy="56068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918019"/>
      </p:ext>
    </p:extLst>
  </p:cSld>
  <p:clrMapOvr>
    <a:masterClrMapping/>
  </p:clrMapOvr>
  <p:transition spd="slow">
    <p:wip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7824" y="-7938"/>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764704"/>
            <a:ext cx="8676456" cy="781050"/>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200" b="1" dirty="0">
                <a:solidFill>
                  <a:prstClr val="black"/>
                </a:solidFill>
                <a:cs typeface="Arial" pitchFamily="34" charset="0"/>
              </a:rPr>
              <a:t> </a:t>
            </a:r>
            <a:r>
              <a:rPr lang="vi-VN" sz="2800" b="1" dirty="0">
                <a:solidFill>
                  <a:prstClr val="black"/>
                </a:solidFill>
              </a:rPr>
              <a:t>3. CÁC QUY TẮC ỨNG XỬ TRÊN MẠNG XÃ HỘI</a:t>
            </a:r>
            <a:endParaRPr lang="en-US" sz="2800" b="1" dirty="0">
              <a:solidFill>
                <a:prstClr val="black"/>
              </a:solidFill>
            </a:endParaRPr>
          </a:p>
        </p:txBody>
      </p:sp>
      <p:pic>
        <p:nvPicPr>
          <p:cNvPr id="798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445" y="1844824"/>
            <a:ext cx="5579667" cy="648072"/>
          </a:xfrm>
          <a:prstGeom prst="rect">
            <a:avLst/>
          </a:prstGeom>
          <a:solidFill>
            <a:schemeClr val="accent5">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200" b="1" dirty="0">
                <a:solidFill>
                  <a:prstClr val="black"/>
                </a:solidFill>
                <a:cs typeface="Arial" pitchFamily="34" charset="0"/>
              </a:rPr>
              <a:t> </a:t>
            </a:r>
            <a:r>
              <a:rPr lang="vi-VN" sz="3200" b="1" dirty="0">
                <a:solidFill>
                  <a:prstClr val="black"/>
                </a:solidFill>
                <a:cs typeface="Arial" pitchFamily="34" charset="0"/>
              </a:rPr>
              <a:t>3.1. Những quy tắc ứng xử</a:t>
            </a:r>
            <a:endParaRPr lang="en-US" sz="3200" b="1" dirty="0">
              <a:solidFill>
                <a:prstClr val="black"/>
              </a:solidFill>
            </a:endParaRPr>
          </a:p>
        </p:txBody>
      </p:sp>
      <p:sp>
        <p:nvSpPr>
          <p:cNvPr id="7" name="Rounded Rectangle 6"/>
          <p:cNvSpPr/>
          <p:nvPr/>
        </p:nvSpPr>
        <p:spPr>
          <a:xfrm>
            <a:off x="107504" y="2636912"/>
            <a:ext cx="4752528" cy="4032448"/>
          </a:xfrm>
          <a:prstGeom prst="roundRect">
            <a:avLst/>
          </a:prstGeom>
          <a:solidFill>
            <a:schemeClr val="tx1">
              <a:lumMod val="85000"/>
            </a:schemeClr>
          </a:solidFill>
          <a:ln/>
        </p:spPr>
        <p:style>
          <a:lnRef idx="1">
            <a:schemeClr val="accent2"/>
          </a:lnRef>
          <a:fillRef idx="2">
            <a:schemeClr val="accent2"/>
          </a:fillRef>
          <a:effectRef idx="1">
            <a:schemeClr val="accent2"/>
          </a:effectRef>
          <a:fontRef idx="minor">
            <a:schemeClr val="dk1"/>
          </a:fontRef>
        </p:style>
        <p:txBody>
          <a:bodyPr anchor="ctr"/>
          <a:lstStyle/>
          <a:p>
            <a:r>
              <a:rPr lang="vi-VN" sz="3600" b="1" dirty="0">
                <a:solidFill>
                  <a:prstClr val="black"/>
                </a:solidFill>
                <a:cs typeface="Arial" pitchFamily="34" charset="0"/>
              </a:rPr>
              <a:t>- Tìm hiểu và tuân thủ các điều khoản hướng dẫn sử dụng của nhà cung cấp dịch vụ mạng xã hội trước khi đăng ký</a:t>
            </a:r>
            <a:endParaRPr lang="en-US" sz="3600" b="1" dirty="0" smtClean="0">
              <a:solidFill>
                <a:prstClr val="black"/>
              </a:solidFill>
              <a:cs typeface="Arial" pitchFamily="34" charset="0"/>
            </a:endParaRPr>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9438" y="2708169"/>
            <a:ext cx="3875476" cy="3889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7935348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7824" y="-7938"/>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764704"/>
            <a:ext cx="8676456" cy="781050"/>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200" b="1" dirty="0">
                <a:solidFill>
                  <a:prstClr val="black"/>
                </a:solidFill>
                <a:cs typeface="Arial" pitchFamily="34" charset="0"/>
              </a:rPr>
              <a:t> </a:t>
            </a:r>
            <a:r>
              <a:rPr lang="vi-VN" sz="2800" b="1" dirty="0">
                <a:solidFill>
                  <a:prstClr val="black"/>
                </a:solidFill>
              </a:rPr>
              <a:t>3. CÁC QUY TẮC ỨNG XỬ TRÊN MẠNG XÃ HỘI</a:t>
            </a:r>
            <a:endParaRPr lang="en-US" sz="2800" b="1" dirty="0">
              <a:solidFill>
                <a:prstClr val="black"/>
              </a:solidFill>
            </a:endParaRPr>
          </a:p>
        </p:txBody>
      </p:sp>
      <p:pic>
        <p:nvPicPr>
          <p:cNvPr id="798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445" y="3681028"/>
            <a:ext cx="9143555" cy="3204356"/>
          </a:xfrm>
          <a:prstGeom prst="roundRect">
            <a:avLst/>
          </a:prstGeom>
          <a:solidFill>
            <a:srgbClr val="FFFFFF"/>
          </a:solidFill>
          <a:ln/>
        </p:spPr>
        <p:style>
          <a:lnRef idx="1">
            <a:schemeClr val="accent2"/>
          </a:lnRef>
          <a:fillRef idx="2">
            <a:schemeClr val="accent2"/>
          </a:fillRef>
          <a:effectRef idx="1">
            <a:schemeClr val="accent2"/>
          </a:effectRef>
          <a:fontRef idx="minor">
            <a:schemeClr val="dk1"/>
          </a:fontRef>
        </p:style>
        <p:txBody>
          <a:bodyPr anchor="ctr"/>
          <a:lstStyle/>
          <a:p>
            <a:pPr marL="571500" indent="-571500">
              <a:buFontTx/>
              <a:buChar char="-"/>
            </a:pPr>
            <a:r>
              <a:rPr lang="vi-VN" sz="3600" b="1" dirty="0" smtClean="0">
                <a:solidFill>
                  <a:prstClr val="black"/>
                </a:solidFill>
                <a:cs typeface="Arial" pitchFamily="34" charset="0"/>
              </a:rPr>
              <a:t>Thực </a:t>
            </a:r>
            <a:r>
              <a:rPr lang="vi-VN" sz="3600" b="1" dirty="0">
                <a:solidFill>
                  <a:prstClr val="black"/>
                </a:solidFill>
                <a:cs typeface="Arial" pitchFamily="34" charset="0"/>
              </a:rPr>
              <a:t>hiện biện pháp tự quản lý, bảo mật tài khoản mạng xã hội </a:t>
            </a:r>
            <a:endParaRPr lang="en-US" sz="3600" b="1" dirty="0" smtClean="0">
              <a:solidFill>
                <a:prstClr val="black"/>
              </a:solidFill>
              <a:cs typeface="Arial" pitchFamily="34" charset="0"/>
            </a:endParaRPr>
          </a:p>
          <a:p>
            <a:pPr marL="571500" indent="-571500">
              <a:buFontTx/>
              <a:buChar char="-"/>
            </a:pPr>
            <a:r>
              <a:rPr lang="en-US" sz="3600" b="1" dirty="0" smtClean="0">
                <a:solidFill>
                  <a:prstClr val="black"/>
                </a:solidFill>
                <a:cs typeface="Arial" pitchFamily="34" charset="0"/>
              </a:rPr>
              <a:t>N</a:t>
            </a:r>
            <a:r>
              <a:rPr lang="vi-VN" sz="3600" b="1" dirty="0" smtClean="0">
                <a:solidFill>
                  <a:prstClr val="black"/>
                </a:solidFill>
                <a:cs typeface="Arial" pitchFamily="34" charset="0"/>
              </a:rPr>
              <a:t>hanh </a:t>
            </a:r>
            <a:r>
              <a:rPr lang="vi-VN" sz="3600" b="1" dirty="0">
                <a:solidFill>
                  <a:prstClr val="black"/>
                </a:solidFill>
                <a:cs typeface="Arial" pitchFamily="34" charset="0"/>
              </a:rPr>
              <a:t>chóng thông báo tới các cơ quan chức năng, nhà cung cấp dịch vụ khi tài khoản </a:t>
            </a:r>
            <a:r>
              <a:rPr lang="vi-VN" sz="3600" b="1" dirty="0" smtClean="0">
                <a:solidFill>
                  <a:prstClr val="black"/>
                </a:solidFill>
                <a:cs typeface="Arial" pitchFamily="34" charset="0"/>
              </a:rPr>
              <a:t>cá </a:t>
            </a:r>
            <a:r>
              <a:rPr lang="vi-VN" sz="3600" b="1" dirty="0">
                <a:solidFill>
                  <a:prstClr val="black"/>
                </a:solidFill>
                <a:cs typeface="Arial" pitchFamily="34" charset="0"/>
              </a:rPr>
              <a:t>nhân bị mất quyền kiểm soát</a:t>
            </a:r>
            <a:endParaRPr lang="en-US" sz="3600" b="1" dirty="0" smtClean="0">
              <a:solidFill>
                <a:prstClr val="black"/>
              </a:solidFill>
              <a:cs typeface="Arial" pitchFamily="34" charset="0"/>
            </a:endParaRPr>
          </a:p>
        </p:txBody>
      </p:sp>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1628800"/>
            <a:ext cx="8959604" cy="19506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7755951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7824" y="-7938"/>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764704"/>
            <a:ext cx="8676456" cy="781050"/>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200" b="1" dirty="0">
                <a:solidFill>
                  <a:prstClr val="black"/>
                </a:solidFill>
                <a:cs typeface="Arial" pitchFamily="34" charset="0"/>
              </a:rPr>
              <a:t> </a:t>
            </a:r>
            <a:r>
              <a:rPr lang="vi-VN" sz="2800" b="1" dirty="0">
                <a:solidFill>
                  <a:prstClr val="black"/>
                </a:solidFill>
              </a:rPr>
              <a:t>3. CÁC QUY TẮC ỨNG XỬ TRÊN MẠNG XÃ HỘI</a:t>
            </a:r>
            <a:endParaRPr lang="en-US" sz="2800" b="1" dirty="0">
              <a:solidFill>
                <a:prstClr val="black"/>
              </a:solidFill>
            </a:endParaRPr>
          </a:p>
        </p:txBody>
      </p:sp>
      <p:pic>
        <p:nvPicPr>
          <p:cNvPr id="798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445" y="3429000"/>
            <a:ext cx="9143555" cy="3204356"/>
          </a:xfrm>
          <a:prstGeom prst="roundRect">
            <a:avLst/>
          </a:prstGeom>
          <a:solidFill>
            <a:schemeClr val="tx2">
              <a:lumMod val="40000"/>
              <a:lumOff val="60000"/>
            </a:schemeClr>
          </a:solidFill>
          <a:ln/>
        </p:spPr>
        <p:style>
          <a:lnRef idx="1">
            <a:schemeClr val="accent2"/>
          </a:lnRef>
          <a:fillRef idx="2">
            <a:schemeClr val="accent2"/>
          </a:fillRef>
          <a:effectRef idx="1">
            <a:schemeClr val="accent2"/>
          </a:effectRef>
          <a:fontRef idx="minor">
            <a:schemeClr val="dk1"/>
          </a:fontRef>
        </p:style>
        <p:txBody>
          <a:bodyPr anchor="ctr"/>
          <a:lstStyle/>
          <a:p>
            <a:pPr marL="571500" indent="-571500">
              <a:buFontTx/>
              <a:buChar char="-"/>
            </a:pPr>
            <a:r>
              <a:rPr lang="vi-VN" sz="3600" b="1" dirty="0" smtClean="0">
                <a:solidFill>
                  <a:prstClr val="black"/>
                </a:solidFill>
                <a:cs typeface="Arial" pitchFamily="34" charset="0"/>
              </a:rPr>
              <a:t>Chia </a:t>
            </a:r>
            <a:r>
              <a:rPr lang="vi-VN" sz="3600" b="1" dirty="0">
                <a:solidFill>
                  <a:prstClr val="black"/>
                </a:solidFill>
                <a:cs typeface="Arial" pitchFamily="34" charset="0"/>
              </a:rPr>
              <a:t>sẻ những thông tin có nguồn chính thống, đáng tin cậy</a:t>
            </a:r>
            <a:r>
              <a:rPr lang="vi-VN" sz="3600" b="1" dirty="0" smtClean="0">
                <a:solidFill>
                  <a:prstClr val="black"/>
                </a:solidFill>
                <a:cs typeface="Arial" pitchFamily="34" charset="0"/>
              </a:rPr>
              <a:t>.</a:t>
            </a:r>
            <a:endParaRPr lang="en-US" sz="3600" b="1" dirty="0" smtClean="0">
              <a:solidFill>
                <a:prstClr val="black"/>
              </a:solidFill>
              <a:cs typeface="Arial" pitchFamily="34" charset="0"/>
            </a:endParaRPr>
          </a:p>
          <a:p>
            <a:pPr marL="571500" indent="-571500">
              <a:buFontTx/>
              <a:buChar char="-"/>
            </a:pPr>
            <a:r>
              <a:rPr lang="vi-VN" sz="3600" b="1" dirty="0" smtClean="0">
                <a:solidFill>
                  <a:prstClr val="black"/>
                </a:solidFill>
                <a:cs typeface="Arial" pitchFamily="34" charset="0"/>
              </a:rPr>
              <a:t>Có </a:t>
            </a:r>
            <a:r>
              <a:rPr lang="vi-VN" sz="3600" b="1" dirty="0">
                <a:solidFill>
                  <a:prstClr val="black"/>
                </a:solidFill>
                <a:cs typeface="Arial" pitchFamily="34" charset="0"/>
              </a:rPr>
              <a:t>các hành vi, ứng xử phù hợp với những giá trị đạo đức, văn hóa, truyền thống của dân tộc Việt Nam; </a:t>
            </a:r>
          </a:p>
        </p:txBody>
      </p:sp>
      <p:pic>
        <p:nvPicPr>
          <p:cNvPr id="112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5" y="1545754"/>
            <a:ext cx="8964043" cy="174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5439878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7824" y="-7938"/>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764704"/>
            <a:ext cx="8676456" cy="781050"/>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200" b="1" dirty="0">
                <a:solidFill>
                  <a:prstClr val="black"/>
                </a:solidFill>
                <a:cs typeface="Arial" pitchFamily="34" charset="0"/>
              </a:rPr>
              <a:t> </a:t>
            </a:r>
            <a:r>
              <a:rPr lang="vi-VN" sz="2800" b="1" dirty="0">
                <a:solidFill>
                  <a:prstClr val="black"/>
                </a:solidFill>
              </a:rPr>
              <a:t>3. CÁC QUY TẮC ỨNG XỬ TRÊN MẠNG XÃ HỘI</a:t>
            </a:r>
            <a:endParaRPr lang="en-US" sz="2800" b="1" dirty="0">
              <a:solidFill>
                <a:prstClr val="black"/>
              </a:solidFill>
            </a:endParaRPr>
          </a:p>
        </p:txBody>
      </p:sp>
      <p:pic>
        <p:nvPicPr>
          <p:cNvPr id="798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445" y="4221088"/>
            <a:ext cx="9143555" cy="2448272"/>
          </a:xfrm>
          <a:prstGeom prst="roundRect">
            <a:avLst/>
          </a:prstGeom>
          <a:solidFill>
            <a:srgbClr val="FFFFFF"/>
          </a:solidFill>
          <a:ln/>
        </p:spPr>
        <p:style>
          <a:lnRef idx="1">
            <a:schemeClr val="accent2"/>
          </a:lnRef>
          <a:fillRef idx="2">
            <a:schemeClr val="accent2"/>
          </a:fillRef>
          <a:effectRef idx="1">
            <a:schemeClr val="accent2"/>
          </a:effectRef>
          <a:fontRef idx="minor">
            <a:schemeClr val="dk1"/>
          </a:fontRef>
        </p:style>
        <p:txBody>
          <a:bodyPr anchor="ctr"/>
          <a:lstStyle/>
          <a:p>
            <a:pPr marL="571500" indent="-571500">
              <a:buFontTx/>
              <a:buChar char="-"/>
            </a:pPr>
            <a:r>
              <a:rPr lang="en-US" sz="3600" b="1" dirty="0" smtClean="0">
                <a:solidFill>
                  <a:prstClr val="black"/>
                </a:solidFill>
                <a:cs typeface="Arial" pitchFamily="34" charset="0"/>
              </a:rPr>
              <a:t>K</a:t>
            </a:r>
            <a:r>
              <a:rPr lang="vi-VN" sz="3600" b="1" dirty="0" smtClean="0">
                <a:solidFill>
                  <a:prstClr val="black"/>
                </a:solidFill>
                <a:cs typeface="Arial" pitchFamily="34" charset="0"/>
              </a:rPr>
              <a:t>hông </a:t>
            </a:r>
            <a:r>
              <a:rPr lang="vi-VN" sz="3600" b="1" dirty="0">
                <a:solidFill>
                  <a:prstClr val="black"/>
                </a:solidFill>
                <a:cs typeface="Arial" pitchFamily="34" charset="0"/>
              </a:rPr>
              <a:t>sử dụng từ ngữ gây thù hận, kích động bạo lực, phân biệt vùng miền, giới tính, tôn giáo.</a:t>
            </a:r>
          </a:p>
        </p:txBody>
      </p:sp>
      <p:pic>
        <p:nvPicPr>
          <p:cNvPr id="1229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1612900"/>
            <a:ext cx="8856984" cy="2392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3195972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7824" y="-7938"/>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620688"/>
            <a:ext cx="8676456" cy="781050"/>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200" b="1" dirty="0">
                <a:solidFill>
                  <a:prstClr val="black"/>
                </a:solidFill>
                <a:cs typeface="Arial" pitchFamily="34" charset="0"/>
              </a:rPr>
              <a:t> </a:t>
            </a:r>
            <a:r>
              <a:rPr lang="vi-VN" sz="2800" b="1" dirty="0">
                <a:solidFill>
                  <a:prstClr val="black"/>
                </a:solidFill>
              </a:rPr>
              <a:t>3. CÁC QUY TẮC ỨNG XỬ TRÊN MẠNG XÃ HỘI</a:t>
            </a:r>
            <a:endParaRPr lang="en-US" sz="2800" b="1" dirty="0">
              <a:solidFill>
                <a:prstClr val="black"/>
              </a:solidFill>
            </a:endParaRPr>
          </a:p>
        </p:txBody>
      </p:sp>
      <p:pic>
        <p:nvPicPr>
          <p:cNvPr id="798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107504" y="1401738"/>
            <a:ext cx="4896544" cy="5456262"/>
          </a:xfrm>
          <a:prstGeom prst="roundRect">
            <a:avLst/>
          </a:prstGeom>
          <a:solidFill>
            <a:schemeClr val="accent5">
              <a:lumMod val="60000"/>
              <a:lumOff val="40000"/>
            </a:schemeClr>
          </a:solidFill>
          <a:ln/>
        </p:spPr>
        <p:style>
          <a:lnRef idx="1">
            <a:schemeClr val="accent2"/>
          </a:lnRef>
          <a:fillRef idx="2">
            <a:schemeClr val="accent2"/>
          </a:fillRef>
          <a:effectRef idx="1">
            <a:schemeClr val="accent2"/>
          </a:effectRef>
          <a:fontRef idx="minor">
            <a:schemeClr val="dk1"/>
          </a:fontRef>
        </p:style>
        <p:txBody>
          <a:bodyPr anchor="ctr"/>
          <a:lstStyle/>
          <a:p>
            <a:r>
              <a:rPr lang="en-US" sz="3600" b="1" dirty="0" smtClean="0">
                <a:solidFill>
                  <a:prstClr val="black"/>
                </a:solidFill>
                <a:cs typeface="Arial" pitchFamily="34" charset="0"/>
              </a:rPr>
              <a:t>-</a:t>
            </a:r>
            <a:r>
              <a:rPr lang="vi-VN" sz="3200" b="1" dirty="0" smtClean="0">
                <a:solidFill>
                  <a:prstClr val="black"/>
                </a:solidFill>
                <a:cs typeface="Arial" pitchFamily="34" charset="0"/>
              </a:rPr>
              <a:t>Không </a:t>
            </a:r>
            <a:r>
              <a:rPr lang="vi-VN" sz="3200" b="1" dirty="0">
                <a:solidFill>
                  <a:prstClr val="black"/>
                </a:solidFill>
                <a:cs typeface="Arial" pitchFamily="34" charset="0"/>
              </a:rPr>
              <a:t>đăng tải </a:t>
            </a:r>
            <a:r>
              <a:rPr lang="vi-VN" sz="3200" b="1" dirty="0" smtClean="0">
                <a:solidFill>
                  <a:prstClr val="black"/>
                </a:solidFill>
                <a:cs typeface="Arial" pitchFamily="34" charset="0"/>
              </a:rPr>
              <a:t>nội </a:t>
            </a:r>
            <a:r>
              <a:rPr lang="vi-VN" sz="3200" b="1" dirty="0">
                <a:solidFill>
                  <a:prstClr val="black"/>
                </a:solidFill>
                <a:cs typeface="Arial" pitchFamily="34" charset="0"/>
              </a:rPr>
              <a:t>dung vi phạm pháp </a:t>
            </a:r>
            <a:r>
              <a:rPr lang="vi-VN" sz="3200" b="1" dirty="0" smtClean="0">
                <a:solidFill>
                  <a:prstClr val="black"/>
                </a:solidFill>
                <a:cs typeface="Arial" pitchFamily="34" charset="0"/>
              </a:rPr>
              <a:t>luật </a:t>
            </a:r>
            <a:endParaRPr lang="en-US" sz="3200" b="1" dirty="0" smtClean="0">
              <a:solidFill>
                <a:prstClr val="black"/>
              </a:solidFill>
              <a:cs typeface="Arial" pitchFamily="34" charset="0"/>
            </a:endParaRPr>
          </a:p>
          <a:p>
            <a:r>
              <a:rPr lang="en-US" sz="3200" b="1" dirty="0" smtClean="0">
                <a:solidFill>
                  <a:prstClr val="black"/>
                </a:solidFill>
                <a:cs typeface="Arial" pitchFamily="34" charset="0"/>
              </a:rPr>
              <a:t>-</a:t>
            </a:r>
            <a:r>
              <a:rPr lang="vi-VN" sz="3200" b="1" dirty="0" smtClean="0">
                <a:solidFill>
                  <a:prstClr val="black"/>
                </a:solidFill>
                <a:cs typeface="Arial" pitchFamily="34" charset="0"/>
              </a:rPr>
              <a:t>Không </a:t>
            </a:r>
            <a:r>
              <a:rPr lang="vi-VN" sz="3200" b="1" dirty="0">
                <a:solidFill>
                  <a:prstClr val="black"/>
                </a:solidFill>
                <a:cs typeface="Arial" pitchFamily="34" charset="0"/>
              </a:rPr>
              <a:t>đăng tải </a:t>
            </a:r>
            <a:r>
              <a:rPr lang="vi-VN" sz="3200" b="1" dirty="0" smtClean="0">
                <a:solidFill>
                  <a:prstClr val="black"/>
                </a:solidFill>
                <a:cs typeface="Arial" pitchFamily="34" charset="0"/>
              </a:rPr>
              <a:t>các </a:t>
            </a:r>
            <a:r>
              <a:rPr lang="vi-VN" sz="3200" b="1" dirty="0">
                <a:solidFill>
                  <a:prstClr val="black"/>
                </a:solidFill>
                <a:cs typeface="Arial" pitchFamily="34" charset="0"/>
              </a:rPr>
              <a:t>thông tin xúc phạm danh dự, nhân phẩm ảnh hưởng đến quyền và lợi ích hợp pháp của các tổ chức, cá nhân </a:t>
            </a:r>
            <a:r>
              <a:rPr lang="vi-VN" sz="3200" b="1" dirty="0" smtClean="0">
                <a:solidFill>
                  <a:prstClr val="black"/>
                </a:solidFill>
                <a:cs typeface="Arial" pitchFamily="34" charset="0"/>
              </a:rPr>
              <a:t>khác</a:t>
            </a:r>
            <a:endParaRPr lang="en-US" sz="3200" b="1" dirty="0" smtClean="0">
              <a:solidFill>
                <a:prstClr val="black"/>
              </a:solidFill>
              <a:cs typeface="Arial" pitchFamily="34" charset="0"/>
            </a:endParaRPr>
          </a:p>
        </p:txBody>
      </p:sp>
      <p:pic>
        <p:nvPicPr>
          <p:cNvPr id="133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4048" y="1484784"/>
            <a:ext cx="4139953" cy="5373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6733370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7824" y="-7938"/>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764704"/>
            <a:ext cx="8676456" cy="781050"/>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200" b="1" dirty="0">
                <a:solidFill>
                  <a:prstClr val="black"/>
                </a:solidFill>
                <a:cs typeface="Arial" pitchFamily="34" charset="0"/>
              </a:rPr>
              <a:t> </a:t>
            </a:r>
            <a:r>
              <a:rPr lang="vi-VN" sz="2800" b="1" dirty="0">
                <a:solidFill>
                  <a:prstClr val="black"/>
                </a:solidFill>
              </a:rPr>
              <a:t>3. CÁC QUY TẮC ỨNG XỬ TRÊN MẠNG XÃ HỘI</a:t>
            </a:r>
            <a:endParaRPr lang="en-US" sz="2800" b="1" dirty="0">
              <a:solidFill>
                <a:prstClr val="black"/>
              </a:solidFill>
            </a:endParaRPr>
          </a:p>
        </p:txBody>
      </p:sp>
      <p:pic>
        <p:nvPicPr>
          <p:cNvPr id="798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445" y="1844824"/>
            <a:ext cx="5579667" cy="648072"/>
          </a:xfrm>
          <a:prstGeom prst="rect">
            <a:avLst/>
          </a:prstGeom>
          <a:solidFill>
            <a:schemeClr val="accent5">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200" b="1" dirty="0">
                <a:solidFill>
                  <a:prstClr val="black"/>
                </a:solidFill>
                <a:cs typeface="Arial" pitchFamily="34" charset="0"/>
              </a:rPr>
              <a:t> </a:t>
            </a:r>
            <a:r>
              <a:rPr lang="vi-VN" sz="3200" b="1" dirty="0">
                <a:solidFill>
                  <a:prstClr val="black"/>
                </a:solidFill>
                <a:cs typeface="Arial" pitchFamily="34" charset="0"/>
              </a:rPr>
              <a:t>3.1. Những quy tắc ứng xử</a:t>
            </a:r>
            <a:endParaRPr lang="en-US" sz="3200" b="1" dirty="0">
              <a:solidFill>
                <a:prstClr val="black"/>
              </a:solidFill>
            </a:endParaRPr>
          </a:p>
        </p:txBody>
      </p:sp>
      <p:sp>
        <p:nvSpPr>
          <p:cNvPr id="7" name="Rounded Rectangle 6"/>
          <p:cNvSpPr/>
          <p:nvPr/>
        </p:nvSpPr>
        <p:spPr>
          <a:xfrm>
            <a:off x="35496" y="2708920"/>
            <a:ext cx="9131542" cy="4248472"/>
          </a:xfrm>
          <a:prstGeom prst="roundRect">
            <a:avLst/>
          </a:prstGeom>
          <a:solidFill>
            <a:srgbClr val="FFFFFF"/>
          </a:solidFill>
          <a:ln/>
        </p:spPr>
        <p:style>
          <a:lnRef idx="1">
            <a:schemeClr val="accent2"/>
          </a:lnRef>
          <a:fillRef idx="2">
            <a:schemeClr val="accent2"/>
          </a:fillRef>
          <a:effectRef idx="1">
            <a:schemeClr val="accent2"/>
          </a:effectRef>
          <a:fontRef idx="minor">
            <a:schemeClr val="dk1"/>
          </a:fontRef>
        </p:style>
        <p:txBody>
          <a:bodyPr anchor="ctr"/>
          <a:lstStyle/>
          <a:p>
            <a:pPr marL="571500" indent="-571500">
              <a:buFontTx/>
              <a:buChar char="-"/>
            </a:pPr>
            <a:r>
              <a:rPr lang="en-US" sz="3600" b="1" dirty="0" err="1" smtClean="0">
                <a:solidFill>
                  <a:prstClr val="black"/>
                </a:solidFill>
                <a:cs typeface="Arial" pitchFamily="34" charset="0"/>
              </a:rPr>
              <a:t>Không</a:t>
            </a:r>
            <a:r>
              <a:rPr lang="en-US" sz="3600" b="1" dirty="0" smtClean="0">
                <a:solidFill>
                  <a:prstClr val="black"/>
                </a:solidFill>
                <a:cs typeface="Arial" pitchFamily="34" charset="0"/>
              </a:rPr>
              <a:t> </a:t>
            </a:r>
            <a:r>
              <a:rPr lang="vi-VN" sz="3600" b="1" dirty="0" smtClean="0">
                <a:solidFill>
                  <a:prstClr val="black"/>
                </a:solidFill>
                <a:cs typeface="Arial" pitchFamily="34" charset="0"/>
              </a:rPr>
              <a:t>sử </a:t>
            </a:r>
            <a:r>
              <a:rPr lang="vi-VN" sz="3600" b="1" dirty="0">
                <a:solidFill>
                  <a:prstClr val="black"/>
                </a:solidFill>
                <a:cs typeface="Arial" pitchFamily="34" charset="0"/>
              </a:rPr>
              <a:t>dụng ngôn ngữ phản cảm, vi phạm thuần phong mĩ tục; </a:t>
            </a:r>
            <a:endParaRPr lang="en-US" sz="3600" b="1" dirty="0" smtClean="0">
              <a:solidFill>
                <a:prstClr val="black"/>
              </a:solidFill>
              <a:cs typeface="Arial" pitchFamily="34" charset="0"/>
            </a:endParaRPr>
          </a:p>
          <a:p>
            <a:pPr marL="571500" indent="-571500">
              <a:buFontTx/>
              <a:buChar char="-"/>
            </a:pPr>
            <a:r>
              <a:rPr lang="en-US" sz="3600" b="1" dirty="0" err="1">
                <a:solidFill>
                  <a:prstClr val="black"/>
                </a:solidFill>
                <a:cs typeface="Arial" pitchFamily="34" charset="0"/>
              </a:rPr>
              <a:t>Không</a:t>
            </a:r>
            <a:r>
              <a:rPr lang="en-US" sz="3600" b="1" dirty="0">
                <a:solidFill>
                  <a:prstClr val="black"/>
                </a:solidFill>
                <a:cs typeface="Arial" pitchFamily="34" charset="0"/>
              </a:rPr>
              <a:t> </a:t>
            </a:r>
            <a:r>
              <a:rPr lang="vi-VN" sz="3600" b="1" dirty="0" smtClean="0">
                <a:solidFill>
                  <a:prstClr val="black"/>
                </a:solidFill>
                <a:cs typeface="Arial" pitchFamily="34" charset="0"/>
              </a:rPr>
              <a:t>tung </a:t>
            </a:r>
            <a:r>
              <a:rPr lang="vi-VN" sz="3600" b="1" dirty="0">
                <a:solidFill>
                  <a:prstClr val="black"/>
                </a:solidFill>
                <a:cs typeface="Arial" pitchFamily="34" charset="0"/>
              </a:rPr>
              <a:t>tin giả, tin sai sự thật;... </a:t>
            </a:r>
            <a:endParaRPr lang="en-US" sz="3600" b="1" dirty="0" smtClean="0">
              <a:solidFill>
                <a:prstClr val="black"/>
              </a:solidFill>
              <a:cs typeface="Arial" pitchFamily="34" charset="0"/>
            </a:endParaRPr>
          </a:p>
          <a:p>
            <a:pPr marL="571500" indent="-571500">
              <a:buFontTx/>
              <a:buChar char="-"/>
            </a:pPr>
            <a:r>
              <a:rPr lang="en-US" sz="3600" b="1" dirty="0" err="1">
                <a:solidFill>
                  <a:prstClr val="black"/>
                </a:solidFill>
                <a:cs typeface="Arial" pitchFamily="34" charset="0"/>
              </a:rPr>
              <a:t>Không</a:t>
            </a:r>
            <a:r>
              <a:rPr lang="en-US" sz="3600" b="1" dirty="0">
                <a:solidFill>
                  <a:prstClr val="black"/>
                </a:solidFill>
                <a:cs typeface="Arial" pitchFamily="34" charset="0"/>
              </a:rPr>
              <a:t> </a:t>
            </a:r>
            <a:r>
              <a:rPr lang="vi-VN" sz="3600" b="1" dirty="0" smtClean="0">
                <a:solidFill>
                  <a:prstClr val="black"/>
                </a:solidFill>
                <a:cs typeface="Arial" pitchFamily="34" charset="0"/>
              </a:rPr>
              <a:t>gây </a:t>
            </a:r>
            <a:r>
              <a:rPr lang="vi-VN" sz="3600" b="1" dirty="0">
                <a:solidFill>
                  <a:prstClr val="black"/>
                </a:solidFill>
                <a:cs typeface="Arial" pitchFamily="34" charset="0"/>
              </a:rPr>
              <a:t>bức xúc trong dư luận xã hội, ảnh hưởng đến trật tự an toàn xã hội.</a:t>
            </a:r>
            <a:endParaRPr lang="en-US" sz="3600" b="1" dirty="0" smtClean="0">
              <a:solidFill>
                <a:prstClr val="black"/>
              </a:solidFill>
              <a:cs typeface="Arial" pitchFamily="34" charset="0"/>
            </a:endParaRPr>
          </a:p>
        </p:txBody>
      </p:sp>
    </p:spTree>
    <p:extLst>
      <p:ext uri="{BB962C8B-B14F-4D97-AF65-F5344CB8AC3E}">
        <p14:creationId xmlns:p14="http://schemas.microsoft.com/office/powerpoint/2010/main" val="186236654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7824" y="-7938"/>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764704"/>
            <a:ext cx="8676456" cy="781050"/>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200" b="1" dirty="0">
                <a:solidFill>
                  <a:prstClr val="black"/>
                </a:solidFill>
                <a:cs typeface="Arial" pitchFamily="34" charset="0"/>
              </a:rPr>
              <a:t> </a:t>
            </a:r>
            <a:r>
              <a:rPr lang="vi-VN" sz="2800" b="1" dirty="0">
                <a:solidFill>
                  <a:prstClr val="black"/>
                </a:solidFill>
              </a:rPr>
              <a:t>3. CÁC QUY TẮC ỨNG XỬ TRÊN MẠNG XÃ HỘI</a:t>
            </a:r>
            <a:endParaRPr lang="en-US" sz="2800" b="1" dirty="0">
              <a:solidFill>
                <a:prstClr val="black"/>
              </a:solidFill>
            </a:endParaRPr>
          </a:p>
        </p:txBody>
      </p:sp>
      <p:pic>
        <p:nvPicPr>
          <p:cNvPr id="798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445" y="1844824"/>
            <a:ext cx="5579667" cy="648072"/>
          </a:xfrm>
          <a:prstGeom prst="rect">
            <a:avLst/>
          </a:prstGeom>
          <a:solidFill>
            <a:schemeClr val="accent5">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200" b="1" dirty="0">
                <a:solidFill>
                  <a:prstClr val="black"/>
                </a:solidFill>
                <a:cs typeface="Arial" pitchFamily="34" charset="0"/>
              </a:rPr>
              <a:t> </a:t>
            </a:r>
            <a:r>
              <a:rPr lang="vi-VN" sz="3200" b="1" dirty="0">
                <a:solidFill>
                  <a:prstClr val="black"/>
                </a:solidFill>
                <a:cs typeface="Arial" pitchFamily="34" charset="0"/>
              </a:rPr>
              <a:t>3.1. Những quy tắc ứng xử</a:t>
            </a:r>
            <a:endParaRPr lang="en-US" sz="3200" b="1" dirty="0">
              <a:solidFill>
                <a:prstClr val="black"/>
              </a:solidFill>
            </a:endParaRPr>
          </a:p>
        </p:txBody>
      </p:sp>
      <p:sp>
        <p:nvSpPr>
          <p:cNvPr id="7" name="Rounded Rectangle 6"/>
          <p:cNvSpPr/>
          <p:nvPr/>
        </p:nvSpPr>
        <p:spPr>
          <a:xfrm>
            <a:off x="35496" y="2852936"/>
            <a:ext cx="9059534" cy="3816424"/>
          </a:xfrm>
          <a:prstGeom prst="roundRect">
            <a:avLst/>
          </a:prstGeom>
          <a:solidFill>
            <a:srgbClr val="C2F8F4"/>
          </a:solidFill>
          <a:ln/>
        </p:spPr>
        <p:style>
          <a:lnRef idx="1">
            <a:schemeClr val="accent2"/>
          </a:lnRef>
          <a:fillRef idx="2">
            <a:schemeClr val="accent2"/>
          </a:fillRef>
          <a:effectRef idx="1">
            <a:schemeClr val="accent2"/>
          </a:effectRef>
          <a:fontRef idx="minor">
            <a:schemeClr val="dk1"/>
          </a:fontRef>
        </p:style>
        <p:txBody>
          <a:bodyPr anchor="ctr"/>
          <a:lstStyle/>
          <a:p>
            <a:pPr marL="571500" indent="-571500">
              <a:buFontTx/>
              <a:buChar char="-"/>
            </a:pPr>
            <a:r>
              <a:rPr lang="vi-VN" sz="3600" b="1" dirty="0" smtClean="0">
                <a:solidFill>
                  <a:prstClr val="black"/>
                </a:solidFill>
                <a:cs typeface="Arial" pitchFamily="34" charset="0"/>
              </a:rPr>
              <a:t>Khuyến </a:t>
            </a:r>
            <a:r>
              <a:rPr lang="vi-VN" sz="3600" b="1" dirty="0">
                <a:solidFill>
                  <a:prstClr val="black"/>
                </a:solidFill>
                <a:cs typeface="Arial" pitchFamily="34" charset="0"/>
              </a:rPr>
              <a:t>khích sử dụng mạng xã hội để tuyên truyền, quảng bá về đất </a:t>
            </a:r>
            <a:r>
              <a:rPr lang="vi-VN" sz="3600" b="1" dirty="0" smtClean="0">
                <a:solidFill>
                  <a:prstClr val="black"/>
                </a:solidFill>
                <a:cs typeface="Arial" pitchFamily="34" charset="0"/>
              </a:rPr>
              <a:t>nước</a:t>
            </a:r>
            <a:r>
              <a:rPr lang="en-US" sz="3600" b="1" dirty="0" smtClean="0">
                <a:solidFill>
                  <a:prstClr val="black"/>
                </a:solidFill>
                <a:cs typeface="Arial" pitchFamily="34" charset="0"/>
              </a:rPr>
              <a:t>, </a:t>
            </a:r>
            <a:r>
              <a:rPr lang="vi-VN" sz="3600" b="1" dirty="0" smtClean="0">
                <a:solidFill>
                  <a:prstClr val="black"/>
                </a:solidFill>
                <a:cs typeface="Arial" pitchFamily="34" charset="0"/>
              </a:rPr>
              <a:t>con </a:t>
            </a:r>
            <a:r>
              <a:rPr lang="vi-VN" sz="3600" b="1" dirty="0">
                <a:solidFill>
                  <a:prstClr val="black"/>
                </a:solidFill>
                <a:cs typeface="Arial" pitchFamily="34" charset="0"/>
              </a:rPr>
              <a:t>người, văn hóa tốt đẹp của Việt Nam, </a:t>
            </a:r>
            <a:endParaRPr lang="en-US" sz="3600" b="1" dirty="0" smtClean="0">
              <a:solidFill>
                <a:prstClr val="black"/>
              </a:solidFill>
              <a:cs typeface="Arial" pitchFamily="34" charset="0"/>
            </a:endParaRPr>
          </a:p>
          <a:p>
            <a:pPr marL="571500" indent="-571500">
              <a:buFontTx/>
              <a:buChar char="-"/>
            </a:pPr>
            <a:r>
              <a:rPr lang="en-US" sz="3600" b="1" dirty="0" smtClean="0">
                <a:solidFill>
                  <a:prstClr val="black"/>
                </a:solidFill>
                <a:cs typeface="Arial" pitchFamily="34" charset="0"/>
              </a:rPr>
              <a:t>C</a:t>
            </a:r>
            <a:r>
              <a:rPr lang="vi-VN" sz="3600" b="1" dirty="0" smtClean="0">
                <a:solidFill>
                  <a:prstClr val="black"/>
                </a:solidFill>
                <a:cs typeface="Arial" pitchFamily="34" charset="0"/>
              </a:rPr>
              <a:t>hia </a:t>
            </a:r>
            <a:r>
              <a:rPr lang="vi-VN" sz="3600" b="1" dirty="0">
                <a:solidFill>
                  <a:prstClr val="black"/>
                </a:solidFill>
                <a:cs typeface="Arial" pitchFamily="34" charset="0"/>
              </a:rPr>
              <a:t>sẻ thông tin tích cực, những tấm gương người tốt, việc tốt</a:t>
            </a:r>
            <a:r>
              <a:rPr lang="vi-VN" sz="3600" b="1" dirty="0" smtClean="0">
                <a:solidFill>
                  <a:prstClr val="black"/>
                </a:solidFill>
                <a:cs typeface="Arial" pitchFamily="34" charset="0"/>
              </a:rPr>
              <a:t>.</a:t>
            </a:r>
            <a:endParaRPr lang="vi-VN" sz="3600" b="1" dirty="0">
              <a:solidFill>
                <a:prstClr val="black"/>
              </a:solidFill>
              <a:cs typeface="Arial" pitchFamily="34" charset="0"/>
            </a:endParaRPr>
          </a:p>
        </p:txBody>
      </p:sp>
    </p:spTree>
    <p:extLst>
      <p:ext uri="{BB962C8B-B14F-4D97-AF65-F5344CB8AC3E}">
        <p14:creationId xmlns:p14="http://schemas.microsoft.com/office/powerpoint/2010/main" val="49483535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7824" y="-7938"/>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764704"/>
            <a:ext cx="8676456" cy="781050"/>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200" b="1" dirty="0">
                <a:solidFill>
                  <a:prstClr val="black"/>
                </a:solidFill>
                <a:cs typeface="Arial" pitchFamily="34" charset="0"/>
              </a:rPr>
              <a:t> </a:t>
            </a:r>
            <a:r>
              <a:rPr lang="vi-VN" sz="2800" b="1" dirty="0">
                <a:solidFill>
                  <a:prstClr val="black"/>
                </a:solidFill>
              </a:rPr>
              <a:t>3. CÁC QUY TẮC ỨNG XỬ TRÊN MẠNG XÃ HỘI</a:t>
            </a:r>
            <a:endParaRPr lang="en-US" sz="2800" b="1" dirty="0">
              <a:solidFill>
                <a:prstClr val="black"/>
              </a:solidFill>
            </a:endParaRPr>
          </a:p>
        </p:txBody>
      </p:sp>
      <p:pic>
        <p:nvPicPr>
          <p:cNvPr id="798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445" y="1844824"/>
            <a:ext cx="5579667" cy="648072"/>
          </a:xfrm>
          <a:prstGeom prst="rect">
            <a:avLst/>
          </a:prstGeom>
          <a:solidFill>
            <a:schemeClr val="accent5">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200" b="1" dirty="0">
                <a:solidFill>
                  <a:prstClr val="black"/>
                </a:solidFill>
                <a:cs typeface="Arial" pitchFamily="34" charset="0"/>
              </a:rPr>
              <a:t> </a:t>
            </a:r>
            <a:r>
              <a:rPr lang="vi-VN" sz="3200" b="1" dirty="0">
                <a:solidFill>
                  <a:prstClr val="black"/>
                </a:solidFill>
                <a:cs typeface="Arial" pitchFamily="34" charset="0"/>
              </a:rPr>
              <a:t>3.1. Những quy tắc ứng xử</a:t>
            </a:r>
            <a:endParaRPr lang="en-US" sz="3200" b="1" dirty="0">
              <a:solidFill>
                <a:prstClr val="black"/>
              </a:solidFill>
            </a:endParaRPr>
          </a:p>
        </p:txBody>
      </p:sp>
      <p:sp>
        <p:nvSpPr>
          <p:cNvPr id="7" name="Rounded Rectangle 6"/>
          <p:cNvSpPr/>
          <p:nvPr/>
        </p:nvSpPr>
        <p:spPr>
          <a:xfrm>
            <a:off x="35496" y="2924944"/>
            <a:ext cx="9059534" cy="3528392"/>
          </a:xfrm>
          <a:prstGeom prst="roundRect">
            <a:avLst/>
          </a:prstGeom>
          <a:solidFill>
            <a:srgbClr val="FFFFFF"/>
          </a:solidFill>
          <a:ln/>
        </p:spPr>
        <p:style>
          <a:lnRef idx="1">
            <a:schemeClr val="accent2"/>
          </a:lnRef>
          <a:fillRef idx="2">
            <a:schemeClr val="accent2"/>
          </a:fillRef>
          <a:effectRef idx="1">
            <a:schemeClr val="accent2"/>
          </a:effectRef>
          <a:fontRef idx="minor">
            <a:schemeClr val="dk1"/>
          </a:fontRef>
        </p:style>
        <p:txBody>
          <a:bodyPr anchor="ctr"/>
          <a:lstStyle/>
          <a:p>
            <a:r>
              <a:rPr lang="vi-VN" sz="3600" b="1" dirty="0" smtClean="0">
                <a:solidFill>
                  <a:prstClr val="black"/>
                </a:solidFill>
                <a:cs typeface="Arial" pitchFamily="34" charset="0"/>
              </a:rPr>
              <a:t>- </a:t>
            </a:r>
            <a:r>
              <a:rPr lang="vi-VN" sz="3600" b="1" dirty="0">
                <a:solidFill>
                  <a:prstClr val="black"/>
                </a:solidFill>
                <a:cs typeface="Arial" pitchFamily="34" charset="0"/>
              </a:rPr>
              <a:t>Vận động người thân trong gia đình, bạn bè, những người xung quanh tham gia giáo dục, bảo vệ trẻ em, trẻ vị thành niên </a:t>
            </a:r>
            <a:r>
              <a:rPr lang="en-US" sz="3600" b="1" dirty="0" err="1" smtClean="0">
                <a:solidFill>
                  <a:prstClr val="black"/>
                </a:solidFill>
                <a:cs typeface="Arial" pitchFamily="34" charset="0"/>
              </a:rPr>
              <a:t>và</a:t>
            </a:r>
            <a:r>
              <a:rPr lang="en-US" sz="3600" b="1" dirty="0" smtClean="0">
                <a:solidFill>
                  <a:prstClr val="black"/>
                </a:solidFill>
                <a:cs typeface="Arial" pitchFamily="34" charset="0"/>
              </a:rPr>
              <a:t> </a:t>
            </a:r>
            <a:r>
              <a:rPr lang="vi-VN" sz="3600" b="1" dirty="0" smtClean="0">
                <a:solidFill>
                  <a:prstClr val="black"/>
                </a:solidFill>
                <a:cs typeface="Arial" pitchFamily="34" charset="0"/>
              </a:rPr>
              <a:t>sử </a:t>
            </a:r>
            <a:r>
              <a:rPr lang="vi-VN" sz="3600" b="1" dirty="0">
                <a:solidFill>
                  <a:prstClr val="black"/>
                </a:solidFill>
                <a:cs typeface="Arial" pitchFamily="34" charset="0"/>
              </a:rPr>
              <a:t>dụng mạng xã hội một cách an toàn, lành </a:t>
            </a:r>
            <a:r>
              <a:rPr lang="vi-VN" sz="3600" b="1" dirty="0" smtClean="0">
                <a:solidFill>
                  <a:prstClr val="black"/>
                </a:solidFill>
                <a:cs typeface="Arial" pitchFamily="34" charset="0"/>
              </a:rPr>
              <a:t>mạnh</a:t>
            </a:r>
            <a:endParaRPr lang="vi-VN" sz="3600" b="1" dirty="0">
              <a:solidFill>
                <a:prstClr val="black"/>
              </a:solidFill>
              <a:cs typeface="Arial" pitchFamily="34" charset="0"/>
            </a:endParaRPr>
          </a:p>
        </p:txBody>
      </p:sp>
      <p:sp>
        <p:nvSpPr>
          <p:cNvPr id="3" name="AutoShape 2" descr="Giao tiếp, ứng xử trên mạng xã hội: Những “điểm nhạy” cần lưu ý"/>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 name="AutoShape 11" descr="Những điều nên làm khi sử dụng mạng internet và mạng xã hội | Trung tâm Y  tế Quận 11"/>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47469294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7824" y="-7938"/>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pic>
        <p:nvPicPr>
          <p:cNvPr id="798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35496" y="624186"/>
            <a:ext cx="9001000" cy="1004614"/>
          </a:xfrm>
          <a:prstGeom prst="rect">
            <a:avLst/>
          </a:prstGeom>
          <a:solidFill>
            <a:schemeClr val="accent5">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200" b="1" dirty="0">
                <a:solidFill>
                  <a:prstClr val="black"/>
                </a:solidFill>
                <a:cs typeface="Arial" pitchFamily="34" charset="0"/>
              </a:rPr>
              <a:t>3.2. </a:t>
            </a:r>
            <a:r>
              <a:rPr lang="en-US" sz="3200" b="1" dirty="0" err="1">
                <a:solidFill>
                  <a:prstClr val="black"/>
                </a:solidFill>
                <a:cs typeface="Arial" pitchFamily="34" charset="0"/>
              </a:rPr>
              <a:t>Xử</a:t>
            </a:r>
            <a:r>
              <a:rPr lang="en-US" sz="3200" b="1" dirty="0">
                <a:solidFill>
                  <a:prstClr val="black"/>
                </a:solidFill>
                <a:cs typeface="Arial" pitchFamily="34" charset="0"/>
              </a:rPr>
              <a:t> </a:t>
            </a:r>
            <a:r>
              <a:rPr lang="en-US" sz="3200" b="1" dirty="0" err="1">
                <a:solidFill>
                  <a:prstClr val="black"/>
                </a:solidFill>
                <a:cs typeface="Arial" pitchFamily="34" charset="0"/>
              </a:rPr>
              <a:t>phạt</a:t>
            </a:r>
            <a:r>
              <a:rPr lang="en-US" sz="3200" b="1" dirty="0">
                <a:solidFill>
                  <a:prstClr val="black"/>
                </a:solidFill>
                <a:cs typeface="Arial" pitchFamily="34" charset="0"/>
              </a:rPr>
              <a:t> vi </a:t>
            </a:r>
            <a:r>
              <a:rPr lang="en-US" sz="3200" b="1" dirty="0" err="1">
                <a:solidFill>
                  <a:prstClr val="black"/>
                </a:solidFill>
                <a:cs typeface="Arial" pitchFamily="34" charset="0"/>
              </a:rPr>
              <a:t>phạm</a:t>
            </a:r>
            <a:r>
              <a:rPr lang="en-US" sz="3200" b="1" dirty="0">
                <a:solidFill>
                  <a:prstClr val="black"/>
                </a:solidFill>
                <a:cs typeface="Arial" pitchFamily="34" charset="0"/>
              </a:rPr>
              <a:t> </a:t>
            </a:r>
            <a:r>
              <a:rPr lang="en-US" sz="3200" b="1" dirty="0" err="1">
                <a:solidFill>
                  <a:prstClr val="black"/>
                </a:solidFill>
                <a:cs typeface="Arial" pitchFamily="34" charset="0"/>
              </a:rPr>
              <a:t>hành</a:t>
            </a:r>
            <a:r>
              <a:rPr lang="en-US" sz="3200" b="1" dirty="0">
                <a:solidFill>
                  <a:prstClr val="black"/>
                </a:solidFill>
                <a:cs typeface="Arial" pitchFamily="34" charset="0"/>
              </a:rPr>
              <a:t> </a:t>
            </a:r>
            <a:r>
              <a:rPr lang="en-US" sz="3200" b="1" dirty="0" err="1">
                <a:solidFill>
                  <a:prstClr val="black"/>
                </a:solidFill>
                <a:cs typeface="Arial" pitchFamily="34" charset="0"/>
              </a:rPr>
              <a:t>chính</a:t>
            </a:r>
            <a:r>
              <a:rPr lang="en-US" sz="3200" b="1" dirty="0">
                <a:solidFill>
                  <a:prstClr val="black"/>
                </a:solidFill>
                <a:cs typeface="Arial" pitchFamily="34" charset="0"/>
              </a:rPr>
              <a:t> </a:t>
            </a:r>
            <a:r>
              <a:rPr lang="en-US" sz="3200" b="1" dirty="0" err="1">
                <a:solidFill>
                  <a:prstClr val="black"/>
                </a:solidFill>
                <a:cs typeface="Arial" pitchFamily="34" charset="0"/>
              </a:rPr>
              <a:t>các</a:t>
            </a:r>
            <a:r>
              <a:rPr lang="en-US" sz="3200" b="1" dirty="0">
                <a:solidFill>
                  <a:prstClr val="black"/>
                </a:solidFill>
                <a:cs typeface="Arial" pitchFamily="34" charset="0"/>
              </a:rPr>
              <a:t> </a:t>
            </a:r>
            <a:r>
              <a:rPr lang="en-US" sz="3200" b="1" dirty="0" err="1">
                <a:solidFill>
                  <a:prstClr val="black"/>
                </a:solidFill>
                <a:cs typeface="Arial" pitchFamily="34" charset="0"/>
              </a:rPr>
              <a:t>hành</a:t>
            </a:r>
            <a:r>
              <a:rPr lang="en-US" sz="3200" b="1" dirty="0">
                <a:solidFill>
                  <a:prstClr val="black"/>
                </a:solidFill>
                <a:cs typeface="Arial" pitchFamily="34" charset="0"/>
              </a:rPr>
              <a:t> vi </a:t>
            </a:r>
            <a:r>
              <a:rPr lang="en-US" sz="3200" b="1" dirty="0" err="1">
                <a:solidFill>
                  <a:prstClr val="black"/>
                </a:solidFill>
                <a:cs typeface="Arial" pitchFamily="34" charset="0"/>
              </a:rPr>
              <a:t>lợi</a:t>
            </a:r>
            <a:r>
              <a:rPr lang="en-US" sz="3200" b="1" dirty="0">
                <a:solidFill>
                  <a:prstClr val="black"/>
                </a:solidFill>
                <a:cs typeface="Arial" pitchFamily="34" charset="0"/>
              </a:rPr>
              <a:t> </a:t>
            </a:r>
            <a:r>
              <a:rPr lang="en-US" sz="3200" b="1" dirty="0" err="1">
                <a:solidFill>
                  <a:prstClr val="black"/>
                </a:solidFill>
                <a:cs typeface="Arial" pitchFamily="34" charset="0"/>
              </a:rPr>
              <a:t>dụng</a:t>
            </a:r>
            <a:r>
              <a:rPr lang="en-US" sz="3200" b="1" dirty="0">
                <a:solidFill>
                  <a:prstClr val="black"/>
                </a:solidFill>
                <a:cs typeface="Arial" pitchFamily="34" charset="0"/>
              </a:rPr>
              <a:t> </a:t>
            </a:r>
            <a:r>
              <a:rPr lang="en-US" sz="3200" b="1" dirty="0" err="1">
                <a:solidFill>
                  <a:prstClr val="black"/>
                </a:solidFill>
                <a:cs typeface="Arial" pitchFamily="34" charset="0"/>
              </a:rPr>
              <a:t>mạng</a:t>
            </a:r>
            <a:r>
              <a:rPr lang="en-US" sz="3200" b="1" dirty="0">
                <a:solidFill>
                  <a:prstClr val="black"/>
                </a:solidFill>
                <a:cs typeface="Arial" pitchFamily="34" charset="0"/>
              </a:rPr>
              <a:t> </a:t>
            </a:r>
            <a:r>
              <a:rPr lang="en-US" sz="3200" b="1" dirty="0" err="1">
                <a:solidFill>
                  <a:prstClr val="black"/>
                </a:solidFill>
                <a:cs typeface="Arial" pitchFamily="34" charset="0"/>
              </a:rPr>
              <a:t>xã</a:t>
            </a:r>
            <a:r>
              <a:rPr lang="en-US" sz="3200" b="1" dirty="0">
                <a:solidFill>
                  <a:prstClr val="black"/>
                </a:solidFill>
                <a:cs typeface="Arial" pitchFamily="34" charset="0"/>
              </a:rPr>
              <a:t> </a:t>
            </a:r>
            <a:r>
              <a:rPr lang="en-US" sz="3200" b="1" dirty="0" err="1">
                <a:solidFill>
                  <a:prstClr val="black"/>
                </a:solidFill>
                <a:cs typeface="Arial" pitchFamily="34" charset="0"/>
              </a:rPr>
              <a:t>hội</a:t>
            </a:r>
            <a:endParaRPr lang="en-US" sz="3200" b="1" dirty="0">
              <a:solidFill>
                <a:prstClr val="black"/>
              </a:solidFill>
            </a:endParaRPr>
          </a:p>
        </p:txBody>
      </p:sp>
      <p:sp>
        <p:nvSpPr>
          <p:cNvPr id="7" name="Rounded Rectangle 6"/>
          <p:cNvSpPr/>
          <p:nvPr/>
        </p:nvSpPr>
        <p:spPr>
          <a:xfrm>
            <a:off x="35496" y="1844824"/>
            <a:ext cx="9001000" cy="1728192"/>
          </a:xfrm>
          <a:prstGeom prst="roundRect">
            <a:avLst/>
          </a:prstGeom>
          <a:solidFill>
            <a:srgbClr val="C2F8F4"/>
          </a:solidFill>
          <a:ln/>
        </p:spPr>
        <p:style>
          <a:lnRef idx="1">
            <a:schemeClr val="accent2"/>
          </a:lnRef>
          <a:fillRef idx="2">
            <a:schemeClr val="accent2"/>
          </a:fillRef>
          <a:effectRef idx="1">
            <a:schemeClr val="accent2"/>
          </a:effectRef>
          <a:fontRef idx="minor">
            <a:schemeClr val="dk1"/>
          </a:fontRef>
        </p:style>
        <p:txBody>
          <a:bodyPr anchor="ctr"/>
          <a:lstStyle/>
          <a:p>
            <a:r>
              <a:rPr lang="vi-VN" sz="3600" b="1" dirty="0">
                <a:solidFill>
                  <a:prstClr val="black"/>
                </a:solidFill>
                <a:cs typeface="Arial" pitchFamily="34" charset="0"/>
              </a:rPr>
              <a:t>- Điều 101 Nghị định 15/2020/NĐ-CP (sửa đổi tại Khoản 37 Điều 1 Nghị định 14/2022/NĐ-CP), </a:t>
            </a:r>
            <a:endParaRPr lang="en-US" sz="3600" b="1" dirty="0" smtClean="0">
              <a:solidFill>
                <a:prstClr val="black"/>
              </a:solidFill>
              <a:cs typeface="Arial" pitchFamily="34" charset="0"/>
            </a:endParaRPr>
          </a:p>
        </p:txBody>
      </p:sp>
      <p:pic>
        <p:nvPicPr>
          <p:cNvPr id="1433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74" y="3573016"/>
            <a:ext cx="8951522" cy="5252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6236654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7824" y="-7938"/>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764704"/>
            <a:ext cx="9036496" cy="2016224"/>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200" b="1" dirty="0">
                <a:solidFill>
                  <a:prstClr val="black"/>
                </a:solidFill>
                <a:cs typeface="Arial" pitchFamily="34" charset="0"/>
              </a:rPr>
              <a:t> </a:t>
            </a:r>
            <a:r>
              <a:rPr lang="vi-VN" sz="2800" b="1" dirty="0">
                <a:solidFill>
                  <a:prstClr val="black"/>
                </a:solidFill>
              </a:rPr>
              <a:t>Phạt tiền từ 10.000.000 đồng đến 20.000.000 đồng đối với hành vi lợi dụng mạng xã hội để thực hiện một trong các hành vi sau</a:t>
            </a:r>
            <a:endParaRPr lang="en-US" sz="2800" b="1" dirty="0">
              <a:solidFill>
                <a:prstClr val="black"/>
              </a:solidFill>
            </a:endParaRPr>
          </a:p>
        </p:txBody>
      </p:sp>
      <p:pic>
        <p:nvPicPr>
          <p:cNvPr id="798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137338" y="3284984"/>
            <a:ext cx="8915518" cy="3312368"/>
          </a:xfrm>
          <a:prstGeom prst="roundRect">
            <a:avLst/>
          </a:prstGeom>
          <a:solidFill>
            <a:srgbClr val="FFFFFF"/>
          </a:solidFill>
          <a:ln/>
        </p:spPr>
        <p:style>
          <a:lnRef idx="1">
            <a:schemeClr val="accent2"/>
          </a:lnRef>
          <a:fillRef idx="2">
            <a:schemeClr val="accent2"/>
          </a:fillRef>
          <a:effectRef idx="1">
            <a:schemeClr val="accent2"/>
          </a:effectRef>
          <a:fontRef idx="minor">
            <a:schemeClr val="dk1"/>
          </a:fontRef>
        </p:style>
        <p:txBody>
          <a:bodyPr anchor="ctr"/>
          <a:lstStyle/>
          <a:p>
            <a:r>
              <a:rPr lang="vi-VN" sz="3600" b="1" dirty="0" smtClean="0">
                <a:solidFill>
                  <a:prstClr val="black"/>
                </a:solidFill>
                <a:cs typeface="Arial" pitchFamily="34" charset="0"/>
              </a:rPr>
              <a:t>+ </a:t>
            </a:r>
            <a:r>
              <a:rPr lang="vi-VN" sz="3600" b="1" dirty="0">
                <a:solidFill>
                  <a:prstClr val="black"/>
                </a:solidFill>
                <a:cs typeface="Arial" pitchFamily="34" charset="0"/>
              </a:rPr>
              <a:t>Cung cấp, chia sẻ thông tin giả mạo, thông tin sai sự thật, xuyên tạc, vu khống, xúc phạm uy tín của cơ quan, tổ chức, danh dự, nhân phẩm của cá nhân;</a:t>
            </a:r>
          </a:p>
          <a:p>
            <a:endParaRPr lang="en-US" sz="3600" b="1" dirty="0" smtClean="0">
              <a:solidFill>
                <a:prstClr val="black"/>
              </a:solidFill>
              <a:cs typeface="Arial" pitchFamily="34" charset="0"/>
            </a:endParaRPr>
          </a:p>
        </p:txBody>
      </p:sp>
    </p:spTree>
    <p:extLst>
      <p:ext uri="{BB962C8B-B14F-4D97-AF65-F5344CB8AC3E}">
        <p14:creationId xmlns:p14="http://schemas.microsoft.com/office/powerpoint/2010/main" val="25288225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7824" y="-7938"/>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764704"/>
            <a:ext cx="9036496" cy="2016224"/>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200" b="1" dirty="0">
                <a:solidFill>
                  <a:prstClr val="black"/>
                </a:solidFill>
                <a:cs typeface="Arial" pitchFamily="34" charset="0"/>
              </a:rPr>
              <a:t> </a:t>
            </a:r>
            <a:r>
              <a:rPr lang="vi-VN" sz="2800" b="1" dirty="0">
                <a:solidFill>
                  <a:prstClr val="black"/>
                </a:solidFill>
              </a:rPr>
              <a:t>Phạt tiền từ 10.000.000 đồng đến 20.000.000 đồng đối với hành vi lợi dụng mạng xã hội để thực hiện một trong các hành vi sau</a:t>
            </a:r>
            <a:endParaRPr lang="en-US" sz="2800" b="1" dirty="0">
              <a:solidFill>
                <a:prstClr val="black"/>
              </a:solidFill>
            </a:endParaRPr>
          </a:p>
        </p:txBody>
      </p:sp>
      <p:pic>
        <p:nvPicPr>
          <p:cNvPr id="798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60489" y="3501008"/>
            <a:ext cx="8915518" cy="2736304"/>
          </a:xfrm>
          <a:prstGeom prst="roundRect">
            <a:avLst/>
          </a:prstGeom>
          <a:solidFill>
            <a:schemeClr val="accent1">
              <a:lumMod val="40000"/>
              <a:lumOff val="60000"/>
            </a:schemeClr>
          </a:solidFill>
          <a:ln/>
        </p:spPr>
        <p:style>
          <a:lnRef idx="1">
            <a:schemeClr val="accent2"/>
          </a:lnRef>
          <a:fillRef idx="2">
            <a:schemeClr val="accent2"/>
          </a:fillRef>
          <a:effectRef idx="1">
            <a:schemeClr val="accent2"/>
          </a:effectRef>
          <a:fontRef idx="minor">
            <a:schemeClr val="dk1"/>
          </a:fontRef>
        </p:style>
        <p:txBody>
          <a:bodyPr anchor="ctr"/>
          <a:lstStyle/>
          <a:p>
            <a:r>
              <a:rPr lang="vi-VN" sz="3600" b="1" dirty="0" smtClean="0">
                <a:solidFill>
                  <a:prstClr val="black"/>
                </a:solidFill>
                <a:cs typeface="Arial" pitchFamily="34" charset="0"/>
              </a:rPr>
              <a:t>+ </a:t>
            </a:r>
            <a:r>
              <a:rPr lang="vi-VN" sz="3600" b="1" dirty="0">
                <a:solidFill>
                  <a:prstClr val="black"/>
                </a:solidFill>
                <a:cs typeface="Arial" pitchFamily="34" charset="0"/>
              </a:rPr>
              <a:t>Cung cấp, chia sẻ thông tin cổ súy các hủ tục, mê tín, dị đoan, dâm ô, đồi trụy, không phù hợp với thuần phong, mỹ tục của dân tộc;</a:t>
            </a:r>
          </a:p>
          <a:p>
            <a:endParaRPr lang="en-US" sz="3600" b="1" dirty="0" smtClean="0">
              <a:solidFill>
                <a:prstClr val="black"/>
              </a:solidFill>
              <a:cs typeface="Arial" pitchFamily="34" charset="0"/>
            </a:endParaRPr>
          </a:p>
        </p:txBody>
      </p:sp>
    </p:spTree>
    <p:extLst>
      <p:ext uri="{BB962C8B-B14F-4D97-AF65-F5344CB8AC3E}">
        <p14:creationId xmlns:p14="http://schemas.microsoft.com/office/powerpoint/2010/main" val="379297315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7824" y="-7938"/>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764704"/>
            <a:ext cx="9036496" cy="2016224"/>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200" b="1" dirty="0">
                <a:solidFill>
                  <a:prstClr val="black"/>
                </a:solidFill>
                <a:cs typeface="Arial" pitchFamily="34" charset="0"/>
              </a:rPr>
              <a:t> </a:t>
            </a:r>
            <a:r>
              <a:rPr lang="vi-VN" sz="2800" b="1" dirty="0">
                <a:solidFill>
                  <a:prstClr val="black"/>
                </a:solidFill>
              </a:rPr>
              <a:t>Phạt tiền từ 10.000.000 đồng đến 20.000.000 đồng đối với hành vi lợi dụng mạng xã hội để thực hiện một trong các hành vi sau</a:t>
            </a:r>
            <a:endParaRPr lang="en-US" sz="2800" b="1" dirty="0">
              <a:solidFill>
                <a:prstClr val="black"/>
              </a:solidFill>
            </a:endParaRPr>
          </a:p>
        </p:txBody>
      </p:sp>
      <p:pic>
        <p:nvPicPr>
          <p:cNvPr id="798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60488" y="3501008"/>
            <a:ext cx="8976007" cy="2880320"/>
          </a:xfrm>
          <a:prstGeom prst="roundRect">
            <a:avLst/>
          </a:prstGeom>
          <a:solidFill>
            <a:srgbClr val="FFFFFF"/>
          </a:solidFill>
          <a:ln/>
        </p:spPr>
        <p:style>
          <a:lnRef idx="1">
            <a:schemeClr val="accent2"/>
          </a:lnRef>
          <a:fillRef idx="2">
            <a:schemeClr val="accent2"/>
          </a:fillRef>
          <a:effectRef idx="1">
            <a:schemeClr val="accent2"/>
          </a:effectRef>
          <a:fontRef idx="minor">
            <a:schemeClr val="dk1"/>
          </a:fontRef>
        </p:style>
        <p:txBody>
          <a:bodyPr anchor="ctr"/>
          <a:lstStyle/>
          <a:p>
            <a:r>
              <a:rPr lang="vi-VN" sz="3600" b="1" dirty="0" smtClean="0">
                <a:solidFill>
                  <a:prstClr val="black"/>
                </a:solidFill>
                <a:cs typeface="Arial" pitchFamily="34" charset="0"/>
              </a:rPr>
              <a:t>+ </a:t>
            </a:r>
            <a:r>
              <a:rPr lang="vi-VN" sz="3600" b="1" dirty="0">
                <a:solidFill>
                  <a:prstClr val="black"/>
                </a:solidFill>
                <a:cs typeface="Arial" pitchFamily="34" charset="0"/>
              </a:rPr>
              <a:t>Cung cấp, chia sẻ thông tin miêu tả tỉ mỉ hành động chém, giết, tai nạn, kinh dị, rùng rợn;</a:t>
            </a:r>
          </a:p>
          <a:p>
            <a:endParaRPr lang="en-US" sz="3600" b="1" dirty="0" smtClean="0">
              <a:solidFill>
                <a:prstClr val="black"/>
              </a:solidFill>
              <a:cs typeface="Arial" pitchFamily="34" charset="0"/>
            </a:endParaRPr>
          </a:p>
        </p:txBody>
      </p:sp>
    </p:spTree>
    <p:extLst>
      <p:ext uri="{BB962C8B-B14F-4D97-AF65-F5344CB8AC3E}">
        <p14:creationId xmlns:p14="http://schemas.microsoft.com/office/powerpoint/2010/main" val="186212381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7824" y="-7938"/>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764704"/>
            <a:ext cx="9036496" cy="2016224"/>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200" b="1" dirty="0">
                <a:solidFill>
                  <a:prstClr val="black"/>
                </a:solidFill>
                <a:cs typeface="Arial" pitchFamily="34" charset="0"/>
              </a:rPr>
              <a:t> </a:t>
            </a:r>
            <a:r>
              <a:rPr lang="vi-VN" sz="2800" b="1" dirty="0">
                <a:solidFill>
                  <a:prstClr val="black"/>
                </a:solidFill>
              </a:rPr>
              <a:t>Phạt tiền từ 10.000.000 đồng đến 20.000.000 đồng đối với hành vi lợi dụng mạng xã hội để thực hiện một trong các hành vi sau</a:t>
            </a:r>
            <a:endParaRPr lang="en-US" sz="2800" b="1" dirty="0">
              <a:solidFill>
                <a:prstClr val="black"/>
              </a:solidFill>
            </a:endParaRPr>
          </a:p>
        </p:txBody>
      </p:sp>
      <p:pic>
        <p:nvPicPr>
          <p:cNvPr id="798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60488" y="3212976"/>
            <a:ext cx="8976007" cy="3384376"/>
          </a:xfrm>
          <a:prstGeom prst="roundRect">
            <a:avLst/>
          </a:prstGeom>
          <a:solidFill>
            <a:schemeClr val="accent5">
              <a:lumMod val="20000"/>
              <a:lumOff val="80000"/>
            </a:schemeClr>
          </a:solidFill>
          <a:ln/>
        </p:spPr>
        <p:style>
          <a:lnRef idx="1">
            <a:schemeClr val="accent2"/>
          </a:lnRef>
          <a:fillRef idx="2">
            <a:schemeClr val="accent2"/>
          </a:fillRef>
          <a:effectRef idx="1">
            <a:schemeClr val="accent2"/>
          </a:effectRef>
          <a:fontRef idx="minor">
            <a:schemeClr val="dk1"/>
          </a:fontRef>
        </p:style>
        <p:txBody>
          <a:bodyPr anchor="ctr"/>
          <a:lstStyle/>
          <a:p>
            <a:r>
              <a:rPr lang="vi-VN" sz="3600" b="1" dirty="0">
                <a:solidFill>
                  <a:prstClr val="black"/>
                </a:solidFill>
                <a:cs typeface="Arial" pitchFamily="34" charset="0"/>
              </a:rPr>
              <a:t>+ Cung cấp, chia sẻ thông tin bịa đặt, gây hoang mang trong Nhân dân, kích động bạo lực, tội ác, tệ nạn xã hội, đánh bạc hoặc phục vụ đánh bạc</a:t>
            </a:r>
            <a:r>
              <a:rPr lang="vi-VN" sz="3600" b="1" dirty="0" smtClean="0">
                <a:solidFill>
                  <a:prstClr val="black"/>
                </a:solidFill>
                <a:cs typeface="Arial" pitchFamily="34" charset="0"/>
              </a:rPr>
              <a:t>;</a:t>
            </a:r>
            <a:endParaRPr lang="vi-VN" sz="3600" b="1" dirty="0">
              <a:solidFill>
                <a:prstClr val="black"/>
              </a:solidFill>
              <a:cs typeface="Arial" pitchFamily="34" charset="0"/>
            </a:endParaRPr>
          </a:p>
        </p:txBody>
      </p:sp>
    </p:spTree>
    <p:extLst>
      <p:ext uri="{BB962C8B-B14F-4D97-AF65-F5344CB8AC3E}">
        <p14:creationId xmlns:p14="http://schemas.microsoft.com/office/powerpoint/2010/main" val="99994325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7824" y="-7938"/>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764704"/>
            <a:ext cx="9036496" cy="2016224"/>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200" b="1" dirty="0">
                <a:solidFill>
                  <a:prstClr val="black"/>
                </a:solidFill>
                <a:cs typeface="Arial" pitchFamily="34" charset="0"/>
              </a:rPr>
              <a:t> </a:t>
            </a:r>
            <a:r>
              <a:rPr lang="vi-VN" sz="2800" b="1" dirty="0">
                <a:solidFill>
                  <a:prstClr val="black"/>
                </a:solidFill>
              </a:rPr>
              <a:t>Phạt tiền từ 10.000.000 đồng đến 20.000.000 đồng đối với hành vi lợi dụng mạng xã hội để thực hiện một trong các hành vi sau</a:t>
            </a:r>
            <a:endParaRPr lang="en-US" sz="2800" b="1" dirty="0">
              <a:solidFill>
                <a:prstClr val="black"/>
              </a:solidFill>
            </a:endParaRPr>
          </a:p>
        </p:txBody>
      </p:sp>
      <p:pic>
        <p:nvPicPr>
          <p:cNvPr id="798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1" y="3140967"/>
            <a:ext cx="9036496" cy="2952329"/>
          </a:xfrm>
          <a:prstGeom prst="roundRect">
            <a:avLst/>
          </a:prstGeom>
          <a:solidFill>
            <a:srgbClr val="FFFFFF"/>
          </a:solidFill>
          <a:ln/>
        </p:spPr>
        <p:style>
          <a:lnRef idx="1">
            <a:schemeClr val="accent2"/>
          </a:lnRef>
          <a:fillRef idx="2">
            <a:schemeClr val="accent2"/>
          </a:fillRef>
          <a:effectRef idx="1">
            <a:schemeClr val="accent2"/>
          </a:effectRef>
          <a:fontRef idx="minor">
            <a:schemeClr val="dk1"/>
          </a:fontRef>
        </p:style>
        <p:txBody>
          <a:bodyPr anchor="ctr"/>
          <a:lstStyle/>
          <a:p>
            <a:r>
              <a:rPr lang="vi-VN" sz="3600" b="1" dirty="0">
                <a:solidFill>
                  <a:prstClr val="black"/>
                </a:solidFill>
                <a:cs typeface="Arial" pitchFamily="34" charset="0"/>
              </a:rPr>
              <a:t>+ Cung cấp, chia sẻ thông tin bịa đặt, gây hoang mang trong Nhân dân, kích động bạo lực, tội ác, tệ nạn xã hội, đánh bạc hoặc phục vụ đánh bạc;</a:t>
            </a:r>
          </a:p>
          <a:p>
            <a:endParaRPr lang="en-US" sz="3600" b="1" dirty="0" smtClean="0">
              <a:solidFill>
                <a:prstClr val="black"/>
              </a:solidFill>
              <a:cs typeface="Arial" pitchFamily="34" charset="0"/>
            </a:endParaRPr>
          </a:p>
        </p:txBody>
      </p:sp>
    </p:spTree>
    <p:extLst>
      <p:ext uri="{BB962C8B-B14F-4D97-AF65-F5344CB8AC3E}">
        <p14:creationId xmlns:p14="http://schemas.microsoft.com/office/powerpoint/2010/main" val="195054488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7824" y="-7938"/>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764704"/>
            <a:ext cx="9036496" cy="2016224"/>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200" b="1" dirty="0">
                <a:solidFill>
                  <a:prstClr val="black"/>
                </a:solidFill>
                <a:cs typeface="Arial" pitchFamily="34" charset="0"/>
              </a:rPr>
              <a:t> </a:t>
            </a:r>
            <a:r>
              <a:rPr lang="vi-VN" sz="2800" b="1" dirty="0">
                <a:solidFill>
                  <a:prstClr val="black"/>
                </a:solidFill>
              </a:rPr>
              <a:t>Phạt tiền từ 10.000.000 đồng đến 20.000.000 đồng đối với hành vi lợi dụng mạng xã hội để thực hiện một trong các hành vi sau</a:t>
            </a:r>
            <a:endParaRPr lang="en-US" sz="2800" b="1" dirty="0">
              <a:solidFill>
                <a:prstClr val="black"/>
              </a:solidFill>
            </a:endParaRPr>
          </a:p>
        </p:txBody>
      </p:sp>
      <p:pic>
        <p:nvPicPr>
          <p:cNvPr id="798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1" y="3140967"/>
            <a:ext cx="9036496" cy="3600401"/>
          </a:xfrm>
          <a:prstGeom prst="roundRect">
            <a:avLst/>
          </a:prstGeom>
          <a:solidFill>
            <a:srgbClr val="CCECFF"/>
          </a:solidFill>
          <a:ln/>
        </p:spPr>
        <p:style>
          <a:lnRef idx="1">
            <a:schemeClr val="accent2"/>
          </a:lnRef>
          <a:fillRef idx="2">
            <a:schemeClr val="accent2"/>
          </a:fillRef>
          <a:effectRef idx="1">
            <a:schemeClr val="accent2"/>
          </a:effectRef>
          <a:fontRef idx="minor">
            <a:schemeClr val="dk1"/>
          </a:fontRef>
        </p:style>
        <p:txBody>
          <a:bodyPr anchor="ctr"/>
          <a:lstStyle/>
          <a:p>
            <a:r>
              <a:rPr lang="vi-VN" sz="3600" b="1" dirty="0">
                <a:solidFill>
                  <a:prstClr val="black"/>
                </a:solidFill>
                <a:cs typeface="Arial" pitchFamily="34" charset="0"/>
              </a:rPr>
              <a:t>+ Quảng cáo, tuyên truyền, chia sẻ thông tin về hàng hóa, dịch vụ bị cấm;</a:t>
            </a:r>
          </a:p>
          <a:p>
            <a:r>
              <a:rPr lang="vi-VN" sz="3600" b="1" dirty="0">
                <a:solidFill>
                  <a:prstClr val="black"/>
                </a:solidFill>
                <a:cs typeface="Arial" pitchFamily="34" charset="0"/>
              </a:rPr>
              <a:t>+ Cung cấp, chia sẻ hình ảnh bản đồ Việt Nam nhưng không thể hiện hoặc thể hiện không đúng chủ quyền quốc gia</a:t>
            </a:r>
            <a:r>
              <a:rPr lang="vi-VN" sz="3600" b="1" dirty="0" smtClean="0">
                <a:solidFill>
                  <a:prstClr val="black"/>
                </a:solidFill>
                <a:cs typeface="Arial" pitchFamily="34" charset="0"/>
              </a:rPr>
              <a:t>;</a:t>
            </a:r>
            <a:endParaRPr lang="vi-VN" sz="3600" b="1" dirty="0">
              <a:solidFill>
                <a:prstClr val="black"/>
              </a:solidFill>
              <a:cs typeface="Arial" pitchFamily="34" charset="0"/>
            </a:endParaRPr>
          </a:p>
        </p:txBody>
      </p:sp>
    </p:spTree>
    <p:extLst>
      <p:ext uri="{BB962C8B-B14F-4D97-AF65-F5344CB8AC3E}">
        <p14:creationId xmlns:p14="http://schemas.microsoft.com/office/powerpoint/2010/main" val="138365834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7824" y="-7938"/>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764704"/>
            <a:ext cx="9036496" cy="2016224"/>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200" b="1" dirty="0">
                <a:solidFill>
                  <a:prstClr val="black"/>
                </a:solidFill>
                <a:cs typeface="Arial" pitchFamily="34" charset="0"/>
              </a:rPr>
              <a:t> </a:t>
            </a:r>
            <a:r>
              <a:rPr lang="vi-VN" sz="2800" b="1" dirty="0">
                <a:solidFill>
                  <a:prstClr val="black"/>
                </a:solidFill>
              </a:rPr>
              <a:t>Phạt tiền từ </a:t>
            </a:r>
            <a:r>
              <a:rPr lang="en-US" sz="2800" b="1" dirty="0" smtClean="0">
                <a:solidFill>
                  <a:prstClr val="black"/>
                </a:solidFill>
              </a:rPr>
              <a:t>2</a:t>
            </a:r>
            <a:r>
              <a:rPr lang="vi-VN" sz="2800" b="1" dirty="0" smtClean="0">
                <a:solidFill>
                  <a:prstClr val="black"/>
                </a:solidFill>
              </a:rPr>
              <a:t>0.000.000 </a:t>
            </a:r>
            <a:r>
              <a:rPr lang="vi-VN" sz="2800" b="1" dirty="0">
                <a:solidFill>
                  <a:prstClr val="black"/>
                </a:solidFill>
              </a:rPr>
              <a:t>đồng đến </a:t>
            </a:r>
            <a:r>
              <a:rPr lang="en-US" sz="2800" b="1" dirty="0" smtClean="0">
                <a:solidFill>
                  <a:prstClr val="black"/>
                </a:solidFill>
              </a:rPr>
              <a:t>3</a:t>
            </a:r>
            <a:r>
              <a:rPr lang="vi-VN" sz="2800" b="1" dirty="0" smtClean="0">
                <a:solidFill>
                  <a:prstClr val="black"/>
                </a:solidFill>
              </a:rPr>
              <a:t>0.000.000 </a:t>
            </a:r>
            <a:r>
              <a:rPr lang="vi-VN" sz="2800" b="1" dirty="0">
                <a:solidFill>
                  <a:prstClr val="black"/>
                </a:solidFill>
              </a:rPr>
              <a:t>đồng đối với hành vi lợi dụng mạng xã hội để thực hiện một trong các hành vi sau</a:t>
            </a:r>
            <a:endParaRPr lang="en-US" sz="2800" b="1" dirty="0">
              <a:solidFill>
                <a:prstClr val="black"/>
              </a:solidFill>
            </a:endParaRPr>
          </a:p>
        </p:txBody>
      </p:sp>
      <p:pic>
        <p:nvPicPr>
          <p:cNvPr id="798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1" y="3140967"/>
            <a:ext cx="9036496" cy="3600401"/>
          </a:xfrm>
          <a:prstGeom prst="roundRect">
            <a:avLst/>
          </a:prstGeom>
          <a:solidFill>
            <a:srgbClr val="FFFFFF"/>
          </a:solidFill>
          <a:ln/>
        </p:spPr>
        <p:style>
          <a:lnRef idx="1">
            <a:schemeClr val="accent2"/>
          </a:lnRef>
          <a:fillRef idx="2">
            <a:schemeClr val="accent2"/>
          </a:fillRef>
          <a:effectRef idx="1">
            <a:schemeClr val="accent2"/>
          </a:effectRef>
          <a:fontRef idx="minor">
            <a:schemeClr val="dk1"/>
          </a:fontRef>
        </p:style>
        <p:txBody>
          <a:bodyPr anchor="ctr"/>
          <a:lstStyle/>
          <a:p>
            <a:r>
              <a:rPr lang="vi-VN" sz="3600" b="1" dirty="0">
                <a:solidFill>
                  <a:prstClr val="black"/>
                </a:solidFill>
                <a:cs typeface="Arial" pitchFamily="34" charset="0"/>
              </a:rPr>
              <a:t>+ </a:t>
            </a:r>
            <a:r>
              <a:rPr lang="en-US" sz="3600" b="1" dirty="0">
                <a:solidFill>
                  <a:prstClr val="black"/>
                </a:solidFill>
                <a:cs typeface="Arial" pitchFamily="34" charset="0"/>
              </a:rPr>
              <a:t>Đ</a:t>
            </a:r>
            <a:r>
              <a:rPr lang="vi-VN" sz="3600" b="1" dirty="0" smtClean="0">
                <a:solidFill>
                  <a:prstClr val="black"/>
                </a:solidFill>
                <a:cs typeface="Arial" pitchFamily="34" charset="0"/>
              </a:rPr>
              <a:t>ối </a:t>
            </a:r>
            <a:r>
              <a:rPr lang="vi-VN" sz="3600" b="1" dirty="0">
                <a:solidFill>
                  <a:prstClr val="black"/>
                </a:solidFill>
                <a:cs typeface="Arial" pitchFamily="34" charset="0"/>
              </a:rPr>
              <a:t>với hành vi tiết lộ thông tin thuộc danh mục bí mật nhà nước, bí mật đời tư của cá nhân và bí mật khác mà chưa đến mức truy cứu trách nhiệm hình sự</a:t>
            </a:r>
          </a:p>
        </p:txBody>
      </p:sp>
    </p:spTree>
    <p:extLst>
      <p:ext uri="{BB962C8B-B14F-4D97-AF65-F5344CB8AC3E}">
        <p14:creationId xmlns:p14="http://schemas.microsoft.com/office/powerpoint/2010/main" val="402278768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7824" y="-7938"/>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764704"/>
            <a:ext cx="9036496" cy="781050"/>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200" b="1" dirty="0">
                <a:solidFill>
                  <a:prstClr val="black"/>
                </a:solidFill>
                <a:cs typeface="Arial" pitchFamily="34" charset="0"/>
              </a:rPr>
              <a:t> </a:t>
            </a:r>
            <a:r>
              <a:rPr lang="vi-VN" sz="2800" b="1" dirty="0">
                <a:solidFill>
                  <a:prstClr val="black"/>
                </a:solidFill>
              </a:rPr>
              <a:t>4. TUYÊN TRUYỀN LUẬT GIAO THÔNG ĐƯỜNG BỘ</a:t>
            </a:r>
            <a:endParaRPr lang="en-US" sz="2800" b="1" dirty="0">
              <a:solidFill>
                <a:prstClr val="black"/>
              </a:solidFill>
            </a:endParaRPr>
          </a:p>
        </p:txBody>
      </p:sp>
      <p:pic>
        <p:nvPicPr>
          <p:cNvPr id="798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7681" y="1700477"/>
            <a:ext cx="6290663" cy="50408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7049236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7824" y="-7938"/>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pic>
        <p:nvPicPr>
          <p:cNvPr id="798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1" y="610542"/>
            <a:ext cx="6804248" cy="648072"/>
          </a:xfrm>
          <a:prstGeom prst="rect">
            <a:avLst/>
          </a:prstGeom>
          <a:solidFill>
            <a:schemeClr val="accent5">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200" b="1" dirty="0">
                <a:solidFill>
                  <a:prstClr val="black"/>
                </a:solidFill>
                <a:cs typeface="Arial" pitchFamily="34" charset="0"/>
              </a:rPr>
              <a:t> </a:t>
            </a:r>
            <a:r>
              <a:rPr lang="vi-VN" sz="3200" b="1" dirty="0">
                <a:solidFill>
                  <a:prstClr val="black"/>
                </a:solidFill>
                <a:cs typeface="Arial" pitchFamily="34" charset="0"/>
              </a:rPr>
              <a:t>Những lỗi giao thông thường gặp</a:t>
            </a:r>
            <a:endParaRPr lang="en-US" sz="3200" b="1" dirty="0">
              <a:solidFill>
                <a:prstClr val="black"/>
              </a:solidFill>
            </a:endParaRPr>
          </a:p>
        </p:txBody>
      </p:sp>
      <p:sp>
        <p:nvSpPr>
          <p:cNvPr id="7" name="Rounded Rectangle 6"/>
          <p:cNvSpPr/>
          <p:nvPr/>
        </p:nvSpPr>
        <p:spPr>
          <a:xfrm>
            <a:off x="35496" y="1340768"/>
            <a:ext cx="4968552" cy="3744416"/>
          </a:xfrm>
          <a:prstGeom prst="roundRect">
            <a:avLst/>
          </a:prstGeom>
          <a:solidFill>
            <a:srgbClr val="FFFFFF"/>
          </a:solidFill>
          <a:ln/>
        </p:spPr>
        <p:style>
          <a:lnRef idx="1">
            <a:schemeClr val="accent2"/>
          </a:lnRef>
          <a:fillRef idx="2">
            <a:schemeClr val="accent2"/>
          </a:fillRef>
          <a:effectRef idx="1">
            <a:schemeClr val="accent2"/>
          </a:effectRef>
          <a:fontRef idx="minor">
            <a:schemeClr val="dk1"/>
          </a:fontRef>
        </p:style>
        <p:txBody>
          <a:bodyPr anchor="ctr"/>
          <a:lstStyle/>
          <a:p>
            <a:r>
              <a:rPr lang="en-US" sz="3600" dirty="0"/>
              <a:t>- </a:t>
            </a:r>
            <a:r>
              <a:rPr lang="en-US" sz="3600" dirty="0" err="1"/>
              <a:t>Người</a:t>
            </a:r>
            <a:r>
              <a:rPr lang="en-US" sz="3600" dirty="0"/>
              <a:t> </a:t>
            </a:r>
            <a:r>
              <a:rPr lang="en-US" sz="3600" dirty="0" err="1"/>
              <a:t>đang</a:t>
            </a:r>
            <a:r>
              <a:rPr lang="en-US" sz="3600" dirty="0"/>
              <a:t> </a:t>
            </a:r>
            <a:r>
              <a:rPr lang="en-US" sz="3600" dirty="0" err="1"/>
              <a:t>điều</a:t>
            </a:r>
            <a:r>
              <a:rPr lang="en-US" sz="3600" dirty="0"/>
              <a:t> </a:t>
            </a:r>
            <a:r>
              <a:rPr lang="en-US" sz="3600" dirty="0" err="1"/>
              <a:t>khiển</a:t>
            </a:r>
            <a:r>
              <a:rPr lang="en-US" sz="3600" dirty="0"/>
              <a:t> </a:t>
            </a:r>
            <a:r>
              <a:rPr lang="en-US" sz="3600" dirty="0" err="1"/>
              <a:t>xe</a:t>
            </a:r>
            <a:r>
              <a:rPr lang="en-US" sz="3600" dirty="0"/>
              <a:t> </a:t>
            </a:r>
            <a:r>
              <a:rPr lang="en-US" sz="3600" dirty="0" err="1"/>
              <a:t>máy</a:t>
            </a:r>
            <a:r>
              <a:rPr lang="en-US" sz="3600" dirty="0"/>
              <a:t> </a:t>
            </a:r>
            <a:r>
              <a:rPr lang="en-US" sz="3600" dirty="0" err="1"/>
              <a:t>sử</a:t>
            </a:r>
            <a:r>
              <a:rPr lang="en-US" sz="3600" dirty="0"/>
              <a:t> </a:t>
            </a:r>
            <a:r>
              <a:rPr lang="en-US" sz="3600" dirty="0" err="1"/>
              <a:t>dụng</a:t>
            </a:r>
            <a:r>
              <a:rPr lang="en-US" sz="3600" dirty="0"/>
              <a:t> </a:t>
            </a:r>
            <a:r>
              <a:rPr lang="en-US" sz="3600" dirty="0" err="1"/>
              <a:t>điện</a:t>
            </a:r>
            <a:r>
              <a:rPr lang="en-US" sz="3600" dirty="0"/>
              <a:t> </a:t>
            </a:r>
            <a:r>
              <a:rPr lang="en-US" sz="3600" dirty="0" err="1"/>
              <a:t>thoại</a:t>
            </a:r>
            <a:r>
              <a:rPr lang="en-US" sz="3600" dirty="0"/>
              <a:t> di </a:t>
            </a:r>
            <a:r>
              <a:rPr lang="en-US" sz="3600" dirty="0" err="1"/>
              <a:t>động</a:t>
            </a:r>
            <a:r>
              <a:rPr lang="en-US" sz="3600" dirty="0"/>
              <a:t>, </a:t>
            </a:r>
            <a:r>
              <a:rPr lang="en-US" sz="3600" dirty="0" err="1"/>
              <a:t>thiết</a:t>
            </a:r>
            <a:r>
              <a:rPr lang="en-US" sz="3600" dirty="0"/>
              <a:t> </a:t>
            </a:r>
            <a:r>
              <a:rPr lang="en-US" sz="3600" dirty="0" err="1"/>
              <a:t>bị</a:t>
            </a:r>
            <a:r>
              <a:rPr lang="en-US" sz="3600" dirty="0"/>
              <a:t> </a:t>
            </a:r>
            <a:r>
              <a:rPr lang="en-US" sz="3600" dirty="0" err="1"/>
              <a:t>âm</a:t>
            </a:r>
            <a:r>
              <a:rPr lang="en-US" sz="3600" dirty="0"/>
              <a:t> </a:t>
            </a:r>
            <a:r>
              <a:rPr lang="en-US" sz="3600" dirty="0" err="1"/>
              <a:t>thanh</a:t>
            </a:r>
            <a:r>
              <a:rPr lang="en-US" sz="3600" dirty="0"/>
              <a:t> (</a:t>
            </a:r>
            <a:r>
              <a:rPr lang="en-US" sz="3600" dirty="0" err="1"/>
              <a:t>trừ</a:t>
            </a:r>
            <a:r>
              <a:rPr lang="en-US" sz="3600" dirty="0"/>
              <a:t> </a:t>
            </a:r>
            <a:r>
              <a:rPr lang="en-US" sz="3600" dirty="0" err="1"/>
              <a:t>thiết</a:t>
            </a:r>
            <a:r>
              <a:rPr lang="en-US" sz="3600" dirty="0"/>
              <a:t> </a:t>
            </a:r>
            <a:r>
              <a:rPr lang="en-US" sz="3600" dirty="0" err="1"/>
              <a:t>bị</a:t>
            </a:r>
            <a:r>
              <a:rPr lang="en-US" sz="3600" dirty="0"/>
              <a:t> </a:t>
            </a:r>
            <a:r>
              <a:rPr lang="en-US" sz="3600" dirty="0" err="1"/>
              <a:t>trợ</a:t>
            </a:r>
            <a:r>
              <a:rPr lang="en-US" sz="3600" dirty="0"/>
              <a:t> </a:t>
            </a:r>
            <a:r>
              <a:rPr lang="en-US" sz="3600" dirty="0" err="1"/>
              <a:t>thính</a:t>
            </a:r>
            <a:r>
              <a:rPr lang="en-US" sz="3600" dirty="0"/>
              <a:t>) </a:t>
            </a:r>
            <a:endParaRPr lang="en-US" sz="3600" b="1" dirty="0" smtClean="0">
              <a:solidFill>
                <a:prstClr val="black"/>
              </a:solidFill>
              <a:cs typeface="Arial" pitchFamily="34" charset="0"/>
            </a:endParaRPr>
          </a:p>
        </p:txBody>
      </p:sp>
      <p:sp>
        <p:nvSpPr>
          <p:cNvPr id="3" name="Cloud 2"/>
          <p:cNvSpPr/>
          <p:nvPr/>
        </p:nvSpPr>
        <p:spPr>
          <a:xfrm>
            <a:off x="-684584" y="5085184"/>
            <a:ext cx="7272808" cy="1556792"/>
          </a:xfrm>
          <a:prstGeom prst="cloud">
            <a:avLst/>
          </a:prstGeom>
          <a:solidFill>
            <a:srgbClr val="CCECFF"/>
          </a:solidFill>
          <a:ln w="57150">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err="1">
                <a:solidFill>
                  <a:schemeClr val="bg1"/>
                </a:solidFill>
              </a:rPr>
              <a:t>phạt</a:t>
            </a:r>
            <a:r>
              <a:rPr lang="en-US" sz="3600" b="1" dirty="0">
                <a:solidFill>
                  <a:schemeClr val="bg1"/>
                </a:solidFill>
              </a:rPr>
              <a:t> 800.000 </a:t>
            </a:r>
            <a:r>
              <a:rPr lang="en-US" sz="3600" b="1" dirty="0" err="1">
                <a:solidFill>
                  <a:schemeClr val="bg1"/>
                </a:solidFill>
              </a:rPr>
              <a:t>đồng</a:t>
            </a:r>
            <a:r>
              <a:rPr lang="en-US" sz="3600" b="1" dirty="0">
                <a:solidFill>
                  <a:schemeClr val="bg1"/>
                </a:solidFill>
              </a:rPr>
              <a:t> </a:t>
            </a:r>
            <a:endParaRPr lang="en-US" sz="3600" b="1" dirty="0" smtClean="0">
              <a:solidFill>
                <a:schemeClr val="bg1"/>
              </a:solidFill>
            </a:endParaRPr>
          </a:p>
          <a:p>
            <a:pPr algn="ctr"/>
            <a:r>
              <a:rPr lang="en-US" sz="3600" b="1" dirty="0" err="1" smtClean="0">
                <a:solidFill>
                  <a:schemeClr val="bg1"/>
                </a:solidFill>
              </a:rPr>
              <a:t>đến</a:t>
            </a:r>
            <a:r>
              <a:rPr lang="en-US" sz="3600" b="1" dirty="0" smtClean="0">
                <a:solidFill>
                  <a:schemeClr val="bg1"/>
                </a:solidFill>
              </a:rPr>
              <a:t> </a:t>
            </a:r>
            <a:r>
              <a:rPr lang="en-US" sz="3600" b="1" dirty="0">
                <a:solidFill>
                  <a:schemeClr val="bg1"/>
                </a:solidFill>
              </a:rPr>
              <a:t>1.000.000 </a:t>
            </a:r>
            <a:r>
              <a:rPr lang="en-US" sz="3600" b="1" dirty="0" err="1" smtClean="0">
                <a:solidFill>
                  <a:schemeClr val="bg1"/>
                </a:solidFill>
              </a:rPr>
              <a:t>đồng</a:t>
            </a:r>
            <a:endParaRPr lang="en-US" sz="3600" b="1" dirty="0">
              <a:solidFill>
                <a:schemeClr val="bg1"/>
              </a:solidFill>
              <a:cs typeface="Arial" pitchFamily="34" charset="0"/>
            </a:endParaRPr>
          </a:p>
        </p:txBody>
      </p:sp>
      <p:pic>
        <p:nvPicPr>
          <p:cNvPr id="1536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72608" y="1340768"/>
            <a:ext cx="3851920" cy="54005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7935348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heel(1)">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7824" y="-7938"/>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pic>
        <p:nvPicPr>
          <p:cNvPr id="798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0" y="4117148"/>
            <a:ext cx="5220072" cy="824020"/>
          </a:xfrm>
          <a:prstGeom prst="roundRect">
            <a:avLst/>
          </a:prstGeom>
          <a:solidFill>
            <a:srgbClr val="FFFFFF"/>
          </a:solidFill>
          <a:ln/>
        </p:spPr>
        <p:style>
          <a:lnRef idx="1">
            <a:schemeClr val="accent2"/>
          </a:lnRef>
          <a:fillRef idx="2">
            <a:schemeClr val="accent2"/>
          </a:fillRef>
          <a:effectRef idx="1">
            <a:schemeClr val="accent2"/>
          </a:effectRef>
          <a:fontRef idx="minor">
            <a:schemeClr val="dk1"/>
          </a:fontRef>
        </p:style>
        <p:txBody>
          <a:bodyPr anchor="ctr"/>
          <a:lstStyle/>
          <a:p>
            <a:r>
              <a:rPr lang="en-US" sz="3600" dirty="0" smtClean="0">
                <a:solidFill>
                  <a:prstClr val="black"/>
                </a:solidFill>
              </a:rPr>
              <a:t> </a:t>
            </a:r>
            <a:r>
              <a:rPr lang="vi-VN" sz="3600" dirty="0">
                <a:solidFill>
                  <a:prstClr val="black"/>
                </a:solidFill>
              </a:rPr>
              <a:t>Vượt đèn đỏ, đèn </a:t>
            </a:r>
            <a:r>
              <a:rPr lang="vi-VN" sz="3600" dirty="0" smtClean="0">
                <a:solidFill>
                  <a:prstClr val="black"/>
                </a:solidFill>
              </a:rPr>
              <a:t>vàng</a:t>
            </a:r>
            <a:endParaRPr lang="en-US" sz="3600" b="1" dirty="0" smtClean="0">
              <a:solidFill>
                <a:prstClr val="black"/>
              </a:solidFill>
              <a:cs typeface="Arial" pitchFamily="34" charset="0"/>
            </a:endParaRPr>
          </a:p>
        </p:txBody>
      </p:sp>
      <p:sp>
        <p:nvSpPr>
          <p:cNvPr id="3" name="Cloud 2"/>
          <p:cNvSpPr/>
          <p:nvPr/>
        </p:nvSpPr>
        <p:spPr>
          <a:xfrm>
            <a:off x="107504" y="4968552"/>
            <a:ext cx="8928992" cy="1556792"/>
          </a:xfrm>
          <a:prstGeom prst="cloud">
            <a:avLst/>
          </a:prstGeom>
          <a:solidFill>
            <a:schemeClr val="accent5">
              <a:lumMod val="40000"/>
              <a:lumOff val="60000"/>
            </a:schemeClr>
          </a:solidFill>
          <a:ln w="57150">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err="1">
                <a:solidFill>
                  <a:prstClr val="black"/>
                </a:solidFill>
              </a:rPr>
              <a:t>phạt</a:t>
            </a:r>
            <a:r>
              <a:rPr lang="en-US" sz="3600" b="1" dirty="0">
                <a:solidFill>
                  <a:prstClr val="black"/>
                </a:solidFill>
              </a:rPr>
              <a:t> 800.000 </a:t>
            </a:r>
            <a:r>
              <a:rPr lang="en-US" sz="3600" b="1" dirty="0" err="1">
                <a:solidFill>
                  <a:prstClr val="black"/>
                </a:solidFill>
              </a:rPr>
              <a:t>đồng</a:t>
            </a:r>
            <a:r>
              <a:rPr lang="en-US" sz="3600" b="1" dirty="0">
                <a:solidFill>
                  <a:prstClr val="black"/>
                </a:solidFill>
              </a:rPr>
              <a:t> </a:t>
            </a:r>
            <a:endParaRPr lang="en-US" sz="3600" b="1" dirty="0" smtClean="0">
              <a:solidFill>
                <a:prstClr val="black"/>
              </a:solidFill>
            </a:endParaRPr>
          </a:p>
          <a:p>
            <a:pPr algn="ctr"/>
            <a:r>
              <a:rPr lang="en-US" sz="3600" b="1" dirty="0" err="1" smtClean="0">
                <a:solidFill>
                  <a:prstClr val="black"/>
                </a:solidFill>
              </a:rPr>
              <a:t>đến</a:t>
            </a:r>
            <a:r>
              <a:rPr lang="en-US" sz="3600" b="1" dirty="0" smtClean="0">
                <a:solidFill>
                  <a:prstClr val="black"/>
                </a:solidFill>
              </a:rPr>
              <a:t> </a:t>
            </a:r>
            <a:r>
              <a:rPr lang="en-US" sz="3600" b="1" dirty="0">
                <a:solidFill>
                  <a:prstClr val="black"/>
                </a:solidFill>
              </a:rPr>
              <a:t>1.000.000 </a:t>
            </a:r>
            <a:r>
              <a:rPr lang="en-US" sz="3600" b="1" dirty="0" err="1" smtClean="0">
                <a:solidFill>
                  <a:prstClr val="black"/>
                </a:solidFill>
              </a:rPr>
              <a:t>đồng</a:t>
            </a:r>
            <a:endParaRPr lang="en-US" sz="3600" b="1" dirty="0">
              <a:solidFill>
                <a:prstClr val="black"/>
              </a:solidFill>
              <a:cs typeface="Arial" pitchFamily="34" charset="0"/>
            </a:endParaRPr>
          </a:p>
        </p:txBody>
      </p:sp>
      <p:pic>
        <p:nvPicPr>
          <p:cNvPr id="1638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5817" y="0"/>
            <a:ext cx="6234480" cy="41171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3419092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heel(1)">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7824" y="-7938"/>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pic>
        <p:nvPicPr>
          <p:cNvPr id="798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48970" y="692696"/>
            <a:ext cx="8267446" cy="1080120"/>
          </a:xfrm>
          <a:prstGeom prst="roundRect">
            <a:avLst/>
          </a:prstGeom>
          <a:solidFill>
            <a:srgbClr val="FFFFFF"/>
          </a:solidFill>
          <a:ln/>
        </p:spPr>
        <p:style>
          <a:lnRef idx="1">
            <a:schemeClr val="accent2"/>
          </a:lnRef>
          <a:fillRef idx="2">
            <a:schemeClr val="accent2"/>
          </a:fillRef>
          <a:effectRef idx="1">
            <a:schemeClr val="accent2"/>
          </a:effectRef>
          <a:fontRef idx="minor">
            <a:schemeClr val="dk1"/>
          </a:fontRef>
        </p:style>
        <p:txBody>
          <a:bodyPr anchor="ctr"/>
          <a:lstStyle/>
          <a:p>
            <a:pPr marL="571500" indent="-571500">
              <a:buFontTx/>
              <a:buChar char="-"/>
            </a:pPr>
            <a:r>
              <a:rPr lang="vi-VN" sz="3600" dirty="0" smtClean="0">
                <a:solidFill>
                  <a:prstClr val="black"/>
                </a:solidFill>
              </a:rPr>
              <a:t>Đi </a:t>
            </a:r>
            <a:r>
              <a:rPr lang="vi-VN" sz="3600" dirty="0">
                <a:solidFill>
                  <a:prstClr val="black"/>
                </a:solidFill>
              </a:rPr>
              <a:t>không đúng phần đường hoặc làn đường quy định (Đi sai làn</a:t>
            </a:r>
            <a:r>
              <a:rPr lang="vi-VN" sz="3600" dirty="0" smtClean="0">
                <a:solidFill>
                  <a:prstClr val="black"/>
                </a:solidFill>
              </a:rPr>
              <a:t>)</a:t>
            </a:r>
            <a:endParaRPr lang="en-US" sz="3600" dirty="0" smtClean="0">
              <a:solidFill>
                <a:prstClr val="black"/>
              </a:solidFill>
            </a:endParaRPr>
          </a:p>
        </p:txBody>
      </p:sp>
      <p:sp>
        <p:nvSpPr>
          <p:cNvPr id="3" name="Cloud 2"/>
          <p:cNvSpPr/>
          <p:nvPr/>
        </p:nvSpPr>
        <p:spPr>
          <a:xfrm>
            <a:off x="183068" y="1988840"/>
            <a:ext cx="8928992" cy="1347337"/>
          </a:xfrm>
          <a:prstGeom prst="cloud">
            <a:avLst/>
          </a:prstGeom>
          <a:solidFill>
            <a:schemeClr val="tx2">
              <a:lumMod val="20000"/>
              <a:lumOff val="80000"/>
            </a:schemeClr>
          </a:solidFill>
          <a:ln w="57150">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err="1">
                <a:solidFill>
                  <a:prstClr val="black"/>
                </a:solidFill>
              </a:rPr>
              <a:t>phạt</a:t>
            </a:r>
            <a:r>
              <a:rPr lang="en-US" sz="3600" b="1" dirty="0">
                <a:solidFill>
                  <a:prstClr val="black"/>
                </a:solidFill>
              </a:rPr>
              <a:t> </a:t>
            </a:r>
            <a:r>
              <a:rPr lang="en-US" sz="3600" b="1" dirty="0" smtClean="0">
                <a:solidFill>
                  <a:prstClr val="black"/>
                </a:solidFill>
              </a:rPr>
              <a:t>400.000 </a:t>
            </a:r>
            <a:r>
              <a:rPr lang="en-US" sz="3600" b="1" dirty="0" err="1">
                <a:solidFill>
                  <a:prstClr val="black"/>
                </a:solidFill>
              </a:rPr>
              <a:t>đồng</a:t>
            </a:r>
            <a:r>
              <a:rPr lang="en-US" sz="3600" b="1" dirty="0">
                <a:solidFill>
                  <a:prstClr val="black"/>
                </a:solidFill>
              </a:rPr>
              <a:t> </a:t>
            </a:r>
            <a:endParaRPr lang="en-US" sz="3600" b="1" dirty="0" smtClean="0">
              <a:solidFill>
                <a:prstClr val="black"/>
              </a:solidFill>
            </a:endParaRPr>
          </a:p>
          <a:p>
            <a:pPr algn="ctr"/>
            <a:r>
              <a:rPr lang="en-US" sz="3600" b="1" dirty="0" err="1" smtClean="0">
                <a:solidFill>
                  <a:prstClr val="black"/>
                </a:solidFill>
              </a:rPr>
              <a:t>đến</a:t>
            </a:r>
            <a:r>
              <a:rPr lang="en-US" sz="3600" b="1" dirty="0" smtClean="0">
                <a:solidFill>
                  <a:prstClr val="black"/>
                </a:solidFill>
              </a:rPr>
              <a:t> 600.000 </a:t>
            </a:r>
            <a:r>
              <a:rPr lang="en-US" sz="3600" b="1" dirty="0" err="1" smtClean="0">
                <a:solidFill>
                  <a:prstClr val="black"/>
                </a:solidFill>
              </a:rPr>
              <a:t>đồng</a:t>
            </a:r>
            <a:endParaRPr lang="en-US" sz="3600" b="1" dirty="0">
              <a:solidFill>
                <a:prstClr val="black"/>
              </a:solidFill>
              <a:cs typeface="Arial" pitchFamily="34" charset="0"/>
            </a:endParaRPr>
          </a:p>
        </p:txBody>
      </p:sp>
      <p:sp>
        <p:nvSpPr>
          <p:cNvPr id="6" name="Rounded Rectangle 5"/>
          <p:cNvSpPr/>
          <p:nvPr/>
        </p:nvSpPr>
        <p:spPr>
          <a:xfrm>
            <a:off x="56873" y="3717032"/>
            <a:ext cx="6953273" cy="720079"/>
          </a:xfrm>
          <a:prstGeom prst="roundRect">
            <a:avLst/>
          </a:prstGeom>
          <a:solidFill>
            <a:srgbClr val="FFFFFF"/>
          </a:solidFill>
          <a:ln/>
        </p:spPr>
        <p:style>
          <a:lnRef idx="1">
            <a:schemeClr val="accent2"/>
          </a:lnRef>
          <a:fillRef idx="2">
            <a:schemeClr val="accent2"/>
          </a:fillRef>
          <a:effectRef idx="1">
            <a:schemeClr val="accent2"/>
          </a:effectRef>
          <a:fontRef idx="minor">
            <a:schemeClr val="dk1"/>
          </a:fontRef>
        </p:style>
        <p:txBody>
          <a:bodyPr anchor="ctr"/>
          <a:lstStyle/>
          <a:p>
            <a:pPr marL="571500" indent="-571500">
              <a:buFontTx/>
              <a:buChar char="-"/>
            </a:pPr>
            <a:r>
              <a:rPr lang="vi-VN" sz="3600" b="1" dirty="0" smtClean="0">
                <a:solidFill>
                  <a:prstClr val="black"/>
                </a:solidFill>
                <a:cs typeface="Arial" pitchFamily="34" charset="0"/>
              </a:rPr>
              <a:t>nếu </a:t>
            </a:r>
            <a:r>
              <a:rPr lang="vi-VN" sz="3600" b="1" dirty="0">
                <a:solidFill>
                  <a:prstClr val="black"/>
                </a:solidFill>
                <a:cs typeface="Arial" pitchFamily="34" charset="0"/>
              </a:rPr>
              <a:t>gây tai nạn giao thông </a:t>
            </a:r>
            <a:endParaRPr lang="en-US" sz="3600" b="1" dirty="0" smtClean="0">
              <a:solidFill>
                <a:prstClr val="black"/>
              </a:solidFill>
              <a:cs typeface="Arial" pitchFamily="34" charset="0"/>
            </a:endParaRPr>
          </a:p>
        </p:txBody>
      </p:sp>
      <p:sp>
        <p:nvSpPr>
          <p:cNvPr id="5" name="Explosion 2 4"/>
          <p:cNvSpPr/>
          <p:nvPr/>
        </p:nvSpPr>
        <p:spPr>
          <a:xfrm>
            <a:off x="17920" y="4581128"/>
            <a:ext cx="9149009" cy="2088232"/>
          </a:xfrm>
          <a:prstGeom prst="irregularSeal2">
            <a:avLst/>
          </a:prstGeom>
          <a:solidFill>
            <a:srgbClr val="FFFF00"/>
          </a:solidFill>
          <a:ln w="57150">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600" b="1" dirty="0">
                <a:solidFill>
                  <a:prstClr val="black"/>
                </a:solidFill>
                <a:cs typeface="Arial" pitchFamily="34" charset="0"/>
              </a:rPr>
              <a:t>phạt 4.000.000 </a:t>
            </a:r>
            <a:r>
              <a:rPr lang="vi-VN" sz="3600" b="1" dirty="0" smtClean="0">
                <a:solidFill>
                  <a:prstClr val="black"/>
                </a:solidFill>
                <a:cs typeface="Arial" pitchFamily="34" charset="0"/>
              </a:rPr>
              <a:t>đến </a:t>
            </a:r>
            <a:r>
              <a:rPr lang="vi-VN" sz="3600" b="1" dirty="0">
                <a:solidFill>
                  <a:prstClr val="black"/>
                </a:solidFill>
                <a:cs typeface="Arial" pitchFamily="34" charset="0"/>
              </a:rPr>
              <a:t>5.000.000 </a:t>
            </a:r>
            <a:r>
              <a:rPr lang="vi-VN" sz="3600" b="1" dirty="0" smtClean="0">
                <a:solidFill>
                  <a:prstClr val="black"/>
                </a:solidFill>
                <a:cs typeface="Arial" pitchFamily="34" charset="0"/>
              </a:rPr>
              <a:t>đ</a:t>
            </a:r>
            <a:endParaRPr lang="en-US" sz="3600" dirty="0"/>
          </a:p>
        </p:txBody>
      </p:sp>
    </p:spTree>
    <p:extLst>
      <p:ext uri="{BB962C8B-B14F-4D97-AF65-F5344CB8AC3E}">
        <p14:creationId xmlns:p14="http://schemas.microsoft.com/office/powerpoint/2010/main" val="333325430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6" grpId="0" animBg="1"/>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7824" y="-7938"/>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pic>
        <p:nvPicPr>
          <p:cNvPr id="798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0" y="3714496"/>
            <a:ext cx="5243110" cy="3074032"/>
          </a:xfrm>
          <a:prstGeom prst="roundRect">
            <a:avLst/>
          </a:prstGeom>
          <a:solidFill>
            <a:srgbClr val="FFFFFF"/>
          </a:solidFill>
          <a:ln/>
        </p:spPr>
        <p:style>
          <a:lnRef idx="1">
            <a:schemeClr val="accent2"/>
          </a:lnRef>
          <a:fillRef idx="2">
            <a:schemeClr val="accent2"/>
          </a:fillRef>
          <a:effectRef idx="1">
            <a:schemeClr val="accent2"/>
          </a:effectRef>
          <a:fontRef idx="minor">
            <a:schemeClr val="dk1"/>
          </a:fontRef>
        </p:style>
        <p:txBody>
          <a:bodyPr anchor="ctr"/>
          <a:lstStyle/>
          <a:p>
            <a:r>
              <a:rPr lang="vi-VN" sz="3600" dirty="0" smtClean="0">
                <a:solidFill>
                  <a:prstClr val="black"/>
                </a:solidFill>
              </a:rPr>
              <a:t>Điều </a:t>
            </a:r>
            <a:r>
              <a:rPr lang="vi-VN" sz="3600" dirty="0">
                <a:solidFill>
                  <a:prstClr val="black"/>
                </a:solidFill>
              </a:rPr>
              <a:t>khiển xe máy không có gương chiếu hậu bên trái hoặc có nhưng không có tác </a:t>
            </a:r>
            <a:r>
              <a:rPr lang="vi-VN" sz="3600" dirty="0" smtClean="0">
                <a:solidFill>
                  <a:prstClr val="black"/>
                </a:solidFill>
              </a:rPr>
              <a:t>dụng</a:t>
            </a:r>
            <a:endParaRPr lang="en-US" sz="3600" dirty="0" smtClean="0">
              <a:solidFill>
                <a:prstClr val="black"/>
              </a:solidFill>
            </a:endParaRPr>
          </a:p>
        </p:txBody>
      </p:sp>
      <p:sp>
        <p:nvSpPr>
          <p:cNvPr id="5" name="Explosion 2 4"/>
          <p:cNvSpPr/>
          <p:nvPr/>
        </p:nvSpPr>
        <p:spPr>
          <a:xfrm>
            <a:off x="3707904" y="4049688"/>
            <a:ext cx="6840760" cy="2403648"/>
          </a:xfrm>
          <a:prstGeom prst="irregularSeal2">
            <a:avLst/>
          </a:prstGeom>
          <a:solidFill>
            <a:srgbClr val="FFFF00"/>
          </a:solidFill>
          <a:ln w="57150">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200" b="1" dirty="0">
                <a:solidFill>
                  <a:prstClr val="black"/>
                </a:solidFill>
                <a:cs typeface="Arial" pitchFamily="34" charset="0"/>
              </a:rPr>
              <a:t>phạt </a:t>
            </a:r>
            <a:r>
              <a:rPr lang="en-US" sz="3200" b="1" dirty="0" smtClean="0">
                <a:solidFill>
                  <a:prstClr val="black"/>
                </a:solidFill>
                <a:cs typeface="Arial" pitchFamily="34" charset="0"/>
              </a:rPr>
              <a:t>1</a:t>
            </a:r>
            <a:r>
              <a:rPr lang="vi-VN" sz="3200" b="1" dirty="0" smtClean="0">
                <a:solidFill>
                  <a:prstClr val="black"/>
                </a:solidFill>
                <a:cs typeface="Arial" pitchFamily="34" charset="0"/>
              </a:rPr>
              <a:t>00.000 </a:t>
            </a:r>
            <a:endParaRPr lang="en-US" sz="3200" b="1" dirty="0" smtClean="0">
              <a:solidFill>
                <a:prstClr val="black"/>
              </a:solidFill>
              <a:cs typeface="Arial" pitchFamily="34" charset="0"/>
            </a:endParaRPr>
          </a:p>
          <a:p>
            <a:pPr algn="ctr"/>
            <a:r>
              <a:rPr lang="vi-VN" sz="3200" b="1" dirty="0" smtClean="0">
                <a:solidFill>
                  <a:prstClr val="black"/>
                </a:solidFill>
                <a:cs typeface="Arial" pitchFamily="34" charset="0"/>
              </a:rPr>
              <a:t>đến </a:t>
            </a:r>
            <a:r>
              <a:rPr lang="en-US" sz="3200" b="1" dirty="0" smtClean="0">
                <a:solidFill>
                  <a:prstClr val="black"/>
                </a:solidFill>
                <a:cs typeface="Arial" pitchFamily="34" charset="0"/>
              </a:rPr>
              <a:t>2</a:t>
            </a:r>
            <a:r>
              <a:rPr lang="vi-VN" sz="3200" b="1" dirty="0" smtClean="0">
                <a:solidFill>
                  <a:prstClr val="black"/>
                </a:solidFill>
                <a:cs typeface="Arial" pitchFamily="34" charset="0"/>
              </a:rPr>
              <a:t>00.000 đ</a:t>
            </a:r>
            <a:endParaRPr lang="en-US" sz="3200" dirty="0">
              <a:solidFill>
                <a:prstClr val="white"/>
              </a:solidFill>
            </a:endParaRPr>
          </a:p>
        </p:txBody>
      </p:sp>
      <p:pic>
        <p:nvPicPr>
          <p:cNvPr id="3076" name="Picture 4" descr="An toàn giao thông là nhiệm vụ, trách nhiệm của mỗi chúng t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6326" y="9928"/>
            <a:ext cx="5516585" cy="37045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322435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7824" y="-7938"/>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pic>
        <p:nvPicPr>
          <p:cNvPr id="798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757238"/>
            <a:ext cx="8571538" cy="5589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34190921"/>
      </p:ext>
    </p:extLst>
  </p:cSld>
  <p:clrMapOvr>
    <a:masterClrMapping/>
  </p:clrMapOvr>
  <p:transition spd="slow">
    <p:wip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rotWithShape="1">
          <a:gsLst>
            <a:gs pos="100000">
              <a:schemeClr val="bg2">
                <a:tint val="100000"/>
                <a:shade val="80000"/>
                <a:satMod val="100000"/>
                <a:lumMod val="100000"/>
              </a:schemeClr>
            </a:gs>
            <a:gs pos="0">
              <a:schemeClr val="tx1"/>
            </a:gs>
            <a:gs pos="100000">
              <a:schemeClr val="bg2">
                <a:tint val="88000"/>
                <a:shade val="100000"/>
                <a:satMod val="400000"/>
                <a:lumMod val="100000"/>
              </a:schemeClr>
            </a:gs>
          </a:gsLst>
          <a:lin ang="5400000" scaled="0"/>
        </a:gradFill>
        <a:effectLst/>
      </p:bgPr>
    </p:bg>
    <p:spTree>
      <p:nvGrpSpPr>
        <p:cNvPr id="1" name=""/>
        <p:cNvGrpSpPr/>
        <p:nvPr/>
      </p:nvGrpSpPr>
      <p:grpSpPr>
        <a:xfrm>
          <a:off x="0" y="0"/>
          <a:ext cx="0" cy="0"/>
          <a:chOff x="0" y="0"/>
          <a:chExt cx="0" cy="0"/>
        </a:xfrm>
      </p:grpSpPr>
      <p:pic>
        <p:nvPicPr>
          <p:cNvPr id="19" name="Picture 18"/>
          <p:cNvPicPr>
            <a:picLocks noChangeAspect="1"/>
          </p:cNvPicPr>
          <p:nvPr/>
        </p:nvPicPr>
        <p:blipFill>
          <a:blip r:embed="rId4"/>
          <a:stretch>
            <a:fillRect/>
          </a:stretch>
        </p:blipFill>
        <p:spPr>
          <a:xfrm>
            <a:off x="-397" y="0"/>
            <a:ext cx="9144793" cy="6857999"/>
          </a:xfrm>
          <a:prstGeom prst="rect">
            <a:avLst/>
          </a:prstGeom>
        </p:spPr>
      </p:pic>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67692" y="3392164"/>
            <a:ext cx="1714500" cy="1714500"/>
          </a:xfrm>
          <a:prstGeom prst="rect">
            <a:avLst/>
          </a:prstGeom>
        </p:spPr>
      </p:pic>
      <p:pic>
        <p:nvPicPr>
          <p:cNvPr id="4" name="Picture 3">
            <a:hlinkClick r:id="rId6" action="ppaction://hlinksldjump"/>
          </p:cNvPr>
          <p:cNvPicPr>
            <a:picLocks noChangeAspect="1"/>
          </p:cNvPicPr>
          <p:nvPr/>
        </p:nvPicPr>
        <p:blipFill>
          <a:blip r:embed="rId7"/>
          <a:stretch>
            <a:fillRect/>
          </a:stretch>
        </p:blipFill>
        <p:spPr>
          <a:xfrm>
            <a:off x="1373935" y="3999042"/>
            <a:ext cx="1344284" cy="1252837"/>
          </a:xfrm>
          <a:prstGeom prst="rect">
            <a:avLst/>
          </a:prstGeom>
        </p:spPr>
      </p:pic>
      <p:pic>
        <p:nvPicPr>
          <p:cNvPr id="5" name="Picture 4">
            <a:hlinkClick r:id="rId8" action="ppaction://hlinksldjump"/>
          </p:cNvPr>
          <p:cNvPicPr>
            <a:picLocks noChangeAspect="1"/>
          </p:cNvPicPr>
          <p:nvPr/>
        </p:nvPicPr>
        <p:blipFill>
          <a:blip r:embed="rId9"/>
          <a:stretch>
            <a:fillRect/>
          </a:stretch>
        </p:blipFill>
        <p:spPr>
          <a:xfrm>
            <a:off x="2240776" y="4396878"/>
            <a:ext cx="1303133" cy="1207112"/>
          </a:xfrm>
          <a:prstGeom prst="rect">
            <a:avLst/>
          </a:prstGeom>
        </p:spPr>
      </p:pic>
      <p:pic>
        <p:nvPicPr>
          <p:cNvPr id="6" name="Picture 5">
            <a:hlinkClick r:id="rId10" action="ppaction://hlinksldjump"/>
          </p:cNvPr>
          <p:cNvPicPr>
            <a:picLocks noChangeAspect="1"/>
          </p:cNvPicPr>
          <p:nvPr/>
        </p:nvPicPr>
        <p:blipFill>
          <a:blip r:embed="rId11"/>
          <a:stretch>
            <a:fillRect/>
          </a:stretch>
        </p:blipFill>
        <p:spPr>
          <a:xfrm>
            <a:off x="3441282" y="3855839"/>
            <a:ext cx="1385436" cy="1275698"/>
          </a:xfrm>
          <a:prstGeom prst="rect">
            <a:avLst/>
          </a:prstGeom>
        </p:spPr>
      </p:pic>
      <p:pic>
        <p:nvPicPr>
          <p:cNvPr id="7" name="Picture 6">
            <a:hlinkClick r:id="rId8" action="ppaction://hlinksldjump"/>
          </p:cNvPr>
          <p:cNvPicPr>
            <a:picLocks noChangeAspect="1"/>
          </p:cNvPicPr>
          <p:nvPr/>
        </p:nvPicPr>
        <p:blipFill>
          <a:blip r:embed="rId12"/>
          <a:stretch>
            <a:fillRect/>
          </a:stretch>
        </p:blipFill>
        <p:spPr>
          <a:xfrm>
            <a:off x="3308311" y="4746862"/>
            <a:ext cx="1165961" cy="1088231"/>
          </a:xfrm>
          <a:prstGeom prst="rect">
            <a:avLst/>
          </a:prstGeom>
        </p:spPr>
      </p:pic>
      <p:pic>
        <p:nvPicPr>
          <p:cNvPr id="8" name="Picture 7">
            <a:hlinkClick r:id="rId13" action="ppaction://hlinksldjump"/>
          </p:cNvPr>
          <p:cNvPicPr>
            <a:picLocks noChangeAspect="1"/>
          </p:cNvPicPr>
          <p:nvPr/>
        </p:nvPicPr>
        <p:blipFill>
          <a:blip r:embed="rId14"/>
          <a:stretch>
            <a:fillRect/>
          </a:stretch>
        </p:blipFill>
        <p:spPr>
          <a:xfrm>
            <a:off x="4411869" y="4285984"/>
            <a:ext cx="1376291" cy="1280271"/>
          </a:xfrm>
          <a:prstGeom prst="rect">
            <a:avLst/>
          </a:prstGeom>
        </p:spPr>
      </p:pic>
      <p:sp>
        <p:nvSpPr>
          <p:cNvPr id="9" name="Oval 8"/>
          <p:cNvSpPr/>
          <p:nvPr/>
        </p:nvSpPr>
        <p:spPr>
          <a:xfrm>
            <a:off x="2771775" y="1972867"/>
            <a:ext cx="175022" cy="175022"/>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prstClr val="white"/>
              </a:solidFill>
              <a:latin typeface="Calibri" panose="020F0502020204030204"/>
            </a:endParaRPr>
          </a:p>
        </p:txBody>
      </p:sp>
      <p:sp>
        <p:nvSpPr>
          <p:cNvPr id="25" name="Oval 24"/>
          <p:cNvSpPr/>
          <p:nvPr/>
        </p:nvSpPr>
        <p:spPr>
          <a:xfrm>
            <a:off x="3606403" y="2232422"/>
            <a:ext cx="133350" cy="119063"/>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prstClr val="white"/>
              </a:solidFill>
              <a:latin typeface="Calibri" panose="020F0502020204030204"/>
            </a:endParaRPr>
          </a:p>
        </p:txBody>
      </p:sp>
      <p:sp>
        <p:nvSpPr>
          <p:cNvPr id="26" name="Oval 25"/>
          <p:cNvSpPr/>
          <p:nvPr/>
        </p:nvSpPr>
        <p:spPr>
          <a:xfrm>
            <a:off x="2590847" y="2628900"/>
            <a:ext cx="180927" cy="167879"/>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prstClr val="white"/>
              </a:solidFill>
              <a:latin typeface="Calibri" panose="020F0502020204030204"/>
            </a:endParaRPr>
          </a:p>
        </p:txBody>
      </p:sp>
      <p:sp>
        <p:nvSpPr>
          <p:cNvPr id="12" name="Oval 11"/>
          <p:cNvSpPr/>
          <p:nvPr/>
        </p:nvSpPr>
        <p:spPr>
          <a:xfrm>
            <a:off x="1963983" y="3280766"/>
            <a:ext cx="180927" cy="167879"/>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prstClr val="white"/>
              </a:solidFill>
              <a:latin typeface="Calibri" panose="020F0502020204030204"/>
            </a:endParaRPr>
          </a:p>
        </p:txBody>
      </p:sp>
      <p:sp>
        <p:nvSpPr>
          <p:cNvPr id="13" name="Oval 12"/>
          <p:cNvSpPr/>
          <p:nvPr/>
        </p:nvSpPr>
        <p:spPr>
          <a:xfrm>
            <a:off x="2495013" y="3612949"/>
            <a:ext cx="180927" cy="167879"/>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prstClr val="white"/>
              </a:solidFill>
              <a:latin typeface="Calibri" panose="020F0502020204030204"/>
            </a:endParaRPr>
          </a:p>
        </p:txBody>
      </p:sp>
      <p:sp>
        <p:nvSpPr>
          <p:cNvPr id="14" name="Oval 13"/>
          <p:cNvSpPr/>
          <p:nvPr/>
        </p:nvSpPr>
        <p:spPr>
          <a:xfrm>
            <a:off x="3243262" y="3643312"/>
            <a:ext cx="157163" cy="137516"/>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prstClr val="white"/>
              </a:solidFill>
              <a:latin typeface="Calibri" panose="020F0502020204030204"/>
            </a:endParaRPr>
          </a:p>
        </p:txBody>
      </p:sp>
      <p:sp>
        <p:nvSpPr>
          <p:cNvPr id="15" name="Oval 14"/>
          <p:cNvSpPr/>
          <p:nvPr/>
        </p:nvSpPr>
        <p:spPr>
          <a:xfrm>
            <a:off x="4395192" y="3587000"/>
            <a:ext cx="162463" cy="14561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prstClr val="white"/>
              </a:solidFill>
              <a:latin typeface="Calibri" panose="020F0502020204030204"/>
            </a:endParaRPr>
          </a:p>
        </p:txBody>
      </p:sp>
      <p:sp>
        <p:nvSpPr>
          <p:cNvPr id="16" name="Oval 15"/>
          <p:cNvSpPr/>
          <p:nvPr/>
        </p:nvSpPr>
        <p:spPr>
          <a:xfrm>
            <a:off x="3359348" y="3025250"/>
            <a:ext cx="162463" cy="14561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prstClr val="white"/>
              </a:solidFill>
              <a:latin typeface="Calibri" panose="020F0502020204030204"/>
            </a:endParaRPr>
          </a:p>
        </p:txBody>
      </p:sp>
      <p:sp>
        <p:nvSpPr>
          <p:cNvPr id="17" name="Oval 16"/>
          <p:cNvSpPr/>
          <p:nvPr/>
        </p:nvSpPr>
        <p:spPr>
          <a:xfrm>
            <a:off x="3829050" y="2905201"/>
            <a:ext cx="133946" cy="120050"/>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prstClr val="white"/>
              </a:solidFill>
              <a:latin typeface="Calibri" panose="020F0502020204030204"/>
            </a:endParaRPr>
          </a:p>
        </p:txBody>
      </p:sp>
      <p:sp>
        <p:nvSpPr>
          <p:cNvPr id="18" name="5-Point Star 62"/>
          <p:cNvSpPr/>
          <p:nvPr/>
        </p:nvSpPr>
        <p:spPr>
          <a:xfrm>
            <a:off x="2996674" y="942976"/>
            <a:ext cx="561871" cy="523855"/>
          </a:xfrm>
          <a:custGeom>
            <a:avLst/>
            <a:gdLst>
              <a:gd name="connsiteX0" fmla="*/ 1 w 1063374"/>
              <a:gd name="connsiteY0" fmla="*/ 396535 h 1038144"/>
              <a:gd name="connsiteX1" fmla="*/ 406175 w 1063374"/>
              <a:gd name="connsiteY1" fmla="*/ 396538 h 1038144"/>
              <a:gd name="connsiteX2" fmla="*/ 531687 w 1063374"/>
              <a:gd name="connsiteY2" fmla="*/ 0 h 1038144"/>
              <a:gd name="connsiteX3" fmla="*/ 657199 w 1063374"/>
              <a:gd name="connsiteY3" fmla="*/ 396538 h 1038144"/>
              <a:gd name="connsiteX4" fmla="*/ 1063373 w 1063374"/>
              <a:gd name="connsiteY4" fmla="*/ 396535 h 1038144"/>
              <a:gd name="connsiteX5" fmla="*/ 734770 w 1063374"/>
              <a:gd name="connsiteY5" fmla="*/ 641606 h 1038144"/>
              <a:gd name="connsiteX6" fmla="*/ 860287 w 1063374"/>
              <a:gd name="connsiteY6" fmla="*/ 1038141 h 1038144"/>
              <a:gd name="connsiteX7" fmla="*/ 531687 w 1063374"/>
              <a:gd name="connsiteY7" fmla="*/ 793066 h 1038144"/>
              <a:gd name="connsiteX8" fmla="*/ 203087 w 1063374"/>
              <a:gd name="connsiteY8" fmla="*/ 1038141 h 1038144"/>
              <a:gd name="connsiteX9" fmla="*/ 328604 w 1063374"/>
              <a:gd name="connsiteY9" fmla="*/ 641606 h 1038144"/>
              <a:gd name="connsiteX10" fmla="*/ 1 w 1063374"/>
              <a:gd name="connsiteY10" fmla="*/ 396535 h 1038144"/>
              <a:gd name="connsiteX0" fmla="*/ 0 w 1063372"/>
              <a:gd name="connsiteY0" fmla="*/ 396535 h 1183284"/>
              <a:gd name="connsiteX1" fmla="*/ 406174 w 1063372"/>
              <a:gd name="connsiteY1" fmla="*/ 396538 h 1183284"/>
              <a:gd name="connsiteX2" fmla="*/ 531686 w 1063372"/>
              <a:gd name="connsiteY2" fmla="*/ 0 h 1183284"/>
              <a:gd name="connsiteX3" fmla="*/ 657198 w 1063372"/>
              <a:gd name="connsiteY3" fmla="*/ 396538 h 1183284"/>
              <a:gd name="connsiteX4" fmla="*/ 1063372 w 1063372"/>
              <a:gd name="connsiteY4" fmla="*/ 396535 h 1183284"/>
              <a:gd name="connsiteX5" fmla="*/ 734769 w 1063372"/>
              <a:gd name="connsiteY5" fmla="*/ 641606 h 1183284"/>
              <a:gd name="connsiteX6" fmla="*/ 860286 w 1063372"/>
              <a:gd name="connsiteY6" fmla="*/ 1038141 h 1183284"/>
              <a:gd name="connsiteX7" fmla="*/ 531686 w 1063372"/>
              <a:gd name="connsiteY7" fmla="*/ 793066 h 1183284"/>
              <a:gd name="connsiteX8" fmla="*/ 116001 w 1063372"/>
              <a:gd name="connsiteY8" fmla="*/ 1183284 h 1183284"/>
              <a:gd name="connsiteX9" fmla="*/ 328603 w 1063372"/>
              <a:gd name="connsiteY9" fmla="*/ 641606 h 1183284"/>
              <a:gd name="connsiteX10" fmla="*/ 0 w 1063372"/>
              <a:gd name="connsiteY10" fmla="*/ 396535 h 1183284"/>
              <a:gd name="connsiteX0" fmla="*/ 0 w 1077886"/>
              <a:gd name="connsiteY0" fmla="*/ 527164 h 1183284"/>
              <a:gd name="connsiteX1" fmla="*/ 420688 w 1077886"/>
              <a:gd name="connsiteY1" fmla="*/ 396538 h 1183284"/>
              <a:gd name="connsiteX2" fmla="*/ 546200 w 1077886"/>
              <a:gd name="connsiteY2" fmla="*/ 0 h 1183284"/>
              <a:gd name="connsiteX3" fmla="*/ 671712 w 1077886"/>
              <a:gd name="connsiteY3" fmla="*/ 396538 h 1183284"/>
              <a:gd name="connsiteX4" fmla="*/ 1077886 w 1077886"/>
              <a:gd name="connsiteY4" fmla="*/ 396535 h 1183284"/>
              <a:gd name="connsiteX5" fmla="*/ 749283 w 1077886"/>
              <a:gd name="connsiteY5" fmla="*/ 641606 h 1183284"/>
              <a:gd name="connsiteX6" fmla="*/ 874800 w 1077886"/>
              <a:gd name="connsiteY6" fmla="*/ 1038141 h 1183284"/>
              <a:gd name="connsiteX7" fmla="*/ 546200 w 1077886"/>
              <a:gd name="connsiteY7" fmla="*/ 793066 h 1183284"/>
              <a:gd name="connsiteX8" fmla="*/ 130515 w 1077886"/>
              <a:gd name="connsiteY8" fmla="*/ 1183284 h 1183284"/>
              <a:gd name="connsiteX9" fmla="*/ 343117 w 1077886"/>
              <a:gd name="connsiteY9" fmla="*/ 641606 h 1183284"/>
              <a:gd name="connsiteX10" fmla="*/ 0 w 1077886"/>
              <a:gd name="connsiteY10" fmla="*/ 527164 h 1183284"/>
              <a:gd name="connsiteX0" fmla="*/ 0 w 1048857"/>
              <a:gd name="connsiteY0" fmla="*/ 527164 h 1183284"/>
              <a:gd name="connsiteX1" fmla="*/ 420688 w 1048857"/>
              <a:gd name="connsiteY1" fmla="*/ 396538 h 1183284"/>
              <a:gd name="connsiteX2" fmla="*/ 546200 w 1048857"/>
              <a:gd name="connsiteY2" fmla="*/ 0 h 1183284"/>
              <a:gd name="connsiteX3" fmla="*/ 671712 w 1048857"/>
              <a:gd name="connsiteY3" fmla="*/ 396538 h 1183284"/>
              <a:gd name="connsiteX4" fmla="*/ 1048857 w 1048857"/>
              <a:gd name="connsiteY4" fmla="*/ 265907 h 1183284"/>
              <a:gd name="connsiteX5" fmla="*/ 749283 w 1048857"/>
              <a:gd name="connsiteY5" fmla="*/ 641606 h 1183284"/>
              <a:gd name="connsiteX6" fmla="*/ 874800 w 1048857"/>
              <a:gd name="connsiteY6" fmla="*/ 1038141 h 1183284"/>
              <a:gd name="connsiteX7" fmla="*/ 546200 w 1048857"/>
              <a:gd name="connsiteY7" fmla="*/ 793066 h 1183284"/>
              <a:gd name="connsiteX8" fmla="*/ 130515 w 1048857"/>
              <a:gd name="connsiteY8" fmla="*/ 1183284 h 1183284"/>
              <a:gd name="connsiteX9" fmla="*/ 343117 w 1048857"/>
              <a:gd name="connsiteY9" fmla="*/ 641606 h 1183284"/>
              <a:gd name="connsiteX10" fmla="*/ 0 w 1048857"/>
              <a:gd name="connsiteY10" fmla="*/ 527164 h 1183284"/>
              <a:gd name="connsiteX0" fmla="*/ 0 w 1048857"/>
              <a:gd name="connsiteY0" fmla="*/ 425564 h 1081684"/>
              <a:gd name="connsiteX1" fmla="*/ 420688 w 1048857"/>
              <a:gd name="connsiteY1" fmla="*/ 294938 h 1081684"/>
              <a:gd name="connsiteX2" fmla="*/ 531686 w 1048857"/>
              <a:gd name="connsiteY2" fmla="*/ 0 h 1081684"/>
              <a:gd name="connsiteX3" fmla="*/ 671712 w 1048857"/>
              <a:gd name="connsiteY3" fmla="*/ 294938 h 1081684"/>
              <a:gd name="connsiteX4" fmla="*/ 1048857 w 1048857"/>
              <a:gd name="connsiteY4" fmla="*/ 164307 h 1081684"/>
              <a:gd name="connsiteX5" fmla="*/ 749283 w 1048857"/>
              <a:gd name="connsiteY5" fmla="*/ 540006 h 1081684"/>
              <a:gd name="connsiteX6" fmla="*/ 874800 w 1048857"/>
              <a:gd name="connsiteY6" fmla="*/ 936541 h 1081684"/>
              <a:gd name="connsiteX7" fmla="*/ 546200 w 1048857"/>
              <a:gd name="connsiteY7" fmla="*/ 691466 h 1081684"/>
              <a:gd name="connsiteX8" fmla="*/ 130515 w 1048857"/>
              <a:gd name="connsiteY8" fmla="*/ 1081684 h 1081684"/>
              <a:gd name="connsiteX9" fmla="*/ 343117 w 1048857"/>
              <a:gd name="connsiteY9" fmla="*/ 540006 h 1081684"/>
              <a:gd name="connsiteX10" fmla="*/ 0 w 1048857"/>
              <a:gd name="connsiteY10" fmla="*/ 425564 h 1081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48857" h="1081684">
                <a:moveTo>
                  <a:pt x="0" y="425564"/>
                </a:moveTo>
                <a:lnTo>
                  <a:pt x="420688" y="294938"/>
                </a:lnTo>
                <a:lnTo>
                  <a:pt x="531686" y="0"/>
                </a:lnTo>
                <a:lnTo>
                  <a:pt x="671712" y="294938"/>
                </a:lnTo>
                <a:lnTo>
                  <a:pt x="1048857" y="164307"/>
                </a:lnTo>
                <a:lnTo>
                  <a:pt x="749283" y="540006"/>
                </a:lnTo>
                <a:lnTo>
                  <a:pt x="874800" y="936541"/>
                </a:lnTo>
                <a:lnTo>
                  <a:pt x="546200" y="691466"/>
                </a:lnTo>
                <a:lnTo>
                  <a:pt x="130515" y="1081684"/>
                </a:lnTo>
                <a:lnTo>
                  <a:pt x="343117" y="540006"/>
                </a:lnTo>
                <a:lnTo>
                  <a:pt x="0" y="425564"/>
                </a:lnTo>
                <a:close/>
              </a:path>
            </a:pathLst>
          </a:custGeom>
          <a:solidFill>
            <a:srgbClr val="FCB400"/>
          </a:solidFill>
          <a:ln w="28575">
            <a:solidFill>
              <a:srgbClr val="391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prstClr val="white"/>
              </a:solidFill>
              <a:latin typeface="Calibri" panose="020F0502020204030204"/>
            </a:endParaRPr>
          </a:p>
        </p:txBody>
      </p:sp>
      <p:sp>
        <p:nvSpPr>
          <p:cNvPr id="2" name="Rectangle 1"/>
          <p:cNvSpPr/>
          <p:nvPr/>
        </p:nvSpPr>
        <p:spPr>
          <a:xfrm>
            <a:off x="3835428" y="2934518"/>
            <a:ext cx="5217455" cy="692497"/>
          </a:xfrm>
          <a:prstGeom prst="rect">
            <a:avLst/>
          </a:prstGeom>
          <a:noFill/>
        </p:spPr>
        <p:txBody>
          <a:bodyPr wrap="none" lIns="68580" tIns="34290" rIns="68580" bIns="34290">
            <a:spAutoFit/>
          </a:bodyPr>
          <a:lstStyle/>
          <a:p>
            <a:pPr algn="ctr"/>
            <a:r>
              <a:rPr lang="en-US" sz="4050" b="1" dirty="0">
                <a:ln w="28575">
                  <a:solidFill>
                    <a:schemeClr val="tx1"/>
                  </a:solidFill>
                  <a:prstDash val="solid"/>
                </a:ln>
                <a:solidFill>
                  <a:srgbClr val="FFFFFF"/>
                </a:solidFill>
                <a:effectLst>
                  <a:outerShdw blurRad="38100" dist="22860" dir="5400000" algn="tl" rotWithShape="0">
                    <a:srgbClr val="000000">
                      <a:alpha val="30000"/>
                    </a:srgbClr>
                  </a:outerShdw>
                </a:effectLst>
              </a:rPr>
              <a:t>MÓN </a:t>
            </a:r>
            <a:r>
              <a:rPr lang="en-US" sz="4050" b="1">
                <a:ln w="28575">
                  <a:solidFill>
                    <a:schemeClr val="tx1"/>
                  </a:solidFill>
                  <a:prstDash val="solid"/>
                </a:ln>
                <a:solidFill>
                  <a:srgbClr val="FFFFFF"/>
                </a:solidFill>
                <a:effectLst>
                  <a:outerShdw blurRad="38100" dist="22860" dir="5400000" algn="tl" rotWithShape="0">
                    <a:srgbClr val="000000">
                      <a:alpha val="30000"/>
                    </a:srgbClr>
                  </a:outerShdw>
                </a:effectLst>
              </a:rPr>
              <a:t>QUÀ MAY MẮN</a:t>
            </a:r>
            <a:endParaRPr lang="en-US" sz="4050" b="1" dirty="0">
              <a:ln w="28575">
                <a:solidFill>
                  <a:schemeClr val="tx1"/>
                </a:solidFill>
                <a:prstDash val="solid"/>
              </a:ln>
              <a:solidFill>
                <a:srgbClr val="FFFFFF"/>
              </a:solidFill>
              <a:effectLst>
                <a:outerShdw blurRad="38100" dist="22860" dir="5400000" algn="tl" rotWithShape="0">
                  <a:srgbClr val="000000">
                    <a:alpha val="30000"/>
                  </a:srgbClr>
                </a:outerShdw>
              </a:effectLst>
            </a:endParaRPr>
          </a:p>
        </p:txBody>
      </p:sp>
      <p:sp>
        <p:nvSpPr>
          <p:cNvPr id="10" name="Rectangle 9"/>
          <p:cNvSpPr/>
          <p:nvPr/>
        </p:nvSpPr>
        <p:spPr>
          <a:xfrm>
            <a:off x="5286593" y="3602927"/>
            <a:ext cx="2315125" cy="300082"/>
          </a:xfrm>
          <a:prstGeom prst="rect">
            <a:avLst/>
          </a:prstGeom>
        </p:spPr>
        <p:txBody>
          <a:bodyPr wrap="square">
            <a:spAutoFit/>
          </a:bodyPr>
          <a:lstStyle/>
          <a:p>
            <a:pPr algn="ctr"/>
            <a:r>
              <a:rPr lang="en-US" sz="1350" b="1" dirty="0">
                <a:solidFill>
                  <a:schemeClr val="bg1"/>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SURPRISE </a:t>
            </a:r>
            <a:r>
              <a:rPr lang="en-US" sz="1350" b="1" dirty="0">
                <a:solidFill>
                  <a:schemeClr val="bg1"/>
                </a:solidFill>
                <a:latin typeface="Tahoma" panose="020B0604030504040204" pitchFamily="34" charset="0"/>
                <a:ea typeface="Tahoma" panose="020B0604030504040204" pitchFamily="34" charset="0"/>
                <a:cs typeface="Tahoma" panose="020B0604030504040204" pitchFamily="34" charset="0"/>
              </a:rPr>
              <a:t>GIFT</a:t>
            </a:r>
          </a:p>
        </p:txBody>
      </p:sp>
      <p:sp>
        <p:nvSpPr>
          <p:cNvPr id="20" name="Flowchart: Extract 19"/>
          <p:cNvSpPr/>
          <p:nvPr/>
        </p:nvSpPr>
        <p:spPr>
          <a:xfrm rot="5400000">
            <a:off x="6131641" y="4024539"/>
            <a:ext cx="1251857" cy="1202824"/>
          </a:xfrm>
          <a:prstGeom prst="flowChartExtract">
            <a:avLst/>
          </a:prstGeom>
          <a:solidFill>
            <a:srgbClr val="FFFF00"/>
          </a:solid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21" name="yt1s.com - Ca khúc Vang Ca Ngày Pháp Luật Việt Nam">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5"/>
          <a:stretch>
            <a:fillRect/>
          </a:stretch>
        </p:blipFill>
        <p:spPr>
          <a:xfrm>
            <a:off x="8100392" y="333376"/>
            <a:ext cx="609600" cy="609600"/>
          </a:xfrm>
          <a:prstGeom prst="rect">
            <a:avLst/>
          </a:prstGeom>
        </p:spPr>
      </p:pic>
    </p:spTree>
    <p:extLst>
      <p:ext uri="{BB962C8B-B14F-4D97-AF65-F5344CB8AC3E}">
        <p14:creationId xmlns:p14="http://schemas.microsoft.com/office/powerpoint/2010/main" val="2955143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mph" presetSubtype="0" repeatCount="indefinite" fill="hold" grpId="0" nodeType="withEffect">
                                  <p:stCondLst>
                                    <p:cond delay="0"/>
                                  </p:stCondLst>
                                  <p:childTnLst>
                                    <p:animClr clrSpc="hsl" dir="cw">
                                      <p:cBhvr override="childStyle">
                                        <p:cTn id="6" dur="500" fill="hold"/>
                                        <p:tgtEl>
                                          <p:spTgt spid="9"/>
                                        </p:tgtEl>
                                        <p:attrNameLst>
                                          <p:attrName>style.color</p:attrName>
                                        </p:attrNameLst>
                                      </p:cBhvr>
                                      <p:by>
                                        <p:hsl h="0" s="12549" l="25098"/>
                                      </p:by>
                                    </p:animClr>
                                    <p:animClr clrSpc="hsl" dir="cw">
                                      <p:cBhvr>
                                        <p:cTn id="7" dur="500" fill="hold"/>
                                        <p:tgtEl>
                                          <p:spTgt spid="9"/>
                                        </p:tgtEl>
                                        <p:attrNameLst>
                                          <p:attrName>fillcolor</p:attrName>
                                        </p:attrNameLst>
                                      </p:cBhvr>
                                      <p:by>
                                        <p:hsl h="0" s="12549" l="25098"/>
                                      </p:by>
                                    </p:animClr>
                                    <p:animClr clrSpc="hsl" dir="cw">
                                      <p:cBhvr>
                                        <p:cTn id="8" dur="500" fill="hold"/>
                                        <p:tgtEl>
                                          <p:spTgt spid="9"/>
                                        </p:tgtEl>
                                        <p:attrNameLst>
                                          <p:attrName>stroke.color</p:attrName>
                                        </p:attrNameLst>
                                      </p:cBhvr>
                                      <p:by>
                                        <p:hsl h="0" s="12549" l="25098"/>
                                      </p:by>
                                    </p:animClr>
                                    <p:set>
                                      <p:cBhvr>
                                        <p:cTn id="9" dur="500" fill="hold"/>
                                        <p:tgtEl>
                                          <p:spTgt spid="9"/>
                                        </p:tgtEl>
                                        <p:attrNameLst>
                                          <p:attrName>fill.type</p:attrName>
                                        </p:attrNameLst>
                                      </p:cBhvr>
                                      <p:to>
                                        <p:strVal val="solid"/>
                                      </p:to>
                                    </p:set>
                                  </p:childTnLst>
                                </p:cTn>
                              </p:par>
                              <p:par>
                                <p:cTn id="10" presetID="30" presetClass="emph" presetSubtype="0" repeatCount="indefinite" fill="hold" grpId="0" nodeType="withEffect">
                                  <p:stCondLst>
                                    <p:cond delay="250"/>
                                  </p:stCondLst>
                                  <p:childTnLst>
                                    <p:animClr clrSpc="hsl" dir="cw">
                                      <p:cBhvr override="childStyle">
                                        <p:cTn id="11" dur="500" fill="hold"/>
                                        <p:tgtEl>
                                          <p:spTgt spid="25"/>
                                        </p:tgtEl>
                                        <p:attrNameLst>
                                          <p:attrName>style.color</p:attrName>
                                        </p:attrNameLst>
                                      </p:cBhvr>
                                      <p:by>
                                        <p:hsl h="0" s="12549" l="25098"/>
                                      </p:by>
                                    </p:animClr>
                                    <p:animClr clrSpc="hsl" dir="cw">
                                      <p:cBhvr>
                                        <p:cTn id="12" dur="500" fill="hold"/>
                                        <p:tgtEl>
                                          <p:spTgt spid="25"/>
                                        </p:tgtEl>
                                        <p:attrNameLst>
                                          <p:attrName>fillcolor</p:attrName>
                                        </p:attrNameLst>
                                      </p:cBhvr>
                                      <p:by>
                                        <p:hsl h="0" s="12549" l="25098"/>
                                      </p:by>
                                    </p:animClr>
                                    <p:animClr clrSpc="hsl" dir="cw">
                                      <p:cBhvr>
                                        <p:cTn id="13" dur="500" fill="hold"/>
                                        <p:tgtEl>
                                          <p:spTgt spid="25"/>
                                        </p:tgtEl>
                                        <p:attrNameLst>
                                          <p:attrName>stroke.color</p:attrName>
                                        </p:attrNameLst>
                                      </p:cBhvr>
                                      <p:by>
                                        <p:hsl h="0" s="12549" l="25098"/>
                                      </p:by>
                                    </p:animClr>
                                    <p:set>
                                      <p:cBhvr>
                                        <p:cTn id="14" dur="500" fill="hold"/>
                                        <p:tgtEl>
                                          <p:spTgt spid="25"/>
                                        </p:tgtEl>
                                        <p:attrNameLst>
                                          <p:attrName>fill.type</p:attrName>
                                        </p:attrNameLst>
                                      </p:cBhvr>
                                      <p:to>
                                        <p:strVal val="solid"/>
                                      </p:to>
                                    </p:set>
                                  </p:childTnLst>
                                </p:cTn>
                              </p:par>
                              <p:par>
                                <p:cTn id="15" presetID="30" presetClass="emph" presetSubtype="0" repeatCount="indefinite" fill="hold" grpId="0" nodeType="withEffect">
                                  <p:stCondLst>
                                    <p:cond delay="500"/>
                                  </p:stCondLst>
                                  <p:childTnLst>
                                    <p:animClr clrSpc="hsl" dir="cw">
                                      <p:cBhvr override="childStyle">
                                        <p:cTn id="16" dur="500" fill="hold"/>
                                        <p:tgtEl>
                                          <p:spTgt spid="26"/>
                                        </p:tgtEl>
                                        <p:attrNameLst>
                                          <p:attrName>style.color</p:attrName>
                                        </p:attrNameLst>
                                      </p:cBhvr>
                                      <p:by>
                                        <p:hsl h="0" s="12549" l="25098"/>
                                      </p:by>
                                    </p:animClr>
                                    <p:animClr clrSpc="hsl" dir="cw">
                                      <p:cBhvr>
                                        <p:cTn id="17" dur="500" fill="hold"/>
                                        <p:tgtEl>
                                          <p:spTgt spid="26"/>
                                        </p:tgtEl>
                                        <p:attrNameLst>
                                          <p:attrName>fillcolor</p:attrName>
                                        </p:attrNameLst>
                                      </p:cBhvr>
                                      <p:by>
                                        <p:hsl h="0" s="12549" l="25098"/>
                                      </p:by>
                                    </p:animClr>
                                    <p:animClr clrSpc="hsl" dir="cw">
                                      <p:cBhvr>
                                        <p:cTn id="18" dur="500" fill="hold"/>
                                        <p:tgtEl>
                                          <p:spTgt spid="26"/>
                                        </p:tgtEl>
                                        <p:attrNameLst>
                                          <p:attrName>stroke.color</p:attrName>
                                        </p:attrNameLst>
                                      </p:cBhvr>
                                      <p:by>
                                        <p:hsl h="0" s="12549" l="25098"/>
                                      </p:by>
                                    </p:animClr>
                                    <p:set>
                                      <p:cBhvr>
                                        <p:cTn id="19" dur="500" fill="hold"/>
                                        <p:tgtEl>
                                          <p:spTgt spid="26"/>
                                        </p:tgtEl>
                                        <p:attrNameLst>
                                          <p:attrName>fill.type</p:attrName>
                                        </p:attrNameLst>
                                      </p:cBhvr>
                                      <p:to>
                                        <p:strVal val="solid"/>
                                      </p:to>
                                    </p:set>
                                  </p:childTnLst>
                                </p:cTn>
                              </p:par>
                              <p:par>
                                <p:cTn id="20" presetID="30" presetClass="emph" presetSubtype="0" repeatCount="indefinite" fill="hold" grpId="0" nodeType="withEffect">
                                  <p:stCondLst>
                                    <p:cond delay="750"/>
                                  </p:stCondLst>
                                  <p:childTnLst>
                                    <p:animClr clrSpc="hsl" dir="cw">
                                      <p:cBhvr override="childStyle">
                                        <p:cTn id="21" dur="500" fill="hold"/>
                                        <p:tgtEl>
                                          <p:spTgt spid="12"/>
                                        </p:tgtEl>
                                        <p:attrNameLst>
                                          <p:attrName>style.color</p:attrName>
                                        </p:attrNameLst>
                                      </p:cBhvr>
                                      <p:by>
                                        <p:hsl h="0" s="12549" l="25098"/>
                                      </p:by>
                                    </p:animClr>
                                    <p:animClr clrSpc="hsl" dir="cw">
                                      <p:cBhvr>
                                        <p:cTn id="22" dur="500" fill="hold"/>
                                        <p:tgtEl>
                                          <p:spTgt spid="12"/>
                                        </p:tgtEl>
                                        <p:attrNameLst>
                                          <p:attrName>fillcolor</p:attrName>
                                        </p:attrNameLst>
                                      </p:cBhvr>
                                      <p:by>
                                        <p:hsl h="0" s="12549" l="25098"/>
                                      </p:by>
                                    </p:animClr>
                                    <p:animClr clrSpc="hsl" dir="cw">
                                      <p:cBhvr>
                                        <p:cTn id="23" dur="500" fill="hold"/>
                                        <p:tgtEl>
                                          <p:spTgt spid="12"/>
                                        </p:tgtEl>
                                        <p:attrNameLst>
                                          <p:attrName>stroke.color</p:attrName>
                                        </p:attrNameLst>
                                      </p:cBhvr>
                                      <p:by>
                                        <p:hsl h="0" s="12549" l="25098"/>
                                      </p:by>
                                    </p:animClr>
                                    <p:set>
                                      <p:cBhvr>
                                        <p:cTn id="24" dur="500" fill="hold"/>
                                        <p:tgtEl>
                                          <p:spTgt spid="12"/>
                                        </p:tgtEl>
                                        <p:attrNameLst>
                                          <p:attrName>fill.type</p:attrName>
                                        </p:attrNameLst>
                                      </p:cBhvr>
                                      <p:to>
                                        <p:strVal val="solid"/>
                                      </p:to>
                                    </p:set>
                                  </p:childTnLst>
                                </p:cTn>
                              </p:par>
                              <p:par>
                                <p:cTn id="25" presetID="30" presetClass="emph" presetSubtype="0" repeatCount="indefinite" fill="hold" grpId="0" nodeType="withEffect">
                                  <p:stCondLst>
                                    <p:cond delay="0"/>
                                  </p:stCondLst>
                                  <p:childTnLst>
                                    <p:animClr clrSpc="hsl" dir="cw">
                                      <p:cBhvr override="childStyle">
                                        <p:cTn id="26" dur="500" fill="hold"/>
                                        <p:tgtEl>
                                          <p:spTgt spid="13"/>
                                        </p:tgtEl>
                                        <p:attrNameLst>
                                          <p:attrName>style.color</p:attrName>
                                        </p:attrNameLst>
                                      </p:cBhvr>
                                      <p:by>
                                        <p:hsl h="0" s="12549" l="25098"/>
                                      </p:by>
                                    </p:animClr>
                                    <p:animClr clrSpc="hsl" dir="cw">
                                      <p:cBhvr>
                                        <p:cTn id="27" dur="500" fill="hold"/>
                                        <p:tgtEl>
                                          <p:spTgt spid="13"/>
                                        </p:tgtEl>
                                        <p:attrNameLst>
                                          <p:attrName>fillcolor</p:attrName>
                                        </p:attrNameLst>
                                      </p:cBhvr>
                                      <p:by>
                                        <p:hsl h="0" s="12549" l="25098"/>
                                      </p:by>
                                    </p:animClr>
                                    <p:animClr clrSpc="hsl" dir="cw">
                                      <p:cBhvr>
                                        <p:cTn id="28" dur="500" fill="hold"/>
                                        <p:tgtEl>
                                          <p:spTgt spid="13"/>
                                        </p:tgtEl>
                                        <p:attrNameLst>
                                          <p:attrName>stroke.color</p:attrName>
                                        </p:attrNameLst>
                                      </p:cBhvr>
                                      <p:by>
                                        <p:hsl h="0" s="12549" l="25098"/>
                                      </p:by>
                                    </p:animClr>
                                    <p:set>
                                      <p:cBhvr>
                                        <p:cTn id="29" dur="500" fill="hold"/>
                                        <p:tgtEl>
                                          <p:spTgt spid="13"/>
                                        </p:tgtEl>
                                        <p:attrNameLst>
                                          <p:attrName>fill.type</p:attrName>
                                        </p:attrNameLst>
                                      </p:cBhvr>
                                      <p:to>
                                        <p:strVal val="solid"/>
                                      </p:to>
                                    </p:set>
                                  </p:childTnLst>
                                </p:cTn>
                              </p:par>
                              <p:par>
                                <p:cTn id="30" presetID="30" presetClass="emph" presetSubtype="0" repeatCount="indefinite" fill="hold" grpId="0" nodeType="withEffect">
                                  <p:stCondLst>
                                    <p:cond delay="250"/>
                                  </p:stCondLst>
                                  <p:childTnLst>
                                    <p:animClr clrSpc="hsl" dir="cw">
                                      <p:cBhvr override="childStyle">
                                        <p:cTn id="31" dur="500" fill="hold"/>
                                        <p:tgtEl>
                                          <p:spTgt spid="14"/>
                                        </p:tgtEl>
                                        <p:attrNameLst>
                                          <p:attrName>style.color</p:attrName>
                                        </p:attrNameLst>
                                      </p:cBhvr>
                                      <p:by>
                                        <p:hsl h="0" s="12549" l="25098"/>
                                      </p:by>
                                    </p:animClr>
                                    <p:animClr clrSpc="hsl" dir="cw">
                                      <p:cBhvr>
                                        <p:cTn id="32" dur="500" fill="hold"/>
                                        <p:tgtEl>
                                          <p:spTgt spid="14"/>
                                        </p:tgtEl>
                                        <p:attrNameLst>
                                          <p:attrName>fillcolor</p:attrName>
                                        </p:attrNameLst>
                                      </p:cBhvr>
                                      <p:by>
                                        <p:hsl h="0" s="12549" l="25098"/>
                                      </p:by>
                                    </p:animClr>
                                    <p:animClr clrSpc="hsl" dir="cw">
                                      <p:cBhvr>
                                        <p:cTn id="33" dur="500" fill="hold"/>
                                        <p:tgtEl>
                                          <p:spTgt spid="14"/>
                                        </p:tgtEl>
                                        <p:attrNameLst>
                                          <p:attrName>stroke.color</p:attrName>
                                        </p:attrNameLst>
                                      </p:cBhvr>
                                      <p:by>
                                        <p:hsl h="0" s="12549" l="25098"/>
                                      </p:by>
                                    </p:animClr>
                                    <p:set>
                                      <p:cBhvr>
                                        <p:cTn id="34" dur="500" fill="hold"/>
                                        <p:tgtEl>
                                          <p:spTgt spid="14"/>
                                        </p:tgtEl>
                                        <p:attrNameLst>
                                          <p:attrName>fill.type</p:attrName>
                                        </p:attrNameLst>
                                      </p:cBhvr>
                                      <p:to>
                                        <p:strVal val="solid"/>
                                      </p:to>
                                    </p:set>
                                  </p:childTnLst>
                                </p:cTn>
                              </p:par>
                              <p:par>
                                <p:cTn id="35" presetID="30" presetClass="emph" presetSubtype="0" repeatCount="indefinite" fill="hold" grpId="0" nodeType="withEffect">
                                  <p:stCondLst>
                                    <p:cond delay="500"/>
                                  </p:stCondLst>
                                  <p:childTnLst>
                                    <p:animClr clrSpc="hsl" dir="cw">
                                      <p:cBhvr override="childStyle">
                                        <p:cTn id="36" dur="500" fill="hold"/>
                                        <p:tgtEl>
                                          <p:spTgt spid="15"/>
                                        </p:tgtEl>
                                        <p:attrNameLst>
                                          <p:attrName>style.color</p:attrName>
                                        </p:attrNameLst>
                                      </p:cBhvr>
                                      <p:by>
                                        <p:hsl h="0" s="12549" l="25098"/>
                                      </p:by>
                                    </p:animClr>
                                    <p:animClr clrSpc="hsl" dir="cw">
                                      <p:cBhvr>
                                        <p:cTn id="37" dur="500" fill="hold"/>
                                        <p:tgtEl>
                                          <p:spTgt spid="15"/>
                                        </p:tgtEl>
                                        <p:attrNameLst>
                                          <p:attrName>fillcolor</p:attrName>
                                        </p:attrNameLst>
                                      </p:cBhvr>
                                      <p:by>
                                        <p:hsl h="0" s="12549" l="25098"/>
                                      </p:by>
                                    </p:animClr>
                                    <p:animClr clrSpc="hsl" dir="cw">
                                      <p:cBhvr>
                                        <p:cTn id="38" dur="500" fill="hold"/>
                                        <p:tgtEl>
                                          <p:spTgt spid="15"/>
                                        </p:tgtEl>
                                        <p:attrNameLst>
                                          <p:attrName>stroke.color</p:attrName>
                                        </p:attrNameLst>
                                      </p:cBhvr>
                                      <p:by>
                                        <p:hsl h="0" s="12549" l="25098"/>
                                      </p:by>
                                    </p:animClr>
                                    <p:set>
                                      <p:cBhvr>
                                        <p:cTn id="39" dur="500" fill="hold"/>
                                        <p:tgtEl>
                                          <p:spTgt spid="15"/>
                                        </p:tgtEl>
                                        <p:attrNameLst>
                                          <p:attrName>fill.type</p:attrName>
                                        </p:attrNameLst>
                                      </p:cBhvr>
                                      <p:to>
                                        <p:strVal val="solid"/>
                                      </p:to>
                                    </p:set>
                                  </p:childTnLst>
                                </p:cTn>
                              </p:par>
                              <p:par>
                                <p:cTn id="40" presetID="30" presetClass="emph" presetSubtype="0" repeatCount="indefinite" fill="hold" grpId="0" nodeType="withEffect">
                                  <p:stCondLst>
                                    <p:cond delay="750"/>
                                  </p:stCondLst>
                                  <p:childTnLst>
                                    <p:animClr clrSpc="hsl" dir="cw">
                                      <p:cBhvr override="childStyle">
                                        <p:cTn id="41" dur="500" fill="hold"/>
                                        <p:tgtEl>
                                          <p:spTgt spid="16"/>
                                        </p:tgtEl>
                                        <p:attrNameLst>
                                          <p:attrName>style.color</p:attrName>
                                        </p:attrNameLst>
                                      </p:cBhvr>
                                      <p:by>
                                        <p:hsl h="0" s="12549" l="25098"/>
                                      </p:by>
                                    </p:animClr>
                                    <p:animClr clrSpc="hsl" dir="cw">
                                      <p:cBhvr>
                                        <p:cTn id="42" dur="500" fill="hold"/>
                                        <p:tgtEl>
                                          <p:spTgt spid="16"/>
                                        </p:tgtEl>
                                        <p:attrNameLst>
                                          <p:attrName>fillcolor</p:attrName>
                                        </p:attrNameLst>
                                      </p:cBhvr>
                                      <p:by>
                                        <p:hsl h="0" s="12549" l="25098"/>
                                      </p:by>
                                    </p:animClr>
                                    <p:animClr clrSpc="hsl" dir="cw">
                                      <p:cBhvr>
                                        <p:cTn id="43" dur="500" fill="hold"/>
                                        <p:tgtEl>
                                          <p:spTgt spid="16"/>
                                        </p:tgtEl>
                                        <p:attrNameLst>
                                          <p:attrName>stroke.color</p:attrName>
                                        </p:attrNameLst>
                                      </p:cBhvr>
                                      <p:by>
                                        <p:hsl h="0" s="12549" l="25098"/>
                                      </p:by>
                                    </p:animClr>
                                    <p:set>
                                      <p:cBhvr>
                                        <p:cTn id="44" dur="500" fill="hold"/>
                                        <p:tgtEl>
                                          <p:spTgt spid="16"/>
                                        </p:tgtEl>
                                        <p:attrNameLst>
                                          <p:attrName>fill.type</p:attrName>
                                        </p:attrNameLst>
                                      </p:cBhvr>
                                      <p:to>
                                        <p:strVal val="solid"/>
                                      </p:to>
                                    </p:set>
                                  </p:childTnLst>
                                </p:cTn>
                              </p:par>
                              <p:par>
                                <p:cTn id="45" presetID="30" presetClass="emph" presetSubtype="0" repeatCount="indefinite" fill="hold" grpId="0" nodeType="withEffect">
                                  <p:stCondLst>
                                    <p:cond delay="0"/>
                                  </p:stCondLst>
                                  <p:childTnLst>
                                    <p:animClr clrSpc="hsl" dir="cw">
                                      <p:cBhvr override="childStyle">
                                        <p:cTn id="46" dur="500" fill="hold"/>
                                        <p:tgtEl>
                                          <p:spTgt spid="17"/>
                                        </p:tgtEl>
                                        <p:attrNameLst>
                                          <p:attrName>style.color</p:attrName>
                                        </p:attrNameLst>
                                      </p:cBhvr>
                                      <p:by>
                                        <p:hsl h="0" s="12549" l="25098"/>
                                      </p:by>
                                    </p:animClr>
                                    <p:animClr clrSpc="hsl" dir="cw">
                                      <p:cBhvr>
                                        <p:cTn id="47" dur="500" fill="hold"/>
                                        <p:tgtEl>
                                          <p:spTgt spid="17"/>
                                        </p:tgtEl>
                                        <p:attrNameLst>
                                          <p:attrName>fillcolor</p:attrName>
                                        </p:attrNameLst>
                                      </p:cBhvr>
                                      <p:by>
                                        <p:hsl h="0" s="12549" l="25098"/>
                                      </p:by>
                                    </p:animClr>
                                    <p:animClr clrSpc="hsl" dir="cw">
                                      <p:cBhvr>
                                        <p:cTn id="48" dur="500" fill="hold"/>
                                        <p:tgtEl>
                                          <p:spTgt spid="17"/>
                                        </p:tgtEl>
                                        <p:attrNameLst>
                                          <p:attrName>stroke.color</p:attrName>
                                        </p:attrNameLst>
                                      </p:cBhvr>
                                      <p:by>
                                        <p:hsl h="0" s="12549" l="25098"/>
                                      </p:by>
                                    </p:animClr>
                                    <p:set>
                                      <p:cBhvr>
                                        <p:cTn id="49" dur="500" fill="hold"/>
                                        <p:tgtEl>
                                          <p:spTgt spid="17"/>
                                        </p:tgtEl>
                                        <p:attrNameLst>
                                          <p:attrName>fill.type</p:attrName>
                                        </p:attrNameLst>
                                      </p:cBhvr>
                                      <p:to>
                                        <p:strVal val="solid"/>
                                      </p:to>
                                    </p:set>
                                  </p:childTnLst>
                                </p:cTn>
                              </p:par>
                              <p:par>
                                <p:cTn id="50" presetID="30" presetClass="emph" presetSubtype="0" repeatCount="indefinite" fill="hold" grpId="0" nodeType="withEffect">
                                  <p:stCondLst>
                                    <p:cond delay="250"/>
                                  </p:stCondLst>
                                  <p:childTnLst>
                                    <p:animClr clrSpc="hsl" dir="cw">
                                      <p:cBhvr override="childStyle">
                                        <p:cTn id="51" dur="500" fill="hold"/>
                                        <p:tgtEl>
                                          <p:spTgt spid="18"/>
                                        </p:tgtEl>
                                        <p:attrNameLst>
                                          <p:attrName>style.color</p:attrName>
                                        </p:attrNameLst>
                                      </p:cBhvr>
                                      <p:by>
                                        <p:hsl h="0" s="12549" l="25098"/>
                                      </p:by>
                                    </p:animClr>
                                    <p:animClr clrSpc="hsl" dir="cw">
                                      <p:cBhvr>
                                        <p:cTn id="52" dur="500" fill="hold"/>
                                        <p:tgtEl>
                                          <p:spTgt spid="18"/>
                                        </p:tgtEl>
                                        <p:attrNameLst>
                                          <p:attrName>fillcolor</p:attrName>
                                        </p:attrNameLst>
                                      </p:cBhvr>
                                      <p:by>
                                        <p:hsl h="0" s="12549" l="25098"/>
                                      </p:by>
                                    </p:animClr>
                                    <p:animClr clrSpc="hsl" dir="cw">
                                      <p:cBhvr>
                                        <p:cTn id="53" dur="500" fill="hold"/>
                                        <p:tgtEl>
                                          <p:spTgt spid="18"/>
                                        </p:tgtEl>
                                        <p:attrNameLst>
                                          <p:attrName>stroke.color</p:attrName>
                                        </p:attrNameLst>
                                      </p:cBhvr>
                                      <p:by>
                                        <p:hsl h="0" s="12549" l="25098"/>
                                      </p:by>
                                    </p:animClr>
                                    <p:set>
                                      <p:cBhvr>
                                        <p:cTn id="54" dur="500" fill="hold"/>
                                        <p:tgtEl>
                                          <p:spTgt spid="18"/>
                                        </p:tgtEl>
                                        <p:attrNameLst>
                                          <p:attrName>fill.type</p:attrName>
                                        </p:attrNameLst>
                                      </p:cBhvr>
                                      <p:to>
                                        <p:strVal val="solid"/>
                                      </p:to>
                                    </p:set>
                                  </p:childTnLst>
                                </p:cTn>
                              </p:par>
                              <p:par>
                                <p:cTn id="55" presetID="26" presetClass="emph" presetSubtype="0" repeatCount="indefinite" fill="hold" grpId="0" nodeType="withEffect">
                                  <p:stCondLst>
                                    <p:cond delay="250"/>
                                  </p:stCondLst>
                                  <p:childTnLst>
                                    <p:animEffect transition="out" filter="fade">
                                      <p:cBhvr>
                                        <p:cTn id="56" dur="500" tmFilter="0, 0; .2, .5; .8, .5; 1, 0"/>
                                        <p:tgtEl>
                                          <p:spTgt spid="2"/>
                                        </p:tgtEl>
                                      </p:cBhvr>
                                    </p:animEffect>
                                    <p:animScale>
                                      <p:cBhvr>
                                        <p:cTn id="57" dur="250" autoRev="1" fill="hold"/>
                                        <p:tgtEl>
                                          <p:spTgt spid="2"/>
                                        </p:tgtEl>
                                      </p:cBhvr>
                                      <p:by x="105000" y="105000"/>
                                    </p:animScale>
                                  </p:childTnLst>
                                </p:cTn>
                              </p:par>
                              <p:par>
                                <p:cTn id="58" presetID="37" presetClass="entr" presetSubtype="0" fill="hold" grpId="1" nodeType="withEffect">
                                  <p:stCondLst>
                                    <p:cond delay="250"/>
                                  </p:stCondLst>
                                  <p:childTnLst>
                                    <p:set>
                                      <p:cBhvr>
                                        <p:cTn id="59" dur="1" fill="hold">
                                          <p:stCondLst>
                                            <p:cond delay="0"/>
                                          </p:stCondLst>
                                        </p:cTn>
                                        <p:tgtEl>
                                          <p:spTgt spid="2"/>
                                        </p:tgtEl>
                                        <p:attrNameLst>
                                          <p:attrName>style.visibility</p:attrName>
                                        </p:attrNameLst>
                                      </p:cBhvr>
                                      <p:to>
                                        <p:strVal val="visible"/>
                                      </p:to>
                                    </p:set>
                                    <p:animEffect transition="in" filter="fade">
                                      <p:cBhvr>
                                        <p:cTn id="60" dur="1000"/>
                                        <p:tgtEl>
                                          <p:spTgt spid="2"/>
                                        </p:tgtEl>
                                      </p:cBhvr>
                                    </p:animEffect>
                                    <p:anim calcmode="lin" valueType="num">
                                      <p:cBhvr>
                                        <p:cTn id="61" dur="1000" fill="hold"/>
                                        <p:tgtEl>
                                          <p:spTgt spid="2"/>
                                        </p:tgtEl>
                                        <p:attrNameLst>
                                          <p:attrName>ppt_x</p:attrName>
                                        </p:attrNameLst>
                                      </p:cBhvr>
                                      <p:tavLst>
                                        <p:tav tm="0">
                                          <p:val>
                                            <p:strVal val="#ppt_x"/>
                                          </p:val>
                                        </p:tav>
                                        <p:tav tm="100000">
                                          <p:val>
                                            <p:strVal val="#ppt_x"/>
                                          </p:val>
                                        </p:tav>
                                      </p:tavLst>
                                    </p:anim>
                                    <p:anim calcmode="lin" valueType="num">
                                      <p:cBhvr>
                                        <p:cTn id="62" dur="900" decel="100000" fill="hold"/>
                                        <p:tgtEl>
                                          <p:spTgt spid="2"/>
                                        </p:tgtEl>
                                        <p:attrNameLst>
                                          <p:attrName>ppt_y</p:attrName>
                                        </p:attrNameLst>
                                      </p:cBhvr>
                                      <p:tavLst>
                                        <p:tav tm="0">
                                          <p:val>
                                            <p:strVal val="#ppt_y+1"/>
                                          </p:val>
                                        </p:tav>
                                        <p:tav tm="100000">
                                          <p:val>
                                            <p:strVal val="#ppt_y-.03"/>
                                          </p:val>
                                        </p:tav>
                                      </p:tavLst>
                                    </p:anim>
                                    <p:anim calcmode="lin" valueType="num">
                                      <p:cBhvr>
                                        <p:cTn id="63"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par>
                                <p:cTn id="64" presetID="23" presetClass="entr" presetSubtype="16" fill="hold" grpId="2" nodeType="withEffect">
                                  <p:stCondLst>
                                    <p:cond delay="250"/>
                                  </p:stCondLst>
                                  <p:childTnLst>
                                    <p:set>
                                      <p:cBhvr>
                                        <p:cTn id="65" dur="1" fill="hold">
                                          <p:stCondLst>
                                            <p:cond delay="0"/>
                                          </p:stCondLst>
                                        </p:cTn>
                                        <p:tgtEl>
                                          <p:spTgt spid="2"/>
                                        </p:tgtEl>
                                        <p:attrNameLst>
                                          <p:attrName>style.visibility</p:attrName>
                                        </p:attrNameLst>
                                      </p:cBhvr>
                                      <p:to>
                                        <p:strVal val="visible"/>
                                      </p:to>
                                    </p:set>
                                    <p:anim calcmode="lin" valueType="num">
                                      <p:cBhvr>
                                        <p:cTn id="66" dur="500" fill="hold"/>
                                        <p:tgtEl>
                                          <p:spTgt spid="2"/>
                                        </p:tgtEl>
                                        <p:attrNameLst>
                                          <p:attrName>ppt_w</p:attrName>
                                        </p:attrNameLst>
                                      </p:cBhvr>
                                      <p:tavLst>
                                        <p:tav tm="0">
                                          <p:val>
                                            <p:fltVal val="0"/>
                                          </p:val>
                                        </p:tav>
                                        <p:tav tm="100000">
                                          <p:val>
                                            <p:strVal val="#ppt_w"/>
                                          </p:val>
                                        </p:tav>
                                      </p:tavLst>
                                    </p:anim>
                                    <p:anim calcmode="lin" valueType="num">
                                      <p:cBhvr>
                                        <p:cTn id="67" dur="500" fill="hold"/>
                                        <p:tgtEl>
                                          <p:spTgt spid="2"/>
                                        </p:tgtEl>
                                        <p:attrNameLst>
                                          <p:attrName>ppt_h</p:attrName>
                                        </p:attrNameLst>
                                      </p:cBhvr>
                                      <p:tavLst>
                                        <p:tav tm="0">
                                          <p:val>
                                            <p:fltVal val="0"/>
                                          </p:val>
                                        </p:tav>
                                        <p:tav tm="100000">
                                          <p:val>
                                            <p:strVal val="#ppt_h"/>
                                          </p:val>
                                        </p:tav>
                                      </p:tavLst>
                                    </p:anim>
                                  </p:childTnLst>
                                </p:cTn>
                              </p:par>
                              <p:par>
                                <p:cTn id="68" presetID="31" presetClass="entr" presetSubtype="0" fill="hold" grpId="0" nodeType="withEffect">
                                  <p:stCondLst>
                                    <p:cond delay="2000"/>
                                  </p:stCondLst>
                                  <p:childTnLst>
                                    <p:set>
                                      <p:cBhvr>
                                        <p:cTn id="69" dur="1" fill="hold">
                                          <p:stCondLst>
                                            <p:cond delay="0"/>
                                          </p:stCondLst>
                                        </p:cTn>
                                        <p:tgtEl>
                                          <p:spTgt spid="20"/>
                                        </p:tgtEl>
                                        <p:attrNameLst>
                                          <p:attrName>style.visibility</p:attrName>
                                        </p:attrNameLst>
                                      </p:cBhvr>
                                      <p:to>
                                        <p:strVal val="visible"/>
                                      </p:to>
                                    </p:set>
                                    <p:anim calcmode="lin" valueType="num">
                                      <p:cBhvr>
                                        <p:cTn id="70" dur="1000" fill="hold"/>
                                        <p:tgtEl>
                                          <p:spTgt spid="20"/>
                                        </p:tgtEl>
                                        <p:attrNameLst>
                                          <p:attrName>ppt_w</p:attrName>
                                        </p:attrNameLst>
                                      </p:cBhvr>
                                      <p:tavLst>
                                        <p:tav tm="0">
                                          <p:val>
                                            <p:fltVal val="0"/>
                                          </p:val>
                                        </p:tav>
                                        <p:tav tm="100000">
                                          <p:val>
                                            <p:strVal val="#ppt_w"/>
                                          </p:val>
                                        </p:tav>
                                      </p:tavLst>
                                    </p:anim>
                                    <p:anim calcmode="lin" valueType="num">
                                      <p:cBhvr>
                                        <p:cTn id="71" dur="1000" fill="hold"/>
                                        <p:tgtEl>
                                          <p:spTgt spid="20"/>
                                        </p:tgtEl>
                                        <p:attrNameLst>
                                          <p:attrName>ppt_h</p:attrName>
                                        </p:attrNameLst>
                                      </p:cBhvr>
                                      <p:tavLst>
                                        <p:tav tm="0">
                                          <p:val>
                                            <p:fltVal val="0"/>
                                          </p:val>
                                        </p:tav>
                                        <p:tav tm="100000">
                                          <p:val>
                                            <p:strVal val="#ppt_h"/>
                                          </p:val>
                                        </p:tav>
                                      </p:tavLst>
                                    </p:anim>
                                    <p:anim calcmode="lin" valueType="num">
                                      <p:cBhvr>
                                        <p:cTn id="72" dur="1000" fill="hold"/>
                                        <p:tgtEl>
                                          <p:spTgt spid="20"/>
                                        </p:tgtEl>
                                        <p:attrNameLst>
                                          <p:attrName>style.rotation</p:attrName>
                                        </p:attrNameLst>
                                      </p:cBhvr>
                                      <p:tavLst>
                                        <p:tav tm="0">
                                          <p:val>
                                            <p:fltVal val="90"/>
                                          </p:val>
                                        </p:tav>
                                        <p:tav tm="100000">
                                          <p:val>
                                            <p:fltVal val="0"/>
                                          </p:val>
                                        </p:tav>
                                      </p:tavLst>
                                    </p:anim>
                                    <p:animEffect transition="in" filter="fade">
                                      <p:cBhvr>
                                        <p:cTn id="73" dur="1000"/>
                                        <p:tgtEl>
                                          <p:spTgt spid="20"/>
                                        </p:tgtEl>
                                      </p:cBhvr>
                                    </p:animEffect>
                                  </p:childTnLst>
                                </p:cTn>
                              </p:par>
                              <p:par>
                                <p:cTn id="74" presetID="26" presetClass="emph" presetSubtype="0" repeatCount="indefinite" fill="hold" grpId="1" nodeType="withEffect">
                                  <p:stCondLst>
                                    <p:cond delay="2000"/>
                                  </p:stCondLst>
                                  <p:childTnLst>
                                    <p:animEffect transition="out" filter="fade">
                                      <p:cBhvr>
                                        <p:cTn id="75" dur="500" tmFilter="0, 0; .2, .5; .8, .5; 1, 0"/>
                                        <p:tgtEl>
                                          <p:spTgt spid="20"/>
                                        </p:tgtEl>
                                      </p:cBhvr>
                                    </p:animEffect>
                                    <p:animScale>
                                      <p:cBhvr>
                                        <p:cTn id="76" dur="250" autoRev="1" fill="hold"/>
                                        <p:tgtEl>
                                          <p:spTgt spid="2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77" restart="whenNotActive" fill="hold" evtFilter="cancelBubble" nodeType="interactiveSeq">
                <p:stCondLst>
                  <p:cond evt="onClick" delay="0">
                    <p:tgtEl>
                      <p:spTgt spid="21"/>
                    </p:tgtEl>
                  </p:cond>
                </p:stCondLst>
                <p:endSync evt="end" delay="0">
                  <p:rtn val="all"/>
                </p:endSync>
                <p:childTnLst>
                  <p:par>
                    <p:cTn id="78" fill="hold">
                      <p:stCondLst>
                        <p:cond delay="0"/>
                      </p:stCondLst>
                      <p:childTnLst>
                        <p:par>
                          <p:cTn id="79" fill="hold">
                            <p:stCondLst>
                              <p:cond delay="0"/>
                            </p:stCondLst>
                            <p:childTnLst>
                              <p:par>
                                <p:cTn id="80" presetID="1" presetClass="mediacall" presetSubtype="0" fill="hold" nodeType="clickEffect">
                                  <p:stCondLst>
                                    <p:cond delay="0"/>
                                  </p:stCondLst>
                                  <p:childTnLst>
                                    <p:cmd type="call" cmd="playFrom(0.0)">
                                      <p:cBhvr>
                                        <p:cTn id="81" dur="226464" fill="hold"/>
                                        <p:tgtEl>
                                          <p:spTgt spid="21"/>
                                        </p:tgtEl>
                                      </p:cBhvr>
                                    </p:cmd>
                                  </p:childTnLst>
                                </p:cTn>
                              </p:par>
                            </p:childTnLst>
                          </p:cTn>
                        </p:par>
                      </p:childTnLst>
                    </p:cTn>
                  </p:par>
                </p:childTnLst>
              </p:cTn>
              <p:nextCondLst>
                <p:cond evt="onClick" delay="0">
                  <p:tgtEl>
                    <p:spTgt spid="21"/>
                  </p:tgtEl>
                </p:cond>
              </p:nextCondLst>
            </p:seq>
            <p:audio>
              <p:cMediaNode vol="80000">
                <p:cTn id="82" fill="hold" display="0">
                  <p:stCondLst>
                    <p:cond delay="indefinite"/>
                  </p:stCondLst>
                  <p:endCondLst>
                    <p:cond evt="onStopAudio" delay="0">
                      <p:tgtEl>
                        <p:sldTgt/>
                      </p:tgtEl>
                    </p:cond>
                  </p:endCondLst>
                </p:cTn>
                <p:tgtEl>
                  <p:spTgt spid="21"/>
                </p:tgtEl>
              </p:cMediaNode>
            </p:audio>
          </p:childTnLst>
        </p:cTn>
      </p:par>
    </p:tnLst>
    <p:bldLst>
      <p:bldP spid="9" grpId="0" animBg="1"/>
      <p:bldP spid="25" grpId="0" animBg="1"/>
      <p:bldP spid="26" grpId="0" animBg="1"/>
      <p:bldP spid="12" grpId="0" animBg="1"/>
      <p:bldP spid="13" grpId="0" animBg="1"/>
      <p:bldP spid="14" grpId="0" animBg="1"/>
      <p:bldP spid="15" grpId="0" animBg="1"/>
      <p:bldP spid="16" grpId="0" animBg="1"/>
      <p:bldP spid="17" grpId="0" animBg="1"/>
      <p:bldP spid="18" grpId="0" animBg="1"/>
      <p:bldP spid="2" grpId="0"/>
      <p:bldP spid="2" grpId="1"/>
      <p:bldP spid="2" grpId="2"/>
      <p:bldP spid="20" grpId="0" animBg="1"/>
      <p:bldP spid="20" grpId="1"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a:blip r:embed="rId2"/>
          <a:stretch>
            <a:fillRect/>
          </a:stretch>
        </p:blipFill>
        <p:spPr>
          <a:xfrm>
            <a:off x="-397" y="0"/>
            <a:ext cx="9144793" cy="6857999"/>
          </a:xfrm>
          <a:prstGeom prst="rect">
            <a:avLst/>
          </a:prstGeom>
        </p:spPr>
      </p:pic>
      <p:pic>
        <p:nvPicPr>
          <p:cNvPr id="3" name="Picture 2">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67692" y="3392164"/>
            <a:ext cx="1714500" cy="1714500"/>
          </a:xfrm>
          <a:prstGeom prst="rect">
            <a:avLst/>
          </a:prstGeom>
        </p:spPr>
      </p:pic>
      <p:pic>
        <p:nvPicPr>
          <p:cNvPr id="4" name="Picture 3">
            <a:hlinkClick r:id="rId4" action="ppaction://hlinksldjump"/>
          </p:cNvPr>
          <p:cNvPicPr>
            <a:picLocks noChangeAspect="1"/>
          </p:cNvPicPr>
          <p:nvPr/>
        </p:nvPicPr>
        <p:blipFill>
          <a:blip r:embed="rId5"/>
          <a:stretch>
            <a:fillRect/>
          </a:stretch>
        </p:blipFill>
        <p:spPr>
          <a:xfrm>
            <a:off x="1373935" y="3999042"/>
            <a:ext cx="1344284" cy="1252837"/>
          </a:xfrm>
          <a:prstGeom prst="rect">
            <a:avLst/>
          </a:prstGeom>
        </p:spPr>
      </p:pic>
      <p:pic>
        <p:nvPicPr>
          <p:cNvPr id="5" name="Picture 4">
            <a:hlinkClick r:id="rId6" action="ppaction://hlinksldjump"/>
          </p:cNvPr>
          <p:cNvPicPr>
            <a:picLocks noChangeAspect="1"/>
          </p:cNvPicPr>
          <p:nvPr/>
        </p:nvPicPr>
        <p:blipFill>
          <a:blip r:embed="rId7"/>
          <a:stretch>
            <a:fillRect/>
          </a:stretch>
        </p:blipFill>
        <p:spPr>
          <a:xfrm>
            <a:off x="2240776" y="4396878"/>
            <a:ext cx="1303133" cy="1207112"/>
          </a:xfrm>
          <a:prstGeom prst="rect">
            <a:avLst/>
          </a:prstGeom>
        </p:spPr>
      </p:pic>
      <p:pic>
        <p:nvPicPr>
          <p:cNvPr id="6" name="Picture 5">
            <a:hlinkClick r:id="rId8" action="ppaction://hlinksldjump"/>
          </p:cNvPr>
          <p:cNvPicPr>
            <a:picLocks noChangeAspect="1"/>
          </p:cNvPicPr>
          <p:nvPr/>
        </p:nvPicPr>
        <p:blipFill>
          <a:blip r:embed="rId9"/>
          <a:stretch>
            <a:fillRect/>
          </a:stretch>
        </p:blipFill>
        <p:spPr>
          <a:xfrm>
            <a:off x="3441282" y="3855839"/>
            <a:ext cx="1385436" cy="1275698"/>
          </a:xfrm>
          <a:prstGeom prst="rect">
            <a:avLst/>
          </a:prstGeom>
        </p:spPr>
      </p:pic>
      <p:pic>
        <p:nvPicPr>
          <p:cNvPr id="7" name="Picture 6">
            <a:hlinkClick r:id="rId10" action="ppaction://hlinksldjump"/>
          </p:cNvPr>
          <p:cNvPicPr>
            <a:picLocks noChangeAspect="1"/>
          </p:cNvPicPr>
          <p:nvPr/>
        </p:nvPicPr>
        <p:blipFill>
          <a:blip r:embed="rId11"/>
          <a:stretch>
            <a:fillRect/>
          </a:stretch>
        </p:blipFill>
        <p:spPr>
          <a:xfrm>
            <a:off x="3308311" y="4746862"/>
            <a:ext cx="1165961" cy="1088231"/>
          </a:xfrm>
          <a:prstGeom prst="rect">
            <a:avLst/>
          </a:prstGeom>
        </p:spPr>
      </p:pic>
      <p:pic>
        <p:nvPicPr>
          <p:cNvPr id="8" name="Picture 7">
            <a:hlinkClick r:id="rId12" action="ppaction://hlinksldjump"/>
          </p:cNvPr>
          <p:cNvPicPr>
            <a:picLocks noChangeAspect="1"/>
          </p:cNvPicPr>
          <p:nvPr/>
        </p:nvPicPr>
        <p:blipFill>
          <a:blip r:embed="rId13"/>
          <a:stretch>
            <a:fillRect/>
          </a:stretch>
        </p:blipFill>
        <p:spPr>
          <a:xfrm>
            <a:off x="4411869" y="4285984"/>
            <a:ext cx="1376291" cy="1280271"/>
          </a:xfrm>
          <a:prstGeom prst="rect">
            <a:avLst/>
          </a:prstGeom>
        </p:spPr>
      </p:pic>
      <p:sp>
        <p:nvSpPr>
          <p:cNvPr id="9" name="Oval 8"/>
          <p:cNvSpPr/>
          <p:nvPr/>
        </p:nvSpPr>
        <p:spPr>
          <a:xfrm>
            <a:off x="2771775" y="1972867"/>
            <a:ext cx="175022" cy="175022"/>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5" name="Oval 24"/>
          <p:cNvSpPr/>
          <p:nvPr/>
        </p:nvSpPr>
        <p:spPr>
          <a:xfrm>
            <a:off x="3606403" y="2232422"/>
            <a:ext cx="133350" cy="119063"/>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6" name="Oval 25"/>
          <p:cNvSpPr/>
          <p:nvPr/>
        </p:nvSpPr>
        <p:spPr>
          <a:xfrm>
            <a:off x="2590847" y="2628900"/>
            <a:ext cx="180927" cy="167879"/>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2" name="Oval 11"/>
          <p:cNvSpPr/>
          <p:nvPr/>
        </p:nvSpPr>
        <p:spPr>
          <a:xfrm>
            <a:off x="1963983" y="3280766"/>
            <a:ext cx="180927" cy="167879"/>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3" name="Oval 12"/>
          <p:cNvSpPr/>
          <p:nvPr/>
        </p:nvSpPr>
        <p:spPr>
          <a:xfrm>
            <a:off x="2495013" y="3612949"/>
            <a:ext cx="180927" cy="167879"/>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4" name="Oval 13"/>
          <p:cNvSpPr/>
          <p:nvPr/>
        </p:nvSpPr>
        <p:spPr>
          <a:xfrm>
            <a:off x="3243262" y="3643312"/>
            <a:ext cx="157163" cy="137516"/>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5" name="Oval 14"/>
          <p:cNvSpPr/>
          <p:nvPr/>
        </p:nvSpPr>
        <p:spPr>
          <a:xfrm>
            <a:off x="4395192" y="3587000"/>
            <a:ext cx="162463" cy="14561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6" name="Oval 15"/>
          <p:cNvSpPr/>
          <p:nvPr/>
        </p:nvSpPr>
        <p:spPr>
          <a:xfrm>
            <a:off x="3359348" y="3025250"/>
            <a:ext cx="162463" cy="14561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7" name="Oval 16"/>
          <p:cNvSpPr/>
          <p:nvPr/>
        </p:nvSpPr>
        <p:spPr>
          <a:xfrm>
            <a:off x="3829050" y="2905201"/>
            <a:ext cx="133946" cy="120050"/>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8" name="5-Point Star 62"/>
          <p:cNvSpPr/>
          <p:nvPr/>
        </p:nvSpPr>
        <p:spPr>
          <a:xfrm>
            <a:off x="2996674" y="942976"/>
            <a:ext cx="561871" cy="523855"/>
          </a:xfrm>
          <a:custGeom>
            <a:avLst/>
            <a:gdLst>
              <a:gd name="connsiteX0" fmla="*/ 1 w 1063374"/>
              <a:gd name="connsiteY0" fmla="*/ 396535 h 1038144"/>
              <a:gd name="connsiteX1" fmla="*/ 406175 w 1063374"/>
              <a:gd name="connsiteY1" fmla="*/ 396538 h 1038144"/>
              <a:gd name="connsiteX2" fmla="*/ 531687 w 1063374"/>
              <a:gd name="connsiteY2" fmla="*/ 0 h 1038144"/>
              <a:gd name="connsiteX3" fmla="*/ 657199 w 1063374"/>
              <a:gd name="connsiteY3" fmla="*/ 396538 h 1038144"/>
              <a:gd name="connsiteX4" fmla="*/ 1063373 w 1063374"/>
              <a:gd name="connsiteY4" fmla="*/ 396535 h 1038144"/>
              <a:gd name="connsiteX5" fmla="*/ 734770 w 1063374"/>
              <a:gd name="connsiteY5" fmla="*/ 641606 h 1038144"/>
              <a:gd name="connsiteX6" fmla="*/ 860287 w 1063374"/>
              <a:gd name="connsiteY6" fmla="*/ 1038141 h 1038144"/>
              <a:gd name="connsiteX7" fmla="*/ 531687 w 1063374"/>
              <a:gd name="connsiteY7" fmla="*/ 793066 h 1038144"/>
              <a:gd name="connsiteX8" fmla="*/ 203087 w 1063374"/>
              <a:gd name="connsiteY8" fmla="*/ 1038141 h 1038144"/>
              <a:gd name="connsiteX9" fmla="*/ 328604 w 1063374"/>
              <a:gd name="connsiteY9" fmla="*/ 641606 h 1038144"/>
              <a:gd name="connsiteX10" fmla="*/ 1 w 1063374"/>
              <a:gd name="connsiteY10" fmla="*/ 396535 h 1038144"/>
              <a:gd name="connsiteX0" fmla="*/ 0 w 1063372"/>
              <a:gd name="connsiteY0" fmla="*/ 396535 h 1183284"/>
              <a:gd name="connsiteX1" fmla="*/ 406174 w 1063372"/>
              <a:gd name="connsiteY1" fmla="*/ 396538 h 1183284"/>
              <a:gd name="connsiteX2" fmla="*/ 531686 w 1063372"/>
              <a:gd name="connsiteY2" fmla="*/ 0 h 1183284"/>
              <a:gd name="connsiteX3" fmla="*/ 657198 w 1063372"/>
              <a:gd name="connsiteY3" fmla="*/ 396538 h 1183284"/>
              <a:gd name="connsiteX4" fmla="*/ 1063372 w 1063372"/>
              <a:gd name="connsiteY4" fmla="*/ 396535 h 1183284"/>
              <a:gd name="connsiteX5" fmla="*/ 734769 w 1063372"/>
              <a:gd name="connsiteY5" fmla="*/ 641606 h 1183284"/>
              <a:gd name="connsiteX6" fmla="*/ 860286 w 1063372"/>
              <a:gd name="connsiteY6" fmla="*/ 1038141 h 1183284"/>
              <a:gd name="connsiteX7" fmla="*/ 531686 w 1063372"/>
              <a:gd name="connsiteY7" fmla="*/ 793066 h 1183284"/>
              <a:gd name="connsiteX8" fmla="*/ 116001 w 1063372"/>
              <a:gd name="connsiteY8" fmla="*/ 1183284 h 1183284"/>
              <a:gd name="connsiteX9" fmla="*/ 328603 w 1063372"/>
              <a:gd name="connsiteY9" fmla="*/ 641606 h 1183284"/>
              <a:gd name="connsiteX10" fmla="*/ 0 w 1063372"/>
              <a:gd name="connsiteY10" fmla="*/ 396535 h 1183284"/>
              <a:gd name="connsiteX0" fmla="*/ 0 w 1077886"/>
              <a:gd name="connsiteY0" fmla="*/ 527164 h 1183284"/>
              <a:gd name="connsiteX1" fmla="*/ 420688 w 1077886"/>
              <a:gd name="connsiteY1" fmla="*/ 396538 h 1183284"/>
              <a:gd name="connsiteX2" fmla="*/ 546200 w 1077886"/>
              <a:gd name="connsiteY2" fmla="*/ 0 h 1183284"/>
              <a:gd name="connsiteX3" fmla="*/ 671712 w 1077886"/>
              <a:gd name="connsiteY3" fmla="*/ 396538 h 1183284"/>
              <a:gd name="connsiteX4" fmla="*/ 1077886 w 1077886"/>
              <a:gd name="connsiteY4" fmla="*/ 396535 h 1183284"/>
              <a:gd name="connsiteX5" fmla="*/ 749283 w 1077886"/>
              <a:gd name="connsiteY5" fmla="*/ 641606 h 1183284"/>
              <a:gd name="connsiteX6" fmla="*/ 874800 w 1077886"/>
              <a:gd name="connsiteY6" fmla="*/ 1038141 h 1183284"/>
              <a:gd name="connsiteX7" fmla="*/ 546200 w 1077886"/>
              <a:gd name="connsiteY7" fmla="*/ 793066 h 1183284"/>
              <a:gd name="connsiteX8" fmla="*/ 130515 w 1077886"/>
              <a:gd name="connsiteY8" fmla="*/ 1183284 h 1183284"/>
              <a:gd name="connsiteX9" fmla="*/ 343117 w 1077886"/>
              <a:gd name="connsiteY9" fmla="*/ 641606 h 1183284"/>
              <a:gd name="connsiteX10" fmla="*/ 0 w 1077886"/>
              <a:gd name="connsiteY10" fmla="*/ 527164 h 1183284"/>
              <a:gd name="connsiteX0" fmla="*/ 0 w 1048857"/>
              <a:gd name="connsiteY0" fmla="*/ 527164 h 1183284"/>
              <a:gd name="connsiteX1" fmla="*/ 420688 w 1048857"/>
              <a:gd name="connsiteY1" fmla="*/ 396538 h 1183284"/>
              <a:gd name="connsiteX2" fmla="*/ 546200 w 1048857"/>
              <a:gd name="connsiteY2" fmla="*/ 0 h 1183284"/>
              <a:gd name="connsiteX3" fmla="*/ 671712 w 1048857"/>
              <a:gd name="connsiteY3" fmla="*/ 396538 h 1183284"/>
              <a:gd name="connsiteX4" fmla="*/ 1048857 w 1048857"/>
              <a:gd name="connsiteY4" fmla="*/ 265907 h 1183284"/>
              <a:gd name="connsiteX5" fmla="*/ 749283 w 1048857"/>
              <a:gd name="connsiteY5" fmla="*/ 641606 h 1183284"/>
              <a:gd name="connsiteX6" fmla="*/ 874800 w 1048857"/>
              <a:gd name="connsiteY6" fmla="*/ 1038141 h 1183284"/>
              <a:gd name="connsiteX7" fmla="*/ 546200 w 1048857"/>
              <a:gd name="connsiteY7" fmla="*/ 793066 h 1183284"/>
              <a:gd name="connsiteX8" fmla="*/ 130515 w 1048857"/>
              <a:gd name="connsiteY8" fmla="*/ 1183284 h 1183284"/>
              <a:gd name="connsiteX9" fmla="*/ 343117 w 1048857"/>
              <a:gd name="connsiteY9" fmla="*/ 641606 h 1183284"/>
              <a:gd name="connsiteX10" fmla="*/ 0 w 1048857"/>
              <a:gd name="connsiteY10" fmla="*/ 527164 h 1183284"/>
              <a:gd name="connsiteX0" fmla="*/ 0 w 1048857"/>
              <a:gd name="connsiteY0" fmla="*/ 425564 h 1081684"/>
              <a:gd name="connsiteX1" fmla="*/ 420688 w 1048857"/>
              <a:gd name="connsiteY1" fmla="*/ 294938 h 1081684"/>
              <a:gd name="connsiteX2" fmla="*/ 531686 w 1048857"/>
              <a:gd name="connsiteY2" fmla="*/ 0 h 1081684"/>
              <a:gd name="connsiteX3" fmla="*/ 671712 w 1048857"/>
              <a:gd name="connsiteY3" fmla="*/ 294938 h 1081684"/>
              <a:gd name="connsiteX4" fmla="*/ 1048857 w 1048857"/>
              <a:gd name="connsiteY4" fmla="*/ 164307 h 1081684"/>
              <a:gd name="connsiteX5" fmla="*/ 749283 w 1048857"/>
              <a:gd name="connsiteY5" fmla="*/ 540006 h 1081684"/>
              <a:gd name="connsiteX6" fmla="*/ 874800 w 1048857"/>
              <a:gd name="connsiteY6" fmla="*/ 936541 h 1081684"/>
              <a:gd name="connsiteX7" fmla="*/ 546200 w 1048857"/>
              <a:gd name="connsiteY7" fmla="*/ 691466 h 1081684"/>
              <a:gd name="connsiteX8" fmla="*/ 130515 w 1048857"/>
              <a:gd name="connsiteY8" fmla="*/ 1081684 h 1081684"/>
              <a:gd name="connsiteX9" fmla="*/ 343117 w 1048857"/>
              <a:gd name="connsiteY9" fmla="*/ 540006 h 1081684"/>
              <a:gd name="connsiteX10" fmla="*/ 0 w 1048857"/>
              <a:gd name="connsiteY10" fmla="*/ 425564 h 1081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48857" h="1081684">
                <a:moveTo>
                  <a:pt x="0" y="425564"/>
                </a:moveTo>
                <a:lnTo>
                  <a:pt x="420688" y="294938"/>
                </a:lnTo>
                <a:lnTo>
                  <a:pt x="531686" y="0"/>
                </a:lnTo>
                <a:lnTo>
                  <a:pt x="671712" y="294938"/>
                </a:lnTo>
                <a:lnTo>
                  <a:pt x="1048857" y="164307"/>
                </a:lnTo>
                <a:lnTo>
                  <a:pt x="749283" y="540006"/>
                </a:lnTo>
                <a:lnTo>
                  <a:pt x="874800" y="936541"/>
                </a:lnTo>
                <a:lnTo>
                  <a:pt x="546200" y="691466"/>
                </a:lnTo>
                <a:lnTo>
                  <a:pt x="130515" y="1081684"/>
                </a:lnTo>
                <a:lnTo>
                  <a:pt x="343117" y="540006"/>
                </a:lnTo>
                <a:lnTo>
                  <a:pt x="0" y="425564"/>
                </a:lnTo>
                <a:close/>
              </a:path>
            </a:pathLst>
          </a:custGeom>
          <a:solidFill>
            <a:srgbClr val="FCB400"/>
          </a:solidFill>
          <a:ln w="28575">
            <a:solidFill>
              <a:srgbClr val="391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Tree>
    <p:extLst>
      <p:ext uri="{BB962C8B-B14F-4D97-AF65-F5344CB8AC3E}">
        <p14:creationId xmlns:p14="http://schemas.microsoft.com/office/powerpoint/2010/main" val="1628397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mph" presetSubtype="0" repeatCount="indefinite" fill="hold" grpId="0" nodeType="withEffect">
                                  <p:stCondLst>
                                    <p:cond delay="0"/>
                                  </p:stCondLst>
                                  <p:childTnLst>
                                    <p:animClr clrSpc="hsl" dir="cw">
                                      <p:cBhvr override="childStyle">
                                        <p:cTn id="6" dur="500" fill="hold"/>
                                        <p:tgtEl>
                                          <p:spTgt spid="9"/>
                                        </p:tgtEl>
                                        <p:attrNameLst>
                                          <p:attrName>style.color</p:attrName>
                                        </p:attrNameLst>
                                      </p:cBhvr>
                                      <p:by>
                                        <p:hsl h="0" s="12549" l="25098"/>
                                      </p:by>
                                    </p:animClr>
                                    <p:animClr clrSpc="hsl" dir="cw">
                                      <p:cBhvr>
                                        <p:cTn id="7" dur="500" fill="hold"/>
                                        <p:tgtEl>
                                          <p:spTgt spid="9"/>
                                        </p:tgtEl>
                                        <p:attrNameLst>
                                          <p:attrName>fillcolor</p:attrName>
                                        </p:attrNameLst>
                                      </p:cBhvr>
                                      <p:by>
                                        <p:hsl h="0" s="12549" l="25098"/>
                                      </p:by>
                                    </p:animClr>
                                    <p:animClr clrSpc="hsl" dir="cw">
                                      <p:cBhvr>
                                        <p:cTn id="8" dur="500" fill="hold"/>
                                        <p:tgtEl>
                                          <p:spTgt spid="9"/>
                                        </p:tgtEl>
                                        <p:attrNameLst>
                                          <p:attrName>stroke.color</p:attrName>
                                        </p:attrNameLst>
                                      </p:cBhvr>
                                      <p:by>
                                        <p:hsl h="0" s="12549" l="25098"/>
                                      </p:by>
                                    </p:animClr>
                                    <p:set>
                                      <p:cBhvr>
                                        <p:cTn id="9" dur="500" fill="hold"/>
                                        <p:tgtEl>
                                          <p:spTgt spid="9"/>
                                        </p:tgtEl>
                                        <p:attrNameLst>
                                          <p:attrName>fill.type</p:attrName>
                                        </p:attrNameLst>
                                      </p:cBhvr>
                                      <p:to>
                                        <p:strVal val="solid"/>
                                      </p:to>
                                    </p:set>
                                  </p:childTnLst>
                                </p:cTn>
                              </p:par>
                              <p:par>
                                <p:cTn id="10" presetID="30" presetClass="emph" presetSubtype="0" repeatCount="indefinite" fill="hold" grpId="0" nodeType="withEffect">
                                  <p:stCondLst>
                                    <p:cond delay="250"/>
                                  </p:stCondLst>
                                  <p:childTnLst>
                                    <p:animClr clrSpc="hsl" dir="cw">
                                      <p:cBhvr override="childStyle">
                                        <p:cTn id="11" dur="500" fill="hold"/>
                                        <p:tgtEl>
                                          <p:spTgt spid="25"/>
                                        </p:tgtEl>
                                        <p:attrNameLst>
                                          <p:attrName>style.color</p:attrName>
                                        </p:attrNameLst>
                                      </p:cBhvr>
                                      <p:by>
                                        <p:hsl h="0" s="12549" l="25098"/>
                                      </p:by>
                                    </p:animClr>
                                    <p:animClr clrSpc="hsl" dir="cw">
                                      <p:cBhvr>
                                        <p:cTn id="12" dur="500" fill="hold"/>
                                        <p:tgtEl>
                                          <p:spTgt spid="25"/>
                                        </p:tgtEl>
                                        <p:attrNameLst>
                                          <p:attrName>fillcolor</p:attrName>
                                        </p:attrNameLst>
                                      </p:cBhvr>
                                      <p:by>
                                        <p:hsl h="0" s="12549" l="25098"/>
                                      </p:by>
                                    </p:animClr>
                                    <p:animClr clrSpc="hsl" dir="cw">
                                      <p:cBhvr>
                                        <p:cTn id="13" dur="500" fill="hold"/>
                                        <p:tgtEl>
                                          <p:spTgt spid="25"/>
                                        </p:tgtEl>
                                        <p:attrNameLst>
                                          <p:attrName>stroke.color</p:attrName>
                                        </p:attrNameLst>
                                      </p:cBhvr>
                                      <p:by>
                                        <p:hsl h="0" s="12549" l="25098"/>
                                      </p:by>
                                    </p:animClr>
                                    <p:set>
                                      <p:cBhvr>
                                        <p:cTn id="14" dur="500" fill="hold"/>
                                        <p:tgtEl>
                                          <p:spTgt spid="25"/>
                                        </p:tgtEl>
                                        <p:attrNameLst>
                                          <p:attrName>fill.type</p:attrName>
                                        </p:attrNameLst>
                                      </p:cBhvr>
                                      <p:to>
                                        <p:strVal val="solid"/>
                                      </p:to>
                                    </p:set>
                                  </p:childTnLst>
                                </p:cTn>
                              </p:par>
                              <p:par>
                                <p:cTn id="15" presetID="30" presetClass="emph" presetSubtype="0" repeatCount="indefinite" fill="hold" grpId="0" nodeType="withEffect">
                                  <p:stCondLst>
                                    <p:cond delay="500"/>
                                  </p:stCondLst>
                                  <p:childTnLst>
                                    <p:animClr clrSpc="hsl" dir="cw">
                                      <p:cBhvr override="childStyle">
                                        <p:cTn id="16" dur="500" fill="hold"/>
                                        <p:tgtEl>
                                          <p:spTgt spid="26"/>
                                        </p:tgtEl>
                                        <p:attrNameLst>
                                          <p:attrName>style.color</p:attrName>
                                        </p:attrNameLst>
                                      </p:cBhvr>
                                      <p:by>
                                        <p:hsl h="0" s="12549" l="25098"/>
                                      </p:by>
                                    </p:animClr>
                                    <p:animClr clrSpc="hsl" dir="cw">
                                      <p:cBhvr>
                                        <p:cTn id="17" dur="500" fill="hold"/>
                                        <p:tgtEl>
                                          <p:spTgt spid="26"/>
                                        </p:tgtEl>
                                        <p:attrNameLst>
                                          <p:attrName>fillcolor</p:attrName>
                                        </p:attrNameLst>
                                      </p:cBhvr>
                                      <p:by>
                                        <p:hsl h="0" s="12549" l="25098"/>
                                      </p:by>
                                    </p:animClr>
                                    <p:animClr clrSpc="hsl" dir="cw">
                                      <p:cBhvr>
                                        <p:cTn id="18" dur="500" fill="hold"/>
                                        <p:tgtEl>
                                          <p:spTgt spid="26"/>
                                        </p:tgtEl>
                                        <p:attrNameLst>
                                          <p:attrName>stroke.color</p:attrName>
                                        </p:attrNameLst>
                                      </p:cBhvr>
                                      <p:by>
                                        <p:hsl h="0" s="12549" l="25098"/>
                                      </p:by>
                                    </p:animClr>
                                    <p:set>
                                      <p:cBhvr>
                                        <p:cTn id="19" dur="500" fill="hold"/>
                                        <p:tgtEl>
                                          <p:spTgt spid="26"/>
                                        </p:tgtEl>
                                        <p:attrNameLst>
                                          <p:attrName>fill.type</p:attrName>
                                        </p:attrNameLst>
                                      </p:cBhvr>
                                      <p:to>
                                        <p:strVal val="solid"/>
                                      </p:to>
                                    </p:set>
                                  </p:childTnLst>
                                </p:cTn>
                              </p:par>
                              <p:par>
                                <p:cTn id="20" presetID="30" presetClass="emph" presetSubtype="0" repeatCount="indefinite" fill="hold" grpId="0" nodeType="withEffect">
                                  <p:stCondLst>
                                    <p:cond delay="750"/>
                                  </p:stCondLst>
                                  <p:childTnLst>
                                    <p:animClr clrSpc="hsl" dir="cw">
                                      <p:cBhvr override="childStyle">
                                        <p:cTn id="21" dur="500" fill="hold"/>
                                        <p:tgtEl>
                                          <p:spTgt spid="12"/>
                                        </p:tgtEl>
                                        <p:attrNameLst>
                                          <p:attrName>style.color</p:attrName>
                                        </p:attrNameLst>
                                      </p:cBhvr>
                                      <p:by>
                                        <p:hsl h="0" s="12549" l="25098"/>
                                      </p:by>
                                    </p:animClr>
                                    <p:animClr clrSpc="hsl" dir="cw">
                                      <p:cBhvr>
                                        <p:cTn id="22" dur="500" fill="hold"/>
                                        <p:tgtEl>
                                          <p:spTgt spid="12"/>
                                        </p:tgtEl>
                                        <p:attrNameLst>
                                          <p:attrName>fillcolor</p:attrName>
                                        </p:attrNameLst>
                                      </p:cBhvr>
                                      <p:by>
                                        <p:hsl h="0" s="12549" l="25098"/>
                                      </p:by>
                                    </p:animClr>
                                    <p:animClr clrSpc="hsl" dir="cw">
                                      <p:cBhvr>
                                        <p:cTn id="23" dur="500" fill="hold"/>
                                        <p:tgtEl>
                                          <p:spTgt spid="12"/>
                                        </p:tgtEl>
                                        <p:attrNameLst>
                                          <p:attrName>stroke.color</p:attrName>
                                        </p:attrNameLst>
                                      </p:cBhvr>
                                      <p:by>
                                        <p:hsl h="0" s="12549" l="25098"/>
                                      </p:by>
                                    </p:animClr>
                                    <p:set>
                                      <p:cBhvr>
                                        <p:cTn id="24" dur="500" fill="hold"/>
                                        <p:tgtEl>
                                          <p:spTgt spid="12"/>
                                        </p:tgtEl>
                                        <p:attrNameLst>
                                          <p:attrName>fill.type</p:attrName>
                                        </p:attrNameLst>
                                      </p:cBhvr>
                                      <p:to>
                                        <p:strVal val="solid"/>
                                      </p:to>
                                    </p:set>
                                  </p:childTnLst>
                                </p:cTn>
                              </p:par>
                              <p:par>
                                <p:cTn id="25" presetID="30" presetClass="emph" presetSubtype="0" repeatCount="indefinite" fill="hold" grpId="0" nodeType="withEffect">
                                  <p:stCondLst>
                                    <p:cond delay="0"/>
                                  </p:stCondLst>
                                  <p:childTnLst>
                                    <p:animClr clrSpc="hsl" dir="cw">
                                      <p:cBhvr override="childStyle">
                                        <p:cTn id="26" dur="500" fill="hold"/>
                                        <p:tgtEl>
                                          <p:spTgt spid="13"/>
                                        </p:tgtEl>
                                        <p:attrNameLst>
                                          <p:attrName>style.color</p:attrName>
                                        </p:attrNameLst>
                                      </p:cBhvr>
                                      <p:by>
                                        <p:hsl h="0" s="12549" l="25098"/>
                                      </p:by>
                                    </p:animClr>
                                    <p:animClr clrSpc="hsl" dir="cw">
                                      <p:cBhvr>
                                        <p:cTn id="27" dur="500" fill="hold"/>
                                        <p:tgtEl>
                                          <p:spTgt spid="13"/>
                                        </p:tgtEl>
                                        <p:attrNameLst>
                                          <p:attrName>fillcolor</p:attrName>
                                        </p:attrNameLst>
                                      </p:cBhvr>
                                      <p:by>
                                        <p:hsl h="0" s="12549" l="25098"/>
                                      </p:by>
                                    </p:animClr>
                                    <p:animClr clrSpc="hsl" dir="cw">
                                      <p:cBhvr>
                                        <p:cTn id="28" dur="500" fill="hold"/>
                                        <p:tgtEl>
                                          <p:spTgt spid="13"/>
                                        </p:tgtEl>
                                        <p:attrNameLst>
                                          <p:attrName>stroke.color</p:attrName>
                                        </p:attrNameLst>
                                      </p:cBhvr>
                                      <p:by>
                                        <p:hsl h="0" s="12549" l="25098"/>
                                      </p:by>
                                    </p:animClr>
                                    <p:set>
                                      <p:cBhvr>
                                        <p:cTn id="29" dur="500" fill="hold"/>
                                        <p:tgtEl>
                                          <p:spTgt spid="13"/>
                                        </p:tgtEl>
                                        <p:attrNameLst>
                                          <p:attrName>fill.type</p:attrName>
                                        </p:attrNameLst>
                                      </p:cBhvr>
                                      <p:to>
                                        <p:strVal val="solid"/>
                                      </p:to>
                                    </p:set>
                                  </p:childTnLst>
                                </p:cTn>
                              </p:par>
                              <p:par>
                                <p:cTn id="30" presetID="30" presetClass="emph" presetSubtype="0" repeatCount="indefinite" fill="hold" grpId="0" nodeType="withEffect">
                                  <p:stCondLst>
                                    <p:cond delay="250"/>
                                  </p:stCondLst>
                                  <p:childTnLst>
                                    <p:animClr clrSpc="hsl" dir="cw">
                                      <p:cBhvr override="childStyle">
                                        <p:cTn id="31" dur="500" fill="hold"/>
                                        <p:tgtEl>
                                          <p:spTgt spid="14"/>
                                        </p:tgtEl>
                                        <p:attrNameLst>
                                          <p:attrName>style.color</p:attrName>
                                        </p:attrNameLst>
                                      </p:cBhvr>
                                      <p:by>
                                        <p:hsl h="0" s="12549" l="25098"/>
                                      </p:by>
                                    </p:animClr>
                                    <p:animClr clrSpc="hsl" dir="cw">
                                      <p:cBhvr>
                                        <p:cTn id="32" dur="500" fill="hold"/>
                                        <p:tgtEl>
                                          <p:spTgt spid="14"/>
                                        </p:tgtEl>
                                        <p:attrNameLst>
                                          <p:attrName>fillcolor</p:attrName>
                                        </p:attrNameLst>
                                      </p:cBhvr>
                                      <p:by>
                                        <p:hsl h="0" s="12549" l="25098"/>
                                      </p:by>
                                    </p:animClr>
                                    <p:animClr clrSpc="hsl" dir="cw">
                                      <p:cBhvr>
                                        <p:cTn id="33" dur="500" fill="hold"/>
                                        <p:tgtEl>
                                          <p:spTgt spid="14"/>
                                        </p:tgtEl>
                                        <p:attrNameLst>
                                          <p:attrName>stroke.color</p:attrName>
                                        </p:attrNameLst>
                                      </p:cBhvr>
                                      <p:by>
                                        <p:hsl h="0" s="12549" l="25098"/>
                                      </p:by>
                                    </p:animClr>
                                    <p:set>
                                      <p:cBhvr>
                                        <p:cTn id="34" dur="500" fill="hold"/>
                                        <p:tgtEl>
                                          <p:spTgt spid="14"/>
                                        </p:tgtEl>
                                        <p:attrNameLst>
                                          <p:attrName>fill.type</p:attrName>
                                        </p:attrNameLst>
                                      </p:cBhvr>
                                      <p:to>
                                        <p:strVal val="solid"/>
                                      </p:to>
                                    </p:set>
                                  </p:childTnLst>
                                </p:cTn>
                              </p:par>
                              <p:par>
                                <p:cTn id="35" presetID="30" presetClass="emph" presetSubtype="0" repeatCount="indefinite" fill="hold" grpId="0" nodeType="withEffect">
                                  <p:stCondLst>
                                    <p:cond delay="500"/>
                                  </p:stCondLst>
                                  <p:childTnLst>
                                    <p:animClr clrSpc="hsl" dir="cw">
                                      <p:cBhvr override="childStyle">
                                        <p:cTn id="36" dur="500" fill="hold"/>
                                        <p:tgtEl>
                                          <p:spTgt spid="15"/>
                                        </p:tgtEl>
                                        <p:attrNameLst>
                                          <p:attrName>style.color</p:attrName>
                                        </p:attrNameLst>
                                      </p:cBhvr>
                                      <p:by>
                                        <p:hsl h="0" s="12549" l="25098"/>
                                      </p:by>
                                    </p:animClr>
                                    <p:animClr clrSpc="hsl" dir="cw">
                                      <p:cBhvr>
                                        <p:cTn id="37" dur="500" fill="hold"/>
                                        <p:tgtEl>
                                          <p:spTgt spid="15"/>
                                        </p:tgtEl>
                                        <p:attrNameLst>
                                          <p:attrName>fillcolor</p:attrName>
                                        </p:attrNameLst>
                                      </p:cBhvr>
                                      <p:by>
                                        <p:hsl h="0" s="12549" l="25098"/>
                                      </p:by>
                                    </p:animClr>
                                    <p:animClr clrSpc="hsl" dir="cw">
                                      <p:cBhvr>
                                        <p:cTn id="38" dur="500" fill="hold"/>
                                        <p:tgtEl>
                                          <p:spTgt spid="15"/>
                                        </p:tgtEl>
                                        <p:attrNameLst>
                                          <p:attrName>stroke.color</p:attrName>
                                        </p:attrNameLst>
                                      </p:cBhvr>
                                      <p:by>
                                        <p:hsl h="0" s="12549" l="25098"/>
                                      </p:by>
                                    </p:animClr>
                                    <p:set>
                                      <p:cBhvr>
                                        <p:cTn id="39" dur="500" fill="hold"/>
                                        <p:tgtEl>
                                          <p:spTgt spid="15"/>
                                        </p:tgtEl>
                                        <p:attrNameLst>
                                          <p:attrName>fill.type</p:attrName>
                                        </p:attrNameLst>
                                      </p:cBhvr>
                                      <p:to>
                                        <p:strVal val="solid"/>
                                      </p:to>
                                    </p:set>
                                  </p:childTnLst>
                                </p:cTn>
                              </p:par>
                              <p:par>
                                <p:cTn id="40" presetID="30" presetClass="emph" presetSubtype="0" repeatCount="indefinite" fill="hold" grpId="0" nodeType="withEffect">
                                  <p:stCondLst>
                                    <p:cond delay="750"/>
                                  </p:stCondLst>
                                  <p:childTnLst>
                                    <p:animClr clrSpc="hsl" dir="cw">
                                      <p:cBhvr override="childStyle">
                                        <p:cTn id="41" dur="500" fill="hold"/>
                                        <p:tgtEl>
                                          <p:spTgt spid="16"/>
                                        </p:tgtEl>
                                        <p:attrNameLst>
                                          <p:attrName>style.color</p:attrName>
                                        </p:attrNameLst>
                                      </p:cBhvr>
                                      <p:by>
                                        <p:hsl h="0" s="12549" l="25098"/>
                                      </p:by>
                                    </p:animClr>
                                    <p:animClr clrSpc="hsl" dir="cw">
                                      <p:cBhvr>
                                        <p:cTn id="42" dur="500" fill="hold"/>
                                        <p:tgtEl>
                                          <p:spTgt spid="16"/>
                                        </p:tgtEl>
                                        <p:attrNameLst>
                                          <p:attrName>fillcolor</p:attrName>
                                        </p:attrNameLst>
                                      </p:cBhvr>
                                      <p:by>
                                        <p:hsl h="0" s="12549" l="25098"/>
                                      </p:by>
                                    </p:animClr>
                                    <p:animClr clrSpc="hsl" dir="cw">
                                      <p:cBhvr>
                                        <p:cTn id="43" dur="500" fill="hold"/>
                                        <p:tgtEl>
                                          <p:spTgt spid="16"/>
                                        </p:tgtEl>
                                        <p:attrNameLst>
                                          <p:attrName>stroke.color</p:attrName>
                                        </p:attrNameLst>
                                      </p:cBhvr>
                                      <p:by>
                                        <p:hsl h="0" s="12549" l="25098"/>
                                      </p:by>
                                    </p:animClr>
                                    <p:set>
                                      <p:cBhvr>
                                        <p:cTn id="44" dur="500" fill="hold"/>
                                        <p:tgtEl>
                                          <p:spTgt spid="16"/>
                                        </p:tgtEl>
                                        <p:attrNameLst>
                                          <p:attrName>fill.type</p:attrName>
                                        </p:attrNameLst>
                                      </p:cBhvr>
                                      <p:to>
                                        <p:strVal val="solid"/>
                                      </p:to>
                                    </p:set>
                                  </p:childTnLst>
                                </p:cTn>
                              </p:par>
                              <p:par>
                                <p:cTn id="45" presetID="30" presetClass="emph" presetSubtype="0" repeatCount="indefinite" fill="hold" grpId="0" nodeType="withEffect">
                                  <p:stCondLst>
                                    <p:cond delay="0"/>
                                  </p:stCondLst>
                                  <p:childTnLst>
                                    <p:animClr clrSpc="hsl" dir="cw">
                                      <p:cBhvr override="childStyle">
                                        <p:cTn id="46" dur="500" fill="hold"/>
                                        <p:tgtEl>
                                          <p:spTgt spid="17"/>
                                        </p:tgtEl>
                                        <p:attrNameLst>
                                          <p:attrName>style.color</p:attrName>
                                        </p:attrNameLst>
                                      </p:cBhvr>
                                      <p:by>
                                        <p:hsl h="0" s="12549" l="25098"/>
                                      </p:by>
                                    </p:animClr>
                                    <p:animClr clrSpc="hsl" dir="cw">
                                      <p:cBhvr>
                                        <p:cTn id="47" dur="500" fill="hold"/>
                                        <p:tgtEl>
                                          <p:spTgt spid="17"/>
                                        </p:tgtEl>
                                        <p:attrNameLst>
                                          <p:attrName>fillcolor</p:attrName>
                                        </p:attrNameLst>
                                      </p:cBhvr>
                                      <p:by>
                                        <p:hsl h="0" s="12549" l="25098"/>
                                      </p:by>
                                    </p:animClr>
                                    <p:animClr clrSpc="hsl" dir="cw">
                                      <p:cBhvr>
                                        <p:cTn id="48" dur="500" fill="hold"/>
                                        <p:tgtEl>
                                          <p:spTgt spid="17"/>
                                        </p:tgtEl>
                                        <p:attrNameLst>
                                          <p:attrName>stroke.color</p:attrName>
                                        </p:attrNameLst>
                                      </p:cBhvr>
                                      <p:by>
                                        <p:hsl h="0" s="12549" l="25098"/>
                                      </p:by>
                                    </p:animClr>
                                    <p:set>
                                      <p:cBhvr>
                                        <p:cTn id="49" dur="500" fill="hold"/>
                                        <p:tgtEl>
                                          <p:spTgt spid="17"/>
                                        </p:tgtEl>
                                        <p:attrNameLst>
                                          <p:attrName>fill.type</p:attrName>
                                        </p:attrNameLst>
                                      </p:cBhvr>
                                      <p:to>
                                        <p:strVal val="solid"/>
                                      </p:to>
                                    </p:set>
                                  </p:childTnLst>
                                </p:cTn>
                              </p:par>
                              <p:par>
                                <p:cTn id="50" presetID="30" presetClass="emph" presetSubtype="0" repeatCount="indefinite" fill="hold" grpId="0" nodeType="withEffect">
                                  <p:stCondLst>
                                    <p:cond delay="250"/>
                                  </p:stCondLst>
                                  <p:childTnLst>
                                    <p:animClr clrSpc="hsl" dir="cw">
                                      <p:cBhvr override="childStyle">
                                        <p:cTn id="51" dur="500" fill="hold"/>
                                        <p:tgtEl>
                                          <p:spTgt spid="18"/>
                                        </p:tgtEl>
                                        <p:attrNameLst>
                                          <p:attrName>style.color</p:attrName>
                                        </p:attrNameLst>
                                      </p:cBhvr>
                                      <p:by>
                                        <p:hsl h="0" s="12549" l="25098"/>
                                      </p:by>
                                    </p:animClr>
                                    <p:animClr clrSpc="hsl" dir="cw">
                                      <p:cBhvr>
                                        <p:cTn id="52" dur="500" fill="hold"/>
                                        <p:tgtEl>
                                          <p:spTgt spid="18"/>
                                        </p:tgtEl>
                                        <p:attrNameLst>
                                          <p:attrName>fillcolor</p:attrName>
                                        </p:attrNameLst>
                                      </p:cBhvr>
                                      <p:by>
                                        <p:hsl h="0" s="12549" l="25098"/>
                                      </p:by>
                                    </p:animClr>
                                    <p:animClr clrSpc="hsl" dir="cw">
                                      <p:cBhvr>
                                        <p:cTn id="53" dur="500" fill="hold"/>
                                        <p:tgtEl>
                                          <p:spTgt spid="18"/>
                                        </p:tgtEl>
                                        <p:attrNameLst>
                                          <p:attrName>stroke.color</p:attrName>
                                        </p:attrNameLst>
                                      </p:cBhvr>
                                      <p:by>
                                        <p:hsl h="0" s="12549" l="25098"/>
                                      </p:by>
                                    </p:animClr>
                                    <p:set>
                                      <p:cBhvr>
                                        <p:cTn id="54" dur="500" fill="hold"/>
                                        <p:tgtEl>
                                          <p:spTgt spid="18"/>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5" restart="whenNotActive" fill="hold" evtFilter="cancelBubble" nodeType="interactiveSeq">
                <p:stCondLst>
                  <p:cond evt="onClick" delay="0">
                    <p:tgtEl>
                      <p:spTgt spid="4"/>
                    </p:tgtEl>
                  </p:cond>
                </p:stCondLst>
                <p:endSync evt="end" delay="0">
                  <p:rtn val="all"/>
                </p:endSync>
                <p:childTnLst>
                  <p:par>
                    <p:cTn id="56" fill="hold">
                      <p:stCondLst>
                        <p:cond delay="0"/>
                      </p:stCondLst>
                      <p:childTnLst>
                        <p:par>
                          <p:cTn id="57" fill="hold">
                            <p:stCondLst>
                              <p:cond delay="0"/>
                            </p:stCondLst>
                            <p:childTnLst>
                              <p:par>
                                <p:cTn id="58" presetID="26" presetClass="emph" presetSubtype="0" repeatCount="2000" fill="hold" nodeType="clickEffect">
                                  <p:stCondLst>
                                    <p:cond delay="0"/>
                                  </p:stCondLst>
                                  <p:childTnLst>
                                    <p:animEffect transition="out" filter="fade">
                                      <p:cBhvr>
                                        <p:cTn id="59" dur="500" tmFilter="0, 0; .2, .5; .8, .5; 1, 0"/>
                                        <p:tgtEl>
                                          <p:spTgt spid="4"/>
                                        </p:tgtEl>
                                      </p:cBhvr>
                                    </p:animEffect>
                                    <p:animScale>
                                      <p:cBhvr>
                                        <p:cTn id="60" dur="250" autoRev="1" fill="hold"/>
                                        <p:tgtEl>
                                          <p:spTgt spid="4"/>
                                        </p:tgtEl>
                                      </p:cBhvr>
                                      <p:by x="105000" y="105000"/>
                                    </p:animScale>
                                  </p:childTnLst>
                                </p:cTn>
                              </p:par>
                            </p:childTnLst>
                          </p:cTn>
                        </p:par>
                        <p:par>
                          <p:cTn id="61" fill="hold">
                            <p:stCondLst>
                              <p:cond delay="1000"/>
                            </p:stCondLst>
                            <p:childTnLst>
                              <p:par>
                                <p:cTn id="62" presetID="10" presetClass="exit" presetSubtype="0" fill="hold" nodeType="afterEffect">
                                  <p:stCondLst>
                                    <p:cond delay="0"/>
                                  </p:stCondLst>
                                  <p:childTnLst>
                                    <p:animEffect transition="out" filter="fade">
                                      <p:cBhvr>
                                        <p:cTn id="63" dur="500"/>
                                        <p:tgtEl>
                                          <p:spTgt spid="4"/>
                                        </p:tgtEl>
                                      </p:cBhvr>
                                    </p:animEffect>
                                    <p:set>
                                      <p:cBhvr>
                                        <p:cTn id="64" dur="1" fill="hold">
                                          <p:stCondLst>
                                            <p:cond delay="499"/>
                                          </p:stCondLst>
                                        </p:cTn>
                                        <p:tgtEl>
                                          <p:spTgt spid="4"/>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65" restart="whenNotActive" fill="hold" evtFilter="cancelBubble" nodeType="interactiveSeq">
                <p:stCondLst>
                  <p:cond evt="onClick" delay="0">
                    <p:tgtEl>
                      <p:spTgt spid="5"/>
                    </p:tgtEl>
                  </p:cond>
                </p:stCondLst>
                <p:endSync evt="end" delay="0">
                  <p:rtn val="all"/>
                </p:endSync>
                <p:childTnLst>
                  <p:par>
                    <p:cTn id="66" fill="hold">
                      <p:stCondLst>
                        <p:cond delay="0"/>
                      </p:stCondLst>
                      <p:childTnLst>
                        <p:par>
                          <p:cTn id="67" fill="hold">
                            <p:stCondLst>
                              <p:cond delay="0"/>
                            </p:stCondLst>
                            <p:childTnLst>
                              <p:par>
                                <p:cTn id="68" presetID="26" presetClass="emph" presetSubtype="0" repeatCount="2000" fill="hold" nodeType="clickEffect">
                                  <p:stCondLst>
                                    <p:cond delay="0"/>
                                  </p:stCondLst>
                                  <p:childTnLst>
                                    <p:animEffect transition="out" filter="fade">
                                      <p:cBhvr>
                                        <p:cTn id="69" dur="500" tmFilter="0, 0; .2, .5; .8, .5; 1, 0"/>
                                        <p:tgtEl>
                                          <p:spTgt spid="5"/>
                                        </p:tgtEl>
                                      </p:cBhvr>
                                    </p:animEffect>
                                    <p:animScale>
                                      <p:cBhvr>
                                        <p:cTn id="70" dur="250" autoRev="1" fill="hold"/>
                                        <p:tgtEl>
                                          <p:spTgt spid="5"/>
                                        </p:tgtEl>
                                      </p:cBhvr>
                                      <p:by x="105000" y="105000"/>
                                    </p:animScale>
                                  </p:childTnLst>
                                </p:cTn>
                              </p:par>
                            </p:childTnLst>
                          </p:cTn>
                        </p:par>
                        <p:par>
                          <p:cTn id="71" fill="hold">
                            <p:stCondLst>
                              <p:cond delay="1000"/>
                            </p:stCondLst>
                            <p:childTnLst>
                              <p:par>
                                <p:cTn id="72" presetID="10" presetClass="exit" presetSubtype="0" fill="hold" nodeType="afterEffect">
                                  <p:stCondLst>
                                    <p:cond delay="0"/>
                                  </p:stCondLst>
                                  <p:childTnLst>
                                    <p:animEffect transition="out" filter="fade">
                                      <p:cBhvr>
                                        <p:cTn id="73" dur="500"/>
                                        <p:tgtEl>
                                          <p:spTgt spid="5"/>
                                        </p:tgtEl>
                                      </p:cBhvr>
                                    </p:animEffect>
                                    <p:set>
                                      <p:cBhvr>
                                        <p:cTn id="74" dur="1" fill="hold">
                                          <p:stCondLst>
                                            <p:cond delay="499"/>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5"/>
                  </p:tgtEl>
                </p:cond>
              </p:nextCondLst>
            </p:seq>
            <p:seq concurrent="1" nextAc="seek">
              <p:cTn id="75" restart="whenNotActive" fill="hold" evtFilter="cancelBubble" nodeType="interactiveSeq">
                <p:stCondLst>
                  <p:cond evt="onClick" delay="0">
                    <p:tgtEl>
                      <p:spTgt spid="6"/>
                    </p:tgtEl>
                  </p:cond>
                </p:stCondLst>
                <p:endSync evt="end" delay="0">
                  <p:rtn val="all"/>
                </p:endSync>
                <p:childTnLst>
                  <p:par>
                    <p:cTn id="76" fill="hold">
                      <p:stCondLst>
                        <p:cond delay="0"/>
                      </p:stCondLst>
                      <p:childTnLst>
                        <p:par>
                          <p:cTn id="77" fill="hold">
                            <p:stCondLst>
                              <p:cond delay="0"/>
                            </p:stCondLst>
                            <p:childTnLst>
                              <p:par>
                                <p:cTn id="78" presetID="26" presetClass="emph" presetSubtype="0" repeatCount="2000" fill="hold" nodeType="clickEffect">
                                  <p:stCondLst>
                                    <p:cond delay="0"/>
                                  </p:stCondLst>
                                  <p:childTnLst>
                                    <p:animEffect transition="out" filter="fade">
                                      <p:cBhvr>
                                        <p:cTn id="79" dur="500" tmFilter="0, 0; .2, .5; .8, .5; 1, 0"/>
                                        <p:tgtEl>
                                          <p:spTgt spid="6"/>
                                        </p:tgtEl>
                                      </p:cBhvr>
                                    </p:animEffect>
                                    <p:animScale>
                                      <p:cBhvr>
                                        <p:cTn id="80" dur="250" autoRev="1" fill="hold"/>
                                        <p:tgtEl>
                                          <p:spTgt spid="6"/>
                                        </p:tgtEl>
                                      </p:cBhvr>
                                      <p:by x="105000" y="105000"/>
                                    </p:animScale>
                                  </p:childTnLst>
                                </p:cTn>
                              </p:par>
                            </p:childTnLst>
                          </p:cTn>
                        </p:par>
                        <p:par>
                          <p:cTn id="81" fill="hold">
                            <p:stCondLst>
                              <p:cond delay="1000"/>
                            </p:stCondLst>
                            <p:childTnLst>
                              <p:par>
                                <p:cTn id="82" presetID="10" presetClass="exit" presetSubtype="0" fill="hold" nodeType="afterEffect">
                                  <p:stCondLst>
                                    <p:cond delay="0"/>
                                  </p:stCondLst>
                                  <p:childTnLst>
                                    <p:animEffect transition="out" filter="fade">
                                      <p:cBhvr>
                                        <p:cTn id="83" dur="500"/>
                                        <p:tgtEl>
                                          <p:spTgt spid="6"/>
                                        </p:tgtEl>
                                      </p:cBhvr>
                                    </p:animEffect>
                                    <p:set>
                                      <p:cBhvr>
                                        <p:cTn id="84"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85" restart="whenNotActive" fill="hold" evtFilter="cancelBubble" nodeType="interactiveSeq">
                <p:stCondLst>
                  <p:cond evt="onClick" delay="0">
                    <p:tgtEl>
                      <p:spTgt spid="7"/>
                    </p:tgtEl>
                  </p:cond>
                </p:stCondLst>
                <p:endSync evt="end" delay="0">
                  <p:rtn val="all"/>
                </p:endSync>
                <p:childTnLst>
                  <p:par>
                    <p:cTn id="86" fill="hold">
                      <p:stCondLst>
                        <p:cond delay="0"/>
                      </p:stCondLst>
                      <p:childTnLst>
                        <p:par>
                          <p:cTn id="87" fill="hold">
                            <p:stCondLst>
                              <p:cond delay="0"/>
                            </p:stCondLst>
                            <p:childTnLst>
                              <p:par>
                                <p:cTn id="88" presetID="26" presetClass="emph" presetSubtype="0" repeatCount="2000" fill="hold" nodeType="clickEffect">
                                  <p:stCondLst>
                                    <p:cond delay="0"/>
                                  </p:stCondLst>
                                  <p:childTnLst>
                                    <p:animEffect transition="out" filter="fade">
                                      <p:cBhvr>
                                        <p:cTn id="89" dur="500" tmFilter="0, 0; .2, .5; .8, .5; 1, 0"/>
                                        <p:tgtEl>
                                          <p:spTgt spid="7"/>
                                        </p:tgtEl>
                                      </p:cBhvr>
                                    </p:animEffect>
                                    <p:animScale>
                                      <p:cBhvr>
                                        <p:cTn id="90" dur="250" autoRev="1" fill="hold"/>
                                        <p:tgtEl>
                                          <p:spTgt spid="7"/>
                                        </p:tgtEl>
                                      </p:cBhvr>
                                      <p:by x="105000" y="105000"/>
                                    </p:animScale>
                                  </p:childTnLst>
                                </p:cTn>
                              </p:par>
                            </p:childTnLst>
                          </p:cTn>
                        </p:par>
                        <p:par>
                          <p:cTn id="91" fill="hold">
                            <p:stCondLst>
                              <p:cond delay="1000"/>
                            </p:stCondLst>
                            <p:childTnLst>
                              <p:par>
                                <p:cTn id="92" presetID="10" presetClass="exit" presetSubtype="0" fill="hold" nodeType="afterEffect">
                                  <p:stCondLst>
                                    <p:cond delay="0"/>
                                  </p:stCondLst>
                                  <p:childTnLst>
                                    <p:animEffect transition="out" filter="fade">
                                      <p:cBhvr>
                                        <p:cTn id="93" dur="500"/>
                                        <p:tgtEl>
                                          <p:spTgt spid="7"/>
                                        </p:tgtEl>
                                      </p:cBhvr>
                                    </p:animEffect>
                                    <p:set>
                                      <p:cBhvr>
                                        <p:cTn id="94" dur="1" fill="hold">
                                          <p:stCondLst>
                                            <p:cond delay="4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95" restart="whenNotActive" fill="hold" evtFilter="cancelBubble" nodeType="interactiveSeq">
                <p:stCondLst>
                  <p:cond evt="onClick" delay="0">
                    <p:tgtEl>
                      <p:spTgt spid="8"/>
                    </p:tgtEl>
                  </p:cond>
                </p:stCondLst>
                <p:endSync evt="end" delay="0">
                  <p:rtn val="all"/>
                </p:endSync>
                <p:childTnLst>
                  <p:par>
                    <p:cTn id="96" fill="hold">
                      <p:stCondLst>
                        <p:cond delay="0"/>
                      </p:stCondLst>
                      <p:childTnLst>
                        <p:par>
                          <p:cTn id="97" fill="hold">
                            <p:stCondLst>
                              <p:cond delay="0"/>
                            </p:stCondLst>
                            <p:childTnLst>
                              <p:par>
                                <p:cTn id="98" presetID="26" presetClass="emph" presetSubtype="0" repeatCount="2000" fill="hold" nodeType="clickEffect">
                                  <p:stCondLst>
                                    <p:cond delay="0"/>
                                  </p:stCondLst>
                                  <p:childTnLst>
                                    <p:animEffect transition="out" filter="fade">
                                      <p:cBhvr>
                                        <p:cTn id="99" dur="500" tmFilter="0, 0; .2, .5; .8, .5; 1, 0"/>
                                        <p:tgtEl>
                                          <p:spTgt spid="8"/>
                                        </p:tgtEl>
                                      </p:cBhvr>
                                    </p:animEffect>
                                    <p:animScale>
                                      <p:cBhvr>
                                        <p:cTn id="100" dur="250" autoRev="1" fill="hold"/>
                                        <p:tgtEl>
                                          <p:spTgt spid="8"/>
                                        </p:tgtEl>
                                      </p:cBhvr>
                                      <p:by x="105000" y="105000"/>
                                    </p:animScale>
                                  </p:childTnLst>
                                </p:cTn>
                              </p:par>
                            </p:childTnLst>
                          </p:cTn>
                        </p:par>
                        <p:par>
                          <p:cTn id="101" fill="hold">
                            <p:stCondLst>
                              <p:cond delay="1000"/>
                            </p:stCondLst>
                            <p:childTnLst>
                              <p:par>
                                <p:cTn id="102" presetID="10" presetClass="exit" presetSubtype="0" fill="hold" nodeType="afterEffect">
                                  <p:stCondLst>
                                    <p:cond delay="0"/>
                                  </p:stCondLst>
                                  <p:childTnLst>
                                    <p:animEffect transition="out" filter="fade">
                                      <p:cBhvr>
                                        <p:cTn id="103" dur="500"/>
                                        <p:tgtEl>
                                          <p:spTgt spid="8"/>
                                        </p:tgtEl>
                                      </p:cBhvr>
                                    </p:animEffect>
                                    <p:set>
                                      <p:cBhvr>
                                        <p:cTn id="104" dur="1" fill="hold">
                                          <p:stCondLst>
                                            <p:cond delay="4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childTnLst>
        </p:cTn>
      </p:par>
    </p:tnLst>
    <p:bldLst>
      <p:bldP spid="9" grpId="0" animBg="1"/>
      <p:bldP spid="25" grpId="0" animBg="1"/>
      <p:bldP spid="26" grpId="0" animBg="1"/>
      <p:bldP spid="12" grpId="0" animBg="1"/>
      <p:bldP spid="13" grpId="0" animBg="1"/>
      <p:bldP spid="14" grpId="0" animBg="1"/>
      <p:bldP spid="15" grpId="0" animBg="1"/>
      <p:bldP spid="16" grpId="0" animBg="1"/>
      <p:bldP spid="17" grpId="0" animBg="1"/>
      <p:bldP spid="1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85460" y="2693436"/>
            <a:ext cx="1087229" cy="601600"/>
          </a:xfrm>
          <a:prstGeom prst="rect">
            <a:avLst/>
          </a:prstGeom>
        </p:spPr>
      </p:pic>
      <p:sp>
        <p:nvSpPr>
          <p:cNvPr id="4" name="Rectangle 82"/>
          <p:cNvSpPr/>
          <p:nvPr/>
        </p:nvSpPr>
        <p:spPr>
          <a:xfrm>
            <a:off x="811886" y="4843917"/>
            <a:ext cx="1934240" cy="679393"/>
          </a:xfrm>
          <a:custGeom>
            <a:avLst/>
            <a:gdLst>
              <a:gd name="connsiteX0" fmla="*/ 0 w 1470782"/>
              <a:gd name="connsiteY0" fmla="*/ 0 h 333327"/>
              <a:gd name="connsiteX1" fmla="*/ 1470782 w 1470782"/>
              <a:gd name="connsiteY1" fmla="*/ 0 h 333327"/>
              <a:gd name="connsiteX2" fmla="*/ 1470782 w 1470782"/>
              <a:gd name="connsiteY2" fmla="*/ 333327 h 333327"/>
              <a:gd name="connsiteX3" fmla="*/ 0 w 1470782"/>
              <a:gd name="connsiteY3" fmla="*/ 333327 h 333327"/>
              <a:gd name="connsiteX4" fmla="*/ 0 w 1470782"/>
              <a:gd name="connsiteY4" fmla="*/ 0 h 333327"/>
              <a:gd name="connsiteX0" fmla="*/ 0 w 1470782"/>
              <a:gd name="connsiteY0" fmla="*/ 0 h 519939"/>
              <a:gd name="connsiteX1" fmla="*/ 1470782 w 1470782"/>
              <a:gd name="connsiteY1" fmla="*/ 0 h 519939"/>
              <a:gd name="connsiteX2" fmla="*/ 1470782 w 1470782"/>
              <a:gd name="connsiteY2" fmla="*/ 519939 h 519939"/>
              <a:gd name="connsiteX3" fmla="*/ 0 w 1470782"/>
              <a:gd name="connsiteY3" fmla="*/ 333327 h 519939"/>
              <a:gd name="connsiteX4" fmla="*/ 0 w 1470782"/>
              <a:gd name="connsiteY4" fmla="*/ 0 h 519939"/>
              <a:gd name="connsiteX0" fmla="*/ 0 w 1470782"/>
              <a:gd name="connsiteY0" fmla="*/ 0 h 519939"/>
              <a:gd name="connsiteX1" fmla="*/ 1340154 w 1470782"/>
              <a:gd name="connsiteY1" fmla="*/ 186613 h 519939"/>
              <a:gd name="connsiteX2" fmla="*/ 1470782 w 1470782"/>
              <a:gd name="connsiteY2" fmla="*/ 519939 h 519939"/>
              <a:gd name="connsiteX3" fmla="*/ 0 w 1470782"/>
              <a:gd name="connsiteY3" fmla="*/ 333327 h 519939"/>
              <a:gd name="connsiteX4" fmla="*/ 0 w 1470782"/>
              <a:gd name="connsiteY4" fmla="*/ 0 h 519939"/>
              <a:gd name="connsiteX0" fmla="*/ 0 w 1470782"/>
              <a:gd name="connsiteY0" fmla="*/ 0 h 534870"/>
              <a:gd name="connsiteX1" fmla="*/ 1340154 w 1470782"/>
              <a:gd name="connsiteY1" fmla="*/ 186613 h 534870"/>
              <a:gd name="connsiteX2" fmla="*/ 1470782 w 1470782"/>
              <a:gd name="connsiteY2" fmla="*/ 519939 h 534870"/>
              <a:gd name="connsiteX3" fmla="*/ 1042496 w 1470782"/>
              <a:gd name="connsiteY3" fmla="*/ 530599 h 534870"/>
              <a:gd name="connsiteX4" fmla="*/ 0 w 1470782"/>
              <a:gd name="connsiteY4" fmla="*/ 333327 h 534870"/>
              <a:gd name="connsiteX5" fmla="*/ 0 w 1470782"/>
              <a:gd name="connsiteY5" fmla="*/ 0 h 534870"/>
              <a:gd name="connsiteX0" fmla="*/ 121298 w 1592080"/>
              <a:gd name="connsiteY0" fmla="*/ 0 h 534870"/>
              <a:gd name="connsiteX1" fmla="*/ 1461452 w 1592080"/>
              <a:gd name="connsiteY1" fmla="*/ 186613 h 534870"/>
              <a:gd name="connsiteX2" fmla="*/ 1592080 w 1592080"/>
              <a:gd name="connsiteY2" fmla="*/ 519939 h 534870"/>
              <a:gd name="connsiteX3" fmla="*/ 1163794 w 1592080"/>
              <a:gd name="connsiteY3" fmla="*/ 530599 h 534870"/>
              <a:gd name="connsiteX4" fmla="*/ 0 w 1592080"/>
              <a:gd name="connsiteY4" fmla="*/ 314666 h 534870"/>
              <a:gd name="connsiteX5" fmla="*/ 121298 w 1592080"/>
              <a:gd name="connsiteY5" fmla="*/ 0 h 534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92080" h="534870">
                <a:moveTo>
                  <a:pt x="121298" y="0"/>
                </a:moveTo>
                <a:lnTo>
                  <a:pt x="1461452" y="186613"/>
                </a:lnTo>
                <a:lnTo>
                  <a:pt x="1592080" y="519939"/>
                </a:lnTo>
                <a:cubicBezTo>
                  <a:pt x="1452428" y="501721"/>
                  <a:pt x="1303446" y="548817"/>
                  <a:pt x="1163794" y="530599"/>
                </a:cubicBezTo>
                <a:lnTo>
                  <a:pt x="0" y="314666"/>
                </a:lnTo>
                <a:lnTo>
                  <a:pt x="121298" y="0"/>
                </a:lnTo>
                <a:close/>
              </a:path>
            </a:pathLst>
          </a:custGeom>
          <a:solidFill>
            <a:schemeClr val="tx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5" name="Picture 4"/>
          <p:cNvPicPr>
            <a:picLocks noChangeAspect="1"/>
          </p:cNvPicPr>
          <p:nvPr/>
        </p:nvPicPr>
        <p:blipFill>
          <a:blip r:embed="rId5"/>
          <a:stretch>
            <a:fillRect/>
          </a:stretch>
        </p:blipFill>
        <p:spPr>
          <a:xfrm>
            <a:off x="642297" y="3866531"/>
            <a:ext cx="2116408" cy="1406474"/>
          </a:xfrm>
          <a:prstGeom prst="rect">
            <a:avLst/>
          </a:prstGeom>
        </p:spPr>
      </p:pic>
      <p:pic>
        <p:nvPicPr>
          <p:cNvPr id="6" name="Picture 5"/>
          <p:cNvPicPr>
            <a:picLocks noChangeAspect="1"/>
          </p:cNvPicPr>
          <p:nvPr/>
        </p:nvPicPr>
        <p:blipFill>
          <a:blip r:embed="rId6"/>
          <a:stretch>
            <a:fillRect/>
          </a:stretch>
        </p:blipFill>
        <p:spPr>
          <a:xfrm>
            <a:off x="536893" y="3398982"/>
            <a:ext cx="2282507" cy="945689"/>
          </a:xfrm>
          <a:prstGeom prst="rect">
            <a:avLst/>
          </a:prstGeom>
        </p:spPr>
      </p:pic>
      <p:pic>
        <p:nvPicPr>
          <p:cNvPr id="41" name="Picture 40"/>
          <p:cNvPicPr>
            <a:picLocks noChangeAspect="1"/>
          </p:cNvPicPr>
          <p:nvPr/>
        </p:nvPicPr>
        <p:blipFill>
          <a:blip r:embed="rId7"/>
          <a:stretch>
            <a:fillRect/>
          </a:stretch>
        </p:blipFill>
        <p:spPr>
          <a:xfrm>
            <a:off x="406112" y="2470647"/>
            <a:ext cx="699577" cy="1175106"/>
          </a:xfrm>
          <a:prstGeom prst="rect">
            <a:avLst/>
          </a:prstGeom>
        </p:spPr>
      </p:pic>
      <p:pic>
        <p:nvPicPr>
          <p:cNvPr id="42" name="Picture 41"/>
          <p:cNvPicPr>
            <a:picLocks noChangeAspect="1"/>
          </p:cNvPicPr>
          <p:nvPr/>
        </p:nvPicPr>
        <p:blipFill>
          <a:blip r:embed="rId7"/>
          <a:stretch>
            <a:fillRect/>
          </a:stretch>
        </p:blipFill>
        <p:spPr>
          <a:xfrm flipH="1">
            <a:off x="2396337" y="2450621"/>
            <a:ext cx="699577" cy="1175106"/>
          </a:xfrm>
          <a:prstGeom prst="rect">
            <a:avLst/>
          </a:prstGeom>
        </p:spPr>
      </p:pic>
      <p:pic>
        <p:nvPicPr>
          <p:cNvPr id="47" name="Picture 46"/>
          <p:cNvPicPr>
            <a:picLocks noChangeAspect="1"/>
          </p:cNvPicPr>
          <p:nvPr/>
        </p:nvPicPr>
        <p:blipFill>
          <a:blip r:embed="rId8"/>
          <a:stretch>
            <a:fillRect/>
          </a:stretch>
        </p:blipFill>
        <p:spPr>
          <a:xfrm>
            <a:off x="406112" y="116632"/>
            <a:ext cx="8658379" cy="2757105"/>
          </a:xfrm>
          <a:prstGeom prst="rect">
            <a:avLst/>
          </a:prstGeom>
        </p:spPr>
      </p:pic>
      <p:pic>
        <p:nvPicPr>
          <p:cNvPr id="48" name="Picture 47"/>
          <p:cNvPicPr>
            <a:picLocks noChangeAspect="1"/>
          </p:cNvPicPr>
          <p:nvPr/>
        </p:nvPicPr>
        <p:blipFill>
          <a:blip r:embed="rId9"/>
          <a:stretch>
            <a:fillRect/>
          </a:stretch>
        </p:blipFill>
        <p:spPr>
          <a:xfrm>
            <a:off x="3800605" y="3567133"/>
            <a:ext cx="4695851" cy="1472312"/>
          </a:xfrm>
          <a:prstGeom prst="rect">
            <a:avLst/>
          </a:prstGeom>
        </p:spPr>
      </p:pic>
      <p:sp>
        <p:nvSpPr>
          <p:cNvPr id="49" name="TextBox 48"/>
          <p:cNvSpPr txBox="1"/>
          <p:nvPr/>
        </p:nvSpPr>
        <p:spPr>
          <a:xfrm>
            <a:off x="937977" y="542329"/>
            <a:ext cx="7853399" cy="4662815"/>
          </a:xfrm>
          <a:prstGeom prst="rect">
            <a:avLst/>
          </a:prstGeom>
          <a:noFill/>
        </p:spPr>
        <p:txBody>
          <a:bodyPr wrap="square" rtlCol="0">
            <a:spAutoFit/>
          </a:bodyPr>
          <a:lstStyle/>
          <a:p>
            <a:pPr algn="ctr"/>
            <a:r>
              <a:rPr lang="en-US" sz="2400" kern="0" smtClean="0">
                <a:solidFill>
                  <a:sysClr val="windowText" lastClr="000000"/>
                </a:solidFill>
                <a:latin typeface="Arial" pitchFamily="34" charset="0"/>
                <a:cs typeface="Arial" pitchFamily="34" charset="0"/>
              </a:rPr>
              <a:t> </a:t>
            </a:r>
            <a:r>
              <a:rPr lang="en-US" sz="2400" b="1" kern="0">
                <a:solidFill>
                  <a:sysClr val="windowText" lastClr="000000"/>
                </a:solidFill>
                <a:latin typeface="Arial" pitchFamily="34" charset="0"/>
                <a:cs typeface="Arial" pitchFamily="34" charset="0"/>
              </a:rPr>
              <a:t>Hiến pháp đầu tiên của nước Việt nam được Quốc hội thông qua ngày, tháng, năm </a:t>
            </a:r>
            <a:r>
              <a:rPr lang="en-US" sz="2400" b="1" kern="0" smtClean="0">
                <a:solidFill>
                  <a:sysClr val="windowText" lastClr="000000"/>
                </a:solidFill>
                <a:latin typeface="Arial" pitchFamily="34" charset="0"/>
                <a:cs typeface="Arial" pitchFamily="34" charset="0"/>
              </a:rPr>
              <a:t>nào?</a:t>
            </a:r>
          </a:p>
          <a:p>
            <a:pPr marL="457200" indent="-457200">
              <a:buFontTx/>
              <a:buAutoNum type="alphaLcPeriod"/>
            </a:pPr>
            <a:r>
              <a:rPr lang="en-US" sz="2400" kern="0" smtClean="0">
                <a:solidFill>
                  <a:sysClr val="windowText" lastClr="000000"/>
                </a:solidFill>
                <a:latin typeface="Arial" pitchFamily="34" charset="0"/>
                <a:cs typeface="Arial" pitchFamily="34" charset="0"/>
              </a:rPr>
              <a:t>01/01/2014                      c. 28/11/1946</a:t>
            </a:r>
            <a:endParaRPr lang="en-US" sz="2400" kern="0">
              <a:solidFill>
                <a:sysClr val="windowText" lastClr="000000"/>
              </a:solidFill>
              <a:latin typeface="Arial" pitchFamily="34" charset="0"/>
              <a:cs typeface="Arial" pitchFamily="34" charset="0"/>
            </a:endParaRPr>
          </a:p>
          <a:p>
            <a:pPr marL="457200" indent="-457200">
              <a:buFontTx/>
              <a:buAutoNum type="alphaLcPeriod"/>
            </a:pPr>
            <a:r>
              <a:rPr lang="en-US" sz="2400" kern="0" smtClean="0">
                <a:solidFill>
                  <a:sysClr val="windowText" lastClr="000000"/>
                </a:solidFill>
                <a:latin typeface="Arial" pitchFamily="34" charset="0"/>
                <a:cs typeface="Arial" pitchFamily="34" charset="0"/>
              </a:rPr>
              <a:t>09/11/1946		  d. 01/01/2013</a:t>
            </a:r>
            <a:endParaRPr lang="en-US" sz="2400" kern="0">
              <a:solidFill>
                <a:sysClr val="windowText" lastClr="000000"/>
              </a:solidFill>
              <a:latin typeface="Arial" pitchFamily="34" charset="0"/>
              <a:cs typeface="Arial" pitchFamily="34" charset="0"/>
            </a:endParaRPr>
          </a:p>
          <a:p>
            <a:pPr lvl="0"/>
            <a:endParaRPr lang="en-US" sz="2400" kern="0" smtClean="0">
              <a:solidFill>
                <a:sysClr val="windowText" lastClr="000000"/>
              </a:solidFill>
              <a:latin typeface="Arial" pitchFamily="34" charset="0"/>
              <a:cs typeface="Arial" pitchFamily="34" charset="0"/>
            </a:endParaRPr>
          </a:p>
          <a:p>
            <a:pPr marL="457200" indent="-457200" algn="ctr">
              <a:buFontTx/>
              <a:buAutoNum type="alphaLcPeriod"/>
            </a:pPr>
            <a:endParaRPr lang="en-US" sz="2400" kern="0">
              <a:solidFill>
                <a:sysClr val="windowText" lastClr="000000"/>
              </a:solidFill>
              <a:latin typeface="Arial" pitchFamily="34" charset="0"/>
              <a:cs typeface="Arial" pitchFamily="34" charset="0"/>
            </a:endParaRPr>
          </a:p>
          <a:p>
            <a:pPr marL="457200" lvl="0" indent="-457200" algn="ctr">
              <a:buAutoNum type="alphaLcPeriod"/>
            </a:pPr>
            <a:endParaRPr lang="en-US" sz="2400" kern="0" smtClean="0">
              <a:solidFill>
                <a:sysClr val="windowText" lastClr="000000"/>
              </a:solidFill>
              <a:latin typeface="Arial" pitchFamily="34" charset="0"/>
              <a:cs typeface="Arial" pitchFamily="34" charset="0"/>
            </a:endParaRPr>
          </a:p>
          <a:p>
            <a:pPr marL="457200" lvl="0" indent="-457200" algn="ctr">
              <a:buAutoNum type="alphaLcPeriod"/>
            </a:pPr>
            <a:endParaRPr lang="en-US" sz="2400" b="1" kern="0">
              <a:solidFill>
                <a:sysClr val="windowText" lastClr="000000"/>
              </a:solidFill>
              <a:latin typeface="Arial" pitchFamily="34" charset="0"/>
              <a:cs typeface="Arial" pitchFamily="34" charset="0"/>
            </a:endParaRPr>
          </a:p>
          <a:p>
            <a:pPr algn="ctr"/>
            <a:endParaRPr lang="en-US" sz="2100">
              <a:solidFill>
                <a:srgbClr val="C00000"/>
              </a:solidFill>
            </a:endParaRPr>
          </a:p>
          <a:p>
            <a:pPr marL="257175" indent="-257175">
              <a:buAutoNum type="alphaUcPeriod"/>
            </a:pPr>
            <a:endParaRPr lang="en-US" sz="2100">
              <a:solidFill>
                <a:srgbClr val="C00000"/>
              </a:solidFill>
            </a:endParaRPr>
          </a:p>
          <a:p>
            <a:pPr marL="342900" indent="-342900">
              <a:buAutoNum type="alphaUcPeriod"/>
            </a:pPr>
            <a:endParaRPr lang="en-US" sz="2100" b="1">
              <a:solidFill>
                <a:srgbClr val="C00000"/>
              </a:solidFill>
              <a:latin typeface="Calibri" panose="020F0502020204030204"/>
              <a:ea typeface="Tahoma" panose="020B0604030504040204" pitchFamily="34" charset="0"/>
              <a:cs typeface="Tahoma" panose="020B0604030504040204" pitchFamily="34" charset="0"/>
            </a:endParaRPr>
          </a:p>
          <a:p>
            <a:endParaRPr lang="en-US" sz="2100">
              <a:solidFill>
                <a:srgbClr val="C00000"/>
              </a:solidFill>
            </a:endParaRPr>
          </a:p>
          <a:p>
            <a:endParaRPr lang="en-US" sz="2100" dirty="0">
              <a:solidFill>
                <a:srgbClr val="C00000"/>
              </a:solidFill>
              <a:latin typeface="Times New Roman" panose="02020603050405020304" pitchFamily="18" charset="0"/>
              <a:cs typeface="Times New Roman" panose="02020603050405020304" pitchFamily="18" charset="0"/>
            </a:endParaRPr>
          </a:p>
        </p:txBody>
      </p:sp>
      <p:sp>
        <p:nvSpPr>
          <p:cNvPr id="50" name="TextBox 49"/>
          <p:cNvSpPr txBox="1"/>
          <p:nvPr/>
        </p:nvSpPr>
        <p:spPr>
          <a:xfrm>
            <a:off x="3976829" y="4133296"/>
            <a:ext cx="4343400" cy="523220"/>
          </a:xfrm>
          <a:prstGeom prst="rect">
            <a:avLst/>
          </a:prstGeom>
          <a:noFill/>
        </p:spPr>
        <p:txBody>
          <a:bodyPr wrap="square" rtlCol="0">
            <a:spAutoFit/>
          </a:bodyPr>
          <a:lstStyle/>
          <a:p>
            <a:pPr algn="ctr"/>
            <a:r>
              <a:rPr lang="en-US" sz="2800" b="1" smtClean="0">
                <a:solidFill>
                  <a:schemeClr val="accent5">
                    <a:lumMod val="50000"/>
                  </a:schemeClr>
                </a:solidFill>
                <a:latin typeface="Tahoma" panose="020B0604030504040204" pitchFamily="34" charset="0"/>
                <a:ea typeface="Tahoma" panose="020B0604030504040204" pitchFamily="34" charset="0"/>
                <a:cs typeface="Tahoma" panose="020B0604030504040204" pitchFamily="34" charset="0"/>
              </a:rPr>
              <a:t>b</a:t>
            </a:r>
            <a:endParaRPr lang="vi-VN" sz="2800" b="1" dirty="0">
              <a:solidFill>
                <a:schemeClr val="accent5">
                  <a:lumMod val="50000"/>
                </a:schemeClr>
              </a:solidFill>
              <a:latin typeface="Tahoma" panose="020B0604030504040204" pitchFamily="34" charset="0"/>
              <a:ea typeface="Tahoma" panose="020B0604030504040204" pitchFamily="34" charset="0"/>
              <a:cs typeface="Tahoma" panose="020B0604030504040204" pitchFamily="34" charset="0"/>
            </a:endParaRPr>
          </a:p>
        </p:txBody>
      </p:sp>
      <p:pic>
        <p:nvPicPr>
          <p:cNvPr id="54" name="Picture 5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396337" y="4087998"/>
            <a:ext cx="1671638" cy="1800225"/>
          </a:xfrm>
          <a:prstGeom prst="rect">
            <a:avLst/>
          </a:prstGeom>
        </p:spPr>
      </p:pic>
      <p:pic>
        <p:nvPicPr>
          <p:cNvPr id="61" name="Picture 60">
            <a:hlinkClick r:id="rId11" action="ppaction://hlinksldjump"/>
          </p:cNvPr>
          <p:cNvPicPr>
            <a:picLocks noChangeAspect="1"/>
          </p:cNvPicPr>
          <p:nvPr/>
        </p:nvPicPr>
        <p:blipFill>
          <a:blip r:embed="rId12"/>
          <a:stretch>
            <a:fillRect/>
          </a:stretch>
        </p:blipFill>
        <p:spPr>
          <a:xfrm>
            <a:off x="6299420" y="5185539"/>
            <a:ext cx="2491956" cy="630991"/>
          </a:xfrm>
          <a:prstGeom prst="rect">
            <a:avLst/>
          </a:prstGeom>
        </p:spPr>
      </p:pic>
    </p:spTree>
    <p:extLst>
      <p:ext uri="{BB962C8B-B14F-4D97-AF65-F5344CB8AC3E}">
        <p14:creationId xmlns:p14="http://schemas.microsoft.com/office/powerpoint/2010/main" val="2280200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additive="base">
                                        <p:cTn id="7" dur="500" fill="hold"/>
                                        <p:tgtEl>
                                          <p:spTgt spid="47"/>
                                        </p:tgtEl>
                                        <p:attrNameLst>
                                          <p:attrName>ppt_x</p:attrName>
                                        </p:attrNameLst>
                                      </p:cBhvr>
                                      <p:tavLst>
                                        <p:tav tm="0">
                                          <p:val>
                                            <p:strVal val="#ppt_x"/>
                                          </p:val>
                                        </p:tav>
                                        <p:tav tm="100000">
                                          <p:val>
                                            <p:strVal val="#ppt_x"/>
                                          </p:val>
                                        </p:tav>
                                      </p:tavLst>
                                    </p:anim>
                                    <p:anim calcmode="lin" valueType="num">
                                      <p:cBhvr additive="base">
                                        <p:cTn id="8" dur="500" fill="hold"/>
                                        <p:tgtEl>
                                          <p:spTgt spid="47"/>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49"/>
                                        </p:tgtEl>
                                        <p:attrNameLst>
                                          <p:attrName>style.visibility</p:attrName>
                                        </p:attrNameLst>
                                      </p:cBhvr>
                                      <p:to>
                                        <p:strVal val="visible"/>
                                      </p:to>
                                    </p:set>
                                    <p:anim calcmode="lin" valueType="num">
                                      <p:cBhvr>
                                        <p:cTn id="12" dur="500" fill="hold"/>
                                        <p:tgtEl>
                                          <p:spTgt spid="49"/>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49"/>
                                        </p:tgtEl>
                                        <p:attrNameLst>
                                          <p:attrName>ppt_y</p:attrName>
                                        </p:attrNameLst>
                                      </p:cBhvr>
                                      <p:tavLst>
                                        <p:tav tm="0">
                                          <p:val>
                                            <p:strVal val="#ppt_y"/>
                                          </p:val>
                                        </p:tav>
                                        <p:tav tm="100000">
                                          <p:val>
                                            <p:strVal val="#ppt_y"/>
                                          </p:val>
                                        </p:tav>
                                      </p:tavLst>
                                    </p:anim>
                                    <p:anim calcmode="lin" valueType="num">
                                      <p:cBhvr>
                                        <p:cTn id="14" dur="500" fill="hold"/>
                                        <p:tgtEl>
                                          <p:spTgt spid="49"/>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49"/>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49"/>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48"/>
                                        </p:tgtEl>
                                        <p:attrNameLst>
                                          <p:attrName>style.visibility</p:attrName>
                                        </p:attrNameLst>
                                      </p:cBhvr>
                                      <p:to>
                                        <p:strVal val="visible"/>
                                      </p:to>
                                    </p:set>
                                    <p:anim calcmode="lin" valueType="num">
                                      <p:cBhvr additive="base">
                                        <p:cTn id="21" dur="500" fill="hold"/>
                                        <p:tgtEl>
                                          <p:spTgt spid="48"/>
                                        </p:tgtEl>
                                        <p:attrNameLst>
                                          <p:attrName>ppt_x</p:attrName>
                                        </p:attrNameLst>
                                      </p:cBhvr>
                                      <p:tavLst>
                                        <p:tav tm="0">
                                          <p:val>
                                            <p:strVal val="#ppt_x"/>
                                          </p:val>
                                        </p:tav>
                                        <p:tav tm="100000">
                                          <p:val>
                                            <p:strVal val="#ppt_x"/>
                                          </p:val>
                                        </p:tav>
                                      </p:tavLst>
                                    </p:anim>
                                    <p:anim calcmode="lin" valueType="num">
                                      <p:cBhvr additive="base">
                                        <p:cTn id="22" dur="500" fill="hold"/>
                                        <p:tgtEl>
                                          <p:spTgt spid="48"/>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9"/>
                                            </p:cond>
                                          </p:stCondLst>
                                          <p:endCondLst>
                                            <p:cond evt="onStopAudio" delay="0">
                                              <p:tgtEl>
                                                <p:sldTgt/>
                                              </p:tgtEl>
                                            </p:cond>
                                          </p:endCondLst>
                                        </p:cTn>
                                        <p:tgtEl>
                                          <p:sndTgt r:embed="rId2" name="chimes.wav"/>
                                        </p:tgtEl>
                                      </p:cMediaNode>
                                    </p:audio>
                                  </p:subTnLst>
                                </p:cTn>
                              </p:par>
                            </p:childTnLst>
                          </p:cTn>
                        </p:par>
                        <p:par>
                          <p:cTn id="23" fill="hold">
                            <p:stCondLst>
                              <p:cond delay="50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50"/>
                                        </p:tgtEl>
                                        <p:attrNameLst>
                                          <p:attrName>style.visibility</p:attrName>
                                        </p:attrNameLst>
                                      </p:cBhvr>
                                      <p:to>
                                        <p:strVal val="visible"/>
                                      </p:to>
                                    </p:set>
                                    <p:anim calcmode="lin" valueType="num">
                                      <p:cBhvr>
                                        <p:cTn id="26" dur="500" fill="hold"/>
                                        <p:tgtEl>
                                          <p:spTgt spid="50"/>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50"/>
                                        </p:tgtEl>
                                        <p:attrNameLst>
                                          <p:attrName>ppt_y</p:attrName>
                                        </p:attrNameLst>
                                      </p:cBhvr>
                                      <p:tavLst>
                                        <p:tav tm="0">
                                          <p:val>
                                            <p:strVal val="#ppt_y"/>
                                          </p:val>
                                        </p:tav>
                                        <p:tav tm="100000">
                                          <p:val>
                                            <p:strVal val="#ppt_y"/>
                                          </p:val>
                                        </p:tav>
                                      </p:tavLst>
                                    </p:anim>
                                    <p:anim calcmode="lin" valueType="num">
                                      <p:cBhvr>
                                        <p:cTn id="28" dur="500" fill="hold"/>
                                        <p:tgtEl>
                                          <p:spTgt spid="50"/>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50"/>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50"/>
                                        </p:tgtEl>
                                      </p:cBhvr>
                                    </p:animEffect>
                                  </p:childTnLst>
                                </p:cTn>
                              </p:par>
                            </p:childTnLst>
                          </p:cTn>
                        </p:par>
                        <p:par>
                          <p:cTn id="31" fill="hold">
                            <p:stCondLst>
                              <p:cond delay="1000"/>
                            </p:stCondLst>
                            <p:childTnLst>
                              <p:par>
                                <p:cTn id="32" presetID="2" presetClass="entr" presetSubtype="4" fill="hold" nodeType="afterEffect">
                                  <p:stCondLst>
                                    <p:cond delay="0"/>
                                  </p:stCondLst>
                                  <p:childTnLst>
                                    <p:set>
                                      <p:cBhvr>
                                        <p:cTn id="33" dur="1" fill="hold">
                                          <p:stCondLst>
                                            <p:cond delay="0"/>
                                          </p:stCondLst>
                                        </p:cTn>
                                        <p:tgtEl>
                                          <p:spTgt spid="61"/>
                                        </p:tgtEl>
                                        <p:attrNameLst>
                                          <p:attrName>style.visibility</p:attrName>
                                        </p:attrNameLst>
                                      </p:cBhvr>
                                      <p:to>
                                        <p:strVal val="visible"/>
                                      </p:to>
                                    </p:set>
                                    <p:anim calcmode="lin" valueType="num">
                                      <p:cBhvr additive="base">
                                        <p:cTn id="34" dur="500" fill="hold"/>
                                        <p:tgtEl>
                                          <p:spTgt spid="61"/>
                                        </p:tgtEl>
                                        <p:attrNameLst>
                                          <p:attrName>ppt_x</p:attrName>
                                        </p:attrNameLst>
                                      </p:cBhvr>
                                      <p:tavLst>
                                        <p:tav tm="0">
                                          <p:val>
                                            <p:strVal val="#ppt_x"/>
                                          </p:val>
                                        </p:tav>
                                        <p:tav tm="100000">
                                          <p:val>
                                            <p:strVal val="#ppt_x"/>
                                          </p:val>
                                        </p:tav>
                                      </p:tavLst>
                                    </p:anim>
                                    <p:anim calcmode="lin" valueType="num">
                                      <p:cBhvr additive="base">
                                        <p:cTn id="35" dur="500" fill="hold"/>
                                        <p:tgtEl>
                                          <p:spTgt spid="61"/>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32" presetClass="emph" presetSubtype="0" fill="hold" nodeType="clickEffect">
                                  <p:stCondLst>
                                    <p:cond delay="0"/>
                                  </p:stCondLst>
                                  <p:childTnLst>
                                    <p:animRot by="120000">
                                      <p:cBhvr>
                                        <p:cTn id="39" dur="50" fill="hold">
                                          <p:stCondLst>
                                            <p:cond delay="0"/>
                                          </p:stCondLst>
                                        </p:cTn>
                                        <p:tgtEl>
                                          <p:spTgt spid="6"/>
                                        </p:tgtEl>
                                        <p:attrNameLst>
                                          <p:attrName>r</p:attrName>
                                        </p:attrNameLst>
                                      </p:cBhvr>
                                    </p:animRot>
                                    <p:animRot by="-240000">
                                      <p:cBhvr>
                                        <p:cTn id="40" dur="100" fill="hold">
                                          <p:stCondLst>
                                            <p:cond delay="100"/>
                                          </p:stCondLst>
                                        </p:cTn>
                                        <p:tgtEl>
                                          <p:spTgt spid="6"/>
                                        </p:tgtEl>
                                        <p:attrNameLst>
                                          <p:attrName>r</p:attrName>
                                        </p:attrNameLst>
                                      </p:cBhvr>
                                    </p:animRot>
                                    <p:animRot by="240000">
                                      <p:cBhvr>
                                        <p:cTn id="41" dur="100" fill="hold">
                                          <p:stCondLst>
                                            <p:cond delay="200"/>
                                          </p:stCondLst>
                                        </p:cTn>
                                        <p:tgtEl>
                                          <p:spTgt spid="6"/>
                                        </p:tgtEl>
                                        <p:attrNameLst>
                                          <p:attrName>r</p:attrName>
                                        </p:attrNameLst>
                                      </p:cBhvr>
                                    </p:animRot>
                                    <p:animRot by="-240000">
                                      <p:cBhvr>
                                        <p:cTn id="42" dur="100" fill="hold">
                                          <p:stCondLst>
                                            <p:cond delay="300"/>
                                          </p:stCondLst>
                                        </p:cTn>
                                        <p:tgtEl>
                                          <p:spTgt spid="6"/>
                                        </p:tgtEl>
                                        <p:attrNameLst>
                                          <p:attrName>r</p:attrName>
                                        </p:attrNameLst>
                                      </p:cBhvr>
                                    </p:animRot>
                                    <p:animRot by="120000">
                                      <p:cBhvr>
                                        <p:cTn id="43" dur="100" fill="hold">
                                          <p:stCondLst>
                                            <p:cond delay="400"/>
                                          </p:stCondLst>
                                        </p:cTn>
                                        <p:tgtEl>
                                          <p:spTgt spid="6"/>
                                        </p:tgtEl>
                                        <p:attrNameLst>
                                          <p:attrName>r</p:attrName>
                                        </p:attrNameLst>
                                      </p:cBhvr>
                                    </p:animRot>
                                  </p:childTnLst>
                                </p:cTn>
                              </p:par>
                              <p:par>
                                <p:cTn id="44" presetID="32" presetClass="emph" presetSubtype="0" fill="hold" nodeType="withEffect">
                                  <p:stCondLst>
                                    <p:cond delay="0"/>
                                  </p:stCondLst>
                                  <p:childTnLst>
                                    <p:animRot by="120000">
                                      <p:cBhvr>
                                        <p:cTn id="45" dur="50" fill="hold">
                                          <p:stCondLst>
                                            <p:cond delay="0"/>
                                          </p:stCondLst>
                                        </p:cTn>
                                        <p:tgtEl>
                                          <p:spTgt spid="5"/>
                                        </p:tgtEl>
                                        <p:attrNameLst>
                                          <p:attrName>r</p:attrName>
                                        </p:attrNameLst>
                                      </p:cBhvr>
                                    </p:animRot>
                                    <p:animRot by="-240000">
                                      <p:cBhvr>
                                        <p:cTn id="46" dur="100" fill="hold">
                                          <p:stCondLst>
                                            <p:cond delay="100"/>
                                          </p:stCondLst>
                                        </p:cTn>
                                        <p:tgtEl>
                                          <p:spTgt spid="5"/>
                                        </p:tgtEl>
                                        <p:attrNameLst>
                                          <p:attrName>r</p:attrName>
                                        </p:attrNameLst>
                                      </p:cBhvr>
                                    </p:animRot>
                                    <p:animRot by="240000">
                                      <p:cBhvr>
                                        <p:cTn id="47" dur="100" fill="hold">
                                          <p:stCondLst>
                                            <p:cond delay="200"/>
                                          </p:stCondLst>
                                        </p:cTn>
                                        <p:tgtEl>
                                          <p:spTgt spid="5"/>
                                        </p:tgtEl>
                                        <p:attrNameLst>
                                          <p:attrName>r</p:attrName>
                                        </p:attrNameLst>
                                      </p:cBhvr>
                                    </p:animRot>
                                    <p:animRot by="-240000">
                                      <p:cBhvr>
                                        <p:cTn id="48" dur="100" fill="hold">
                                          <p:stCondLst>
                                            <p:cond delay="300"/>
                                          </p:stCondLst>
                                        </p:cTn>
                                        <p:tgtEl>
                                          <p:spTgt spid="5"/>
                                        </p:tgtEl>
                                        <p:attrNameLst>
                                          <p:attrName>r</p:attrName>
                                        </p:attrNameLst>
                                      </p:cBhvr>
                                    </p:animRot>
                                    <p:animRot by="120000">
                                      <p:cBhvr>
                                        <p:cTn id="49" dur="100" fill="hold">
                                          <p:stCondLst>
                                            <p:cond delay="400"/>
                                          </p:stCondLst>
                                        </p:cTn>
                                        <p:tgtEl>
                                          <p:spTgt spid="5"/>
                                        </p:tgtEl>
                                        <p:attrNameLst>
                                          <p:attrName>r</p:attrName>
                                        </p:attrNameLst>
                                      </p:cBhvr>
                                    </p:animRot>
                                  </p:childTnLst>
                                </p:cTn>
                              </p:par>
                            </p:childTnLst>
                          </p:cTn>
                        </p:par>
                        <p:par>
                          <p:cTn id="50" fill="hold">
                            <p:stCondLst>
                              <p:cond delay="500"/>
                            </p:stCondLst>
                            <p:childTnLst>
                              <p:par>
                                <p:cTn id="51" presetID="64" presetClass="path" presetSubtype="0" accel="50000" decel="50000" fill="hold" nodeType="afterEffect">
                                  <p:stCondLst>
                                    <p:cond delay="0"/>
                                  </p:stCondLst>
                                  <p:childTnLst>
                                    <p:animMotion origin="layout" path="M -3.54167E-6 -1.11111E-6 L 0.00131 -0.35139 " pathEditMode="relative" rAng="0" ptsTypes="AA">
                                      <p:cBhvr>
                                        <p:cTn id="52" dur="1000" fill="hold"/>
                                        <p:tgtEl>
                                          <p:spTgt spid="6"/>
                                        </p:tgtEl>
                                        <p:attrNameLst>
                                          <p:attrName>ppt_x</p:attrName>
                                          <p:attrName>ppt_y</p:attrName>
                                        </p:attrNameLst>
                                      </p:cBhvr>
                                      <p:rCtr x="65" y="-17569"/>
                                    </p:animMotion>
                                  </p:childTnLst>
                                  <p:subTnLst>
                                    <p:audio>
                                      <p:cMediaNode>
                                        <p:cTn display="0" masterRel="sameClick">
                                          <p:stCondLst>
                                            <p:cond evt="begin" delay="0">
                                              <p:tn val="51"/>
                                            </p:cond>
                                          </p:stCondLst>
                                          <p:endCondLst>
                                            <p:cond evt="onStopAudio" delay="0">
                                              <p:tgtEl>
                                                <p:sldTgt/>
                                              </p:tgtEl>
                                            </p:cond>
                                          </p:endCondLst>
                                        </p:cTn>
                                        <p:tgtEl>
                                          <p:sndTgt r:embed="rId3" name="applause.wav"/>
                                        </p:tgtEl>
                                      </p:cMediaNode>
                                    </p:audio>
                                  </p:subTnLst>
                                </p:cTn>
                              </p:par>
                              <p:par>
                                <p:cTn id="53" presetID="42" presetClass="entr" presetSubtype="0" fill="hold" nodeType="withEffect">
                                  <p:stCondLst>
                                    <p:cond delay="500"/>
                                  </p:stCondLst>
                                  <p:childTnLst>
                                    <p:set>
                                      <p:cBhvr>
                                        <p:cTn id="54" dur="1" fill="hold">
                                          <p:stCondLst>
                                            <p:cond delay="0"/>
                                          </p:stCondLst>
                                        </p:cTn>
                                        <p:tgtEl>
                                          <p:spTgt spid="3"/>
                                        </p:tgtEl>
                                        <p:attrNameLst>
                                          <p:attrName>style.visibility</p:attrName>
                                        </p:attrNameLst>
                                      </p:cBhvr>
                                      <p:to>
                                        <p:strVal val="visible"/>
                                      </p:to>
                                    </p:set>
                                    <p:animEffect transition="in" filter="fade">
                                      <p:cBhvr>
                                        <p:cTn id="55" dur="500"/>
                                        <p:tgtEl>
                                          <p:spTgt spid="3"/>
                                        </p:tgtEl>
                                      </p:cBhvr>
                                    </p:animEffect>
                                    <p:anim calcmode="lin" valueType="num">
                                      <p:cBhvr>
                                        <p:cTn id="56" dur="500" fill="hold"/>
                                        <p:tgtEl>
                                          <p:spTgt spid="3"/>
                                        </p:tgtEl>
                                        <p:attrNameLst>
                                          <p:attrName>ppt_x</p:attrName>
                                        </p:attrNameLst>
                                      </p:cBhvr>
                                      <p:tavLst>
                                        <p:tav tm="0">
                                          <p:val>
                                            <p:strVal val="#ppt_x"/>
                                          </p:val>
                                        </p:tav>
                                        <p:tav tm="100000">
                                          <p:val>
                                            <p:strVal val="#ppt_x"/>
                                          </p:val>
                                        </p:tav>
                                      </p:tavLst>
                                    </p:anim>
                                    <p:anim calcmode="lin" valueType="num">
                                      <p:cBhvr>
                                        <p:cTn id="57" dur="500" fill="hold"/>
                                        <p:tgtEl>
                                          <p:spTgt spid="3"/>
                                        </p:tgtEl>
                                        <p:attrNameLst>
                                          <p:attrName>ppt_y</p:attrName>
                                        </p:attrNameLst>
                                      </p:cBhvr>
                                      <p:tavLst>
                                        <p:tav tm="0">
                                          <p:val>
                                            <p:strVal val="#ppt_y+.1"/>
                                          </p:val>
                                        </p:tav>
                                        <p:tav tm="100000">
                                          <p:val>
                                            <p:strVal val="#ppt_y"/>
                                          </p:val>
                                        </p:tav>
                                      </p:tavLst>
                                    </p:anim>
                                  </p:childTnLst>
                                </p:cTn>
                              </p:par>
                              <p:par>
                                <p:cTn id="58" presetID="53" presetClass="entr" presetSubtype="16" fill="hold" nodeType="withEffect">
                                  <p:stCondLst>
                                    <p:cond delay="500"/>
                                  </p:stCondLst>
                                  <p:childTnLst>
                                    <p:set>
                                      <p:cBhvr>
                                        <p:cTn id="59" dur="1" fill="hold">
                                          <p:stCondLst>
                                            <p:cond delay="0"/>
                                          </p:stCondLst>
                                        </p:cTn>
                                        <p:tgtEl>
                                          <p:spTgt spid="42"/>
                                        </p:tgtEl>
                                        <p:attrNameLst>
                                          <p:attrName>style.visibility</p:attrName>
                                        </p:attrNameLst>
                                      </p:cBhvr>
                                      <p:to>
                                        <p:strVal val="visible"/>
                                      </p:to>
                                    </p:set>
                                    <p:anim calcmode="lin" valueType="num">
                                      <p:cBhvr>
                                        <p:cTn id="60" dur="500" fill="hold"/>
                                        <p:tgtEl>
                                          <p:spTgt spid="42"/>
                                        </p:tgtEl>
                                        <p:attrNameLst>
                                          <p:attrName>ppt_w</p:attrName>
                                        </p:attrNameLst>
                                      </p:cBhvr>
                                      <p:tavLst>
                                        <p:tav tm="0">
                                          <p:val>
                                            <p:fltVal val="0"/>
                                          </p:val>
                                        </p:tav>
                                        <p:tav tm="100000">
                                          <p:val>
                                            <p:strVal val="#ppt_w"/>
                                          </p:val>
                                        </p:tav>
                                      </p:tavLst>
                                    </p:anim>
                                    <p:anim calcmode="lin" valueType="num">
                                      <p:cBhvr>
                                        <p:cTn id="61" dur="500" fill="hold"/>
                                        <p:tgtEl>
                                          <p:spTgt spid="42"/>
                                        </p:tgtEl>
                                        <p:attrNameLst>
                                          <p:attrName>ppt_h</p:attrName>
                                        </p:attrNameLst>
                                      </p:cBhvr>
                                      <p:tavLst>
                                        <p:tav tm="0">
                                          <p:val>
                                            <p:fltVal val="0"/>
                                          </p:val>
                                        </p:tav>
                                        <p:tav tm="100000">
                                          <p:val>
                                            <p:strVal val="#ppt_h"/>
                                          </p:val>
                                        </p:tav>
                                      </p:tavLst>
                                    </p:anim>
                                    <p:animEffect transition="in" filter="fade">
                                      <p:cBhvr>
                                        <p:cTn id="62" dur="500"/>
                                        <p:tgtEl>
                                          <p:spTgt spid="42"/>
                                        </p:tgtEl>
                                      </p:cBhvr>
                                    </p:animEffect>
                                  </p:childTnLst>
                                </p:cTn>
                              </p:par>
                              <p:par>
                                <p:cTn id="63" presetID="53" presetClass="entr" presetSubtype="16" fill="hold" nodeType="withEffect">
                                  <p:stCondLst>
                                    <p:cond delay="500"/>
                                  </p:stCondLst>
                                  <p:childTnLst>
                                    <p:set>
                                      <p:cBhvr>
                                        <p:cTn id="64" dur="1" fill="hold">
                                          <p:stCondLst>
                                            <p:cond delay="0"/>
                                          </p:stCondLst>
                                        </p:cTn>
                                        <p:tgtEl>
                                          <p:spTgt spid="41"/>
                                        </p:tgtEl>
                                        <p:attrNameLst>
                                          <p:attrName>style.visibility</p:attrName>
                                        </p:attrNameLst>
                                      </p:cBhvr>
                                      <p:to>
                                        <p:strVal val="visible"/>
                                      </p:to>
                                    </p:set>
                                    <p:anim calcmode="lin" valueType="num">
                                      <p:cBhvr>
                                        <p:cTn id="65" dur="500" fill="hold"/>
                                        <p:tgtEl>
                                          <p:spTgt spid="41"/>
                                        </p:tgtEl>
                                        <p:attrNameLst>
                                          <p:attrName>ppt_w</p:attrName>
                                        </p:attrNameLst>
                                      </p:cBhvr>
                                      <p:tavLst>
                                        <p:tav tm="0">
                                          <p:val>
                                            <p:fltVal val="0"/>
                                          </p:val>
                                        </p:tav>
                                        <p:tav tm="100000">
                                          <p:val>
                                            <p:strVal val="#ppt_w"/>
                                          </p:val>
                                        </p:tav>
                                      </p:tavLst>
                                    </p:anim>
                                    <p:anim calcmode="lin" valueType="num">
                                      <p:cBhvr>
                                        <p:cTn id="66" dur="500" fill="hold"/>
                                        <p:tgtEl>
                                          <p:spTgt spid="41"/>
                                        </p:tgtEl>
                                        <p:attrNameLst>
                                          <p:attrName>ppt_h</p:attrName>
                                        </p:attrNameLst>
                                      </p:cBhvr>
                                      <p:tavLst>
                                        <p:tav tm="0">
                                          <p:val>
                                            <p:fltVal val="0"/>
                                          </p:val>
                                        </p:tav>
                                        <p:tav tm="100000">
                                          <p:val>
                                            <p:strVal val="#ppt_h"/>
                                          </p:val>
                                        </p:tav>
                                      </p:tavLst>
                                    </p:anim>
                                    <p:animEffect transition="in" filter="fade">
                                      <p:cBhvr>
                                        <p:cTn id="67" dur="500"/>
                                        <p:tgtEl>
                                          <p:spTgt spid="41"/>
                                        </p:tgtEl>
                                      </p:cBhvr>
                                    </p:animEffect>
                                  </p:childTnLst>
                                </p:cTn>
                              </p:par>
                              <p:par>
                                <p:cTn id="68" presetID="42" presetClass="entr" presetSubtype="0" fill="hold" nodeType="withEffect">
                                  <p:stCondLst>
                                    <p:cond delay="500"/>
                                  </p:stCondLst>
                                  <p:childTnLst>
                                    <p:set>
                                      <p:cBhvr>
                                        <p:cTn id="69" dur="1" fill="hold">
                                          <p:stCondLst>
                                            <p:cond delay="0"/>
                                          </p:stCondLst>
                                        </p:cTn>
                                        <p:tgtEl>
                                          <p:spTgt spid="42"/>
                                        </p:tgtEl>
                                        <p:attrNameLst>
                                          <p:attrName>style.visibility</p:attrName>
                                        </p:attrNameLst>
                                      </p:cBhvr>
                                      <p:to>
                                        <p:strVal val="visible"/>
                                      </p:to>
                                    </p:set>
                                    <p:animEffect transition="in" filter="fade">
                                      <p:cBhvr>
                                        <p:cTn id="70" dur="500"/>
                                        <p:tgtEl>
                                          <p:spTgt spid="42"/>
                                        </p:tgtEl>
                                      </p:cBhvr>
                                    </p:animEffect>
                                    <p:anim calcmode="lin" valueType="num">
                                      <p:cBhvr>
                                        <p:cTn id="71" dur="500" fill="hold"/>
                                        <p:tgtEl>
                                          <p:spTgt spid="42"/>
                                        </p:tgtEl>
                                        <p:attrNameLst>
                                          <p:attrName>ppt_x</p:attrName>
                                        </p:attrNameLst>
                                      </p:cBhvr>
                                      <p:tavLst>
                                        <p:tav tm="0">
                                          <p:val>
                                            <p:strVal val="#ppt_x"/>
                                          </p:val>
                                        </p:tav>
                                        <p:tav tm="100000">
                                          <p:val>
                                            <p:strVal val="#ppt_x"/>
                                          </p:val>
                                        </p:tav>
                                      </p:tavLst>
                                    </p:anim>
                                    <p:anim calcmode="lin" valueType="num">
                                      <p:cBhvr>
                                        <p:cTn id="72" dur="500" fill="hold"/>
                                        <p:tgtEl>
                                          <p:spTgt spid="42"/>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500"/>
                                  </p:stCondLst>
                                  <p:childTnLst>
                                    <p:set>
                                      <p:cBhvr>
                                        <p:cTn id="74" dur="1" fill="hold">
                                          <p:stCondLst>
                                            <p:cond delay="0"/>
                                          </p:stCondLst>
                                        </p:cTn>
                                        <p:tgtEl>
                                          <p:spTgt spid="41"/>
                                        </p:tgtEl>
                                        <p:attrNameLst>
                                          <p:attrName>style.visibility</p:attrName>
                                        </p:attrNameLst>
                                      </p:cBhvr>
                                      <p:to>
                                        <p:strVal val="visible"/>
                                      </p:to>
                                    </p:set>
                                    <p:animEffect transition="in" filter="fade">
                                      <p:cBhvr>
                                        <p:cTn id="75" dur="500"/>
                                        <p:tgtEl>
                                          <p:spTgt spid="41"/>
                                        </p:tgtEl>
                                      </p:cBhvr>
                                    </p:animEffect>
                                    <p:anim calcmode="lin" valueType="num">
                                      <p:cBhvr>
                                        <p:cTn id="76" dur="500" fill="hold"/>
                                        <p:tgtEl>
                                          <p:spTgt spid="41"/>
                                        </p:tgtEl>
                                        <p:attrNameLst>
                                          <p:attrName>ppt_x</p:attrName>
                                        </p:attrNameLst>
                                      </p:cBhvr>
                                      <p:tavLst>
                                        <p:tav tm="0">
                                          <p:val>
                                            <p:strVal val="#ppt_x"/>
                                          </p:val>
                                        </p:tav>
                                        <p:tav tm="100000">
                                          <p:val>
                                            <p:strVal val="#ppt_x"/>
                                          </p:val>
                                        </p:tav>
                                      </p:tavLst>
                                    </p:anim>
                                    <p:anim calcmode="lin" valueType="num">
                                      <p:cBhvr>
                                        <p:cTn id="77" dur="500" fill="hold"/>
                                        <p:tgtEl>
                                          <p:spTgt spid="41"/>
                                        </p:tgtEl>
                                        <p:attrNameLst>
                                          <p:attrName>ppt_y</p:attrName>
                                        </p:attrNameLst>
                                      </p:cBhvr>
                                      <p:tavLst>
                                        <p:tav tm="0">
                                          <p:val>
                                            <p:strVal val="#ppt_y+.1"/>
                                          </p:val>
                                        </p:tav>
                                        <p:tav tm="100000">
                                          <p:val>
                                            <p:strVal val="#ppt_y"/>
                                          </p:val>
                                        </p:tav>
                                      </p:tavLst>
                                    </p:anim>
                                  </p:childTnLst>
                                </p:cTn>
                              </p:par>
                              <p:par>
                                <p:cTn id="78" presetID="26" presetClass="emph" presetSubtype="0" repeatCount="indefinite" fill="hold" nodeType="withEffect">
                                  <p:stCondLst>
                                    <p:cond delay="500"/>
                                  </p:stCondLst>
                                  <p:childTnLst>
                                    <p:animEffect transition="out" filter="fade">
                                      <p:cBhvr>
                                        <p:cTn id="79" dur="500" tmFilter="0, 0; .2, .5; .8, .5; 1, 0"/>
                                        <p:tgtEl>
                                          <p:spTgt spid="42"/>
                                        </p:tgtEl>
                                      </p:cBhvr>
                                    </p:animEffect>
                                    <p:animScale>
                                      <p:cBhvr>
                                        <p:cTn id="80" dur="250" autoRev="1" fill="hold"/>
                                        <p:tgtEl>
                                          <p:spTgt spid="42"/>
                                        </p:tgtEl>
                                      </p:cBhvr>
                                      <p:by x="105000" y="105000"/>
                                    </p:animScale>
                                  </p:childTnLst>
                                </p:cTn>
                              </p:par>
                              <p:par>
                                <p:cTn id="81" presetID="26" presetClass="emph" presetSubtype="0" repeatCount="indefinite" fill="hold" nodeType="withEffect">
                                  <p:stCondLst>
                                    <p:cond delay="750"/>
                                  </p:stCondLst>
                                  <p:childTnLst>
                                    <p:animEffect transition="out" filter="fade">
                                      <p:cBhvr>
                                        <p:cTn id="82" dur="500" tmFilter="0, 0; .2, .5; .8, .5; 1, 0"/>
                                        <p:tgtEl>
                                          <p:spTgt spid="41"/>
                                        </p:tgtEl>
                                      </p:cBhvr>
                                    </p:animEffect>
                                    <p:animScale>
                                      <p:cBhvr>
                                        <p:cTn id="83" dur="250" autoRev="1" fill="hold"/>
                                        <p:tgtEl>
                                          <p:spTgt spid="4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0"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67323" y="2632485"/>
            <a:ext cx="723501" cy="723501"/>
          </a:xfrm>
          <a:prstGeom prst="rect">
            <a:avLst/>
          </a:prstGeom>
        </p:spPr>
      </p:pic>
      <p:sp>
        <p:nvSpPr>
          <p:cNvPr id="4" name="Rectangle 82"/>
          <p:cNvSpPr/>
          <p:nvPr/>
        </p:nvSpPr>
        <p:spPr>
          <a:xfrm>
            <a:off x="811886" y="4843917"/>
            <a:ext cx="1934240" cy="679393"/>
          </a:xfrm>
          <a:custGeom>
            <a:avLst/>
            <a:gdLst>
              <a:gd name="connsiteX0" fmla="*/ 0 w 1470782"/>
              <a:gd name="connsiteY0" fmla="*/ 0 h 333327"/>
              <a:gd name="connsiteX1" fmla="*/ 1470782 w 1470782"/>
              <a:gd name="connsiteY1" fmla="*/ 0 h 333327"/>
              <a:gd name="connsiteX2" fmla="*/ 1470782 w 1470782"/>
              <a:gd name="connsiteY2" fmla="*/ 333327 h 333327"/>
              <a:gd name="connsiteX3" fmla="*/ 0 w 1470782"/>
              <a:gd name="connsiteY3" fmla="*/ 333327 h 333327"/>
              <a:gd name="connsiteX4" fmla="*/ 0 w 1470782"/>
              <a:gd name="connsiteY4" fmla="*/ 0 h 333327"/>
              <a:gd name="connsiteX0" fmla="*/ 0 w 1470782"/>
              <a:gd name="connsiteY0" fmla="*/ 0 h 519939"/>
              <a:gd name="connsiteX1" fmla="*/ 1470782 w 1470782"/>
              <a:gd name="connsiteY1" fmla="*/ 0 h 519939"/>
              <a:gd name="connsiteX2" fmla="*/ 1470782 w 1470782"/>
              <a:gd name="connsiteY2" fmla="*/ 519939 h 519939"/>
              <a:gd name="connsiteX3" fmla="*/ 0 w 1470782"/>
              <a:gd name="connsiteY3" fmla="*/ 333327 h 519939"/>
              <a:gd name="connsiteX4" fmla="*/ 0 w 1470782"/>
              <a:gd name="connsiteY4" fmla="*/ 0 h 519939"/>
              <a:gd name="connsiteX0" fmla="*/ 0 w 1470782"/>
              <a:gd name="connsiteY0" fmla="*/ 0 h 519939"/>
              <a:gd name="connsiteX1" fmla="*/ 1340154 w 1470782"/>
              <a:gd name="connsiteY1" fmla="*/ 186613 h 519939"/>
              <a:gd name="connsiteX2" fmla="*/ 1470782 w 1470782"/>
              <a:gd name="connsiteY2" fmla="*/ 519939 h 519939"/>
              <a:gd name="connsiteX3" fmla="*/ 0 w 1470782"/>
              <a:gd name="connsiteY3" fmla="*/ 333327 h 519939"/>
              <a:gd name="connsiteX4" fmla="*/ 0 w 1470782"/>
              <a:gd name="connsiteY4" fmla="*/ 0 h 519939"/>
              <a:gd name="connsiteX0" fmla="*/ 0 w 1470782"/>
              <a:gd name="connsiteY0" fmla="*/ 0 h 534870"/>
              <a:gd name="connsiteX1" fmla="*/ 1340154 w 1470782"/>
              <a:gd name="connsiteY1" fmla="*/ 186613 h 534870"/>
              <a:gd name="connsiteX2" fmla="*/ 1470782 w 1470782"/>
              <a:gd name="connsiteY2" fmla="*/ 519939 h 534870"/>
              <a:gd name="connsiteX3" fmla="*/ 1042496 w 1470782"/>
              <a:gd name="connsiteY3" fmla="*/ 530599 h 534870"/>
              <a:gd name="connsiteX4" fmla="*/ 0 w 1470782"/>
              <a:gd name="connsiteY4" fmla="*/ 333327 h 534870"/>
              <a:gd name="connsiteX5" fmla="*/ 0 w 1470782"/>
              <a:gd name="connsiteY5" fmla="*/ 0 h 534870"/>
              <a:gd name="connsiteX0" fmla="*/ 121298 w 1592080"/>
              <a:gd name="connsiteY0" fmla="*/ 0 h 534870"/>
              <a:gd name="connsiteX1" fmla="*/ 1461452 w 1592080"/>
              <a:gd name="connsiteY1" fmla="*/ 186613 h 534870"/>
              <a:gd name="connsiteX2" fmla="*/ 1592080 w 1592080"/>
              <a:gd name="connsiteY2" fmla="*/ 519939 h 534870"/>
              <a:gd name="connsiteX3" fmla="*/ 1163794 w 1592080"/>
              <a:gd name="connsiteY3" fmla="*/ 530599 h 534870"/>
              <a:gd name="connsiteX4" fmla="*/ 0 w 1592080"/>
              <a:gd name="connsiteY4" fmla="*/ 314666 h 534870"/>
              <a:gd name="connsiteX5" fmla="*/ 121298 w 1592080"/>
              <a:gd name="connsiteY5" fmla="*/ 0 h 534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92080" h="534870">
                <a:moveTo>
                  <a:pt x="121298" y="0"/>
                </a:moveTo>
                <a:lnTo>
                  <a:pt x="1461452" y="186613"/>
                </a:lnTo>
                <a:lnTo>
                  <a:pt x="1592080" y="519939"/>
                </a:lnTo>
                <a:cubicBezTo>
                  <a:pt x="1452428" y="501721"/>
                  <a:pt x="1303446" y="548817"/>
                  <a:pt x="1163794" y="530599"/>
                </a:cubicBezTo>
                <a:lnTo>
                  <a:pt x="0" y="314666"/>
                </a:lnTo>
                <a:lnTo>
                  <a:pt x="121298" y="0"/>
                </a:lnTo>
                <a:close/>
              </a:path>
            </a:pathLst>
          </a:custGeom>
          <a:solidFill>
            <a:schemeClr val="tx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prstClr val="white"/>
              </a:solidFill>
              <a:latin typeface="Calibri" panose="020F0502020204030204"/>
            </a:endParaRPr>
          </a:p>
        </p:txBody>
      </p:sp>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2297" y="3866532"/>
            <a:ext cx="2116408" cy="1406473"/>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6893" y="3398983"/>
            <a:ext cx="2282507" cy="945686"/>
          </a:xfrm>
          <a:prstGeom prst="rect">
            <a:avLst/>
          </a:prstGeom>
        </p:spPr>
      </p:pic>
      <p:pic>
        <p:nvPicPr>
          <p:cNvPr id="41" name="Picture 40"/>
          <p:cNvPicPr>
            <a:picLocks noChangeAspect="1"/>
          </p:cNvPicPr>
          <p:nvPr/>
        </p:nvPicPr>
        <p:blipFill>
          <a:blip r:embed="rId7"/>
          <a:stretch>
            <a:fillRect/>
          </a:stretch>
        </p:blipFill>
        <p:spPr>
          <a:xfrm>
            <a:off x="406112" y="2470647"/>
            <a:ext cx="699577" cy="1175106"/>
          </a:xfrm>
          <a:prstGeom prst="rect">
            <a:avLst/>
          </a:prstGeom>
        </p:spPr>
      </p:pic>
      <p:pic>
        <p:nvPicPr>
          <p:cNvPr id="42" name="Picture 41"/>
          <p:cNvPicPr>
            <a:picLocks noChangeAspect="1"/>
          </p:cNvPicPr>
          <p:nvPr/>
        </p:nvPicPr>
        <p:blipFill>
          <a:blip r:embed="rId7"/>
          <a:stretch>
            <a:fillRect/>
          </a:stretch>
        </p:blipFill>
        <p:spPr>
          <a:xfrm flipH="1">
            <a:off x="2396337" y="2450621"/>
            <a:ext cx="699577" cy="1175106"/>
          </a:xfrm>
          <a:prstGeom prst="rect">
            <a:avLst/>
          </a:prstGeom>
        </p:spPr>
      </p:pic>
      <p:pic>
        <p:nvPicPr>
          <p:cNvPr id="48" name="Picture 47"/>
          <p:cNvPicPr>
            <a:picLocks noChangeAspect="1"/>
          </p:cNvPicPr>
          <p:nvPr/>
        </p:nvPicPr>
        <p:blipFill>
          <a:blip r:embed="rId8"/>
          <a:stretch>
            <a:fillRect/>
          </a:stretch>
        </p:blipFill>
        <p:spPr>
          <a:xfrm>
            <a:off x="3800605" y="3567133"/>
            <a:ext cx="4695851" cy="1472312"/>
          </a:xfrm>
          <a:prstGeom prst="rect">
            <a:avLst/>
          </a:prstGeom>
        </p:spPr>
      </p:pic>
      <p:sp>
        <p:nvSpPr>
          <p:cNvPr id="50" name="TextBox 49"/>
          <p:cNvSpPr txBox="1"/>
          <p:nvPr/>
        </p:nvSpPr>
        <p:spPr>
          <a:xfrm>
            <a:off x="3976829" y="4133296"/>
            <a:ext cx="4343400" cy="523220"/>
          </a:xfrm>
          <a:prstGeom prst="rect">
            <a:avLst/>
          </a:prstGeom>
          <a:noFill/>
        </p:spPr>
        <p:txBody>
          <a:bodyPr wrap="square" rtlCol="0">
            <a:spAutoFit/>
          </a:bodyPr>
          <a:lstStyle/>
          <a:p>
            <a:pPr algn="ctr" defTabSz="685800">
              <a:defRPr/>
            </a:pPr>
            <a:r>
              <a:rPr lang="en-US" sz="2800" b="1" smtClean="0">
                <a:solidFill>
                  <a:srgbClr val="4472C4">
                    <a:lumMod val="50000"/>
                  </a:srgbClr>
                </a:solidFill>
                <a:latin typeface="Tahoma" panose="020B0604030504040204" pitchFamily="34" charset="0"/>
                <a:ea typeface="Tahoma" panose="020B0604030504040204" pitchFamily="34" charset="0"/>
                <a:cs typeface="Tahoma" panose="020B0604030504040204" pitchFamily="34" charset="0"/>
              </a:rPr>
              <a:t>a</a:t>
            </a:r>
            <a:endParaRPr lang="vi-VN" sz="2800" b="1" dirty="0">
              <a:solidFill>
                <a:srgbClr val="4472C4">
                  <a:lumMod val="50000"/>
                </a:srgbClr>
              </a:solidFill>
              <a:latin typeface="Tahoma" panose="020B0604030504040204" pitchFamily="34" charset="0"/>
              <a:ea typeface="Tahoma" panose="020B0604030504040204" pitchFamily="34" charset="0"/>
              <a:cs typeface="Tahoma" panose="020B0604030504040204" pitchFamily="34" charset="0"/>
            </a:endParaRPr>
          </a:p>
        </p:txBody>
      </p:sp>
      <p:pic>
        <p:nvPicPr>
          <p:cNvPr id="54" name="Picture 5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396337" y="4087998"/>
            <a:ext cx="1671638" cy="1800225"/>
          </a:xfrm>
          <a:prstGeom prst="rect">
            <a:avLst/>
          </a:prstGeom>
        </p:spPr>
      </p:pic>
      <p:pic>
        <p:nvPicPr>
          <p:cNvPr id="61" name="Picture 60">
            <a:hlinkClick r:id="rId10" action="ppaction://hlinksldjump"/>
          </p:cNvPr>
          <p:cNvPicPr>
            <a:picLocks noChangeAspect="1"/>
          </p:cNvPicPr>
          <p:nvPr/>
        </p:nvPicPr>
        <p:blipFill>
          <a:blip r:embed="rId11"/>
          <a:stretch>
            <a:fillRect/>
          </a:stretch>
        </p:blipFill>
        <p:spPr>
          <a:xfrm>
            <a:off x="6299420" y="5185539"/>
            <a:ext cx="2491956" cy="630991"/>
          </a:xfrm>
          <a:prstGeom prst="rect">
            <a:avLst/>
          </a:prstGeom>
        </p:spPr>
      </p:pic>
      <p:pic>
        <p:nvPicPr>
          <p:cNvPr id="15" name="Picture 14"/>
          <p:cNvPicPr>
            <a:picLocks noChangeAspect="1"/>
          </p:cNvPicPr>
          <p:nvPr/>
        </p:nvPicPr>
        <p:blipFill>
          <a:blip r:embed="rId12"/>
          <a:stretch>
            <a:fillRect/>
          </a:stretch>
        </p:blipFill>
        <p:spPr>
          <a:xfrm>
            <a:off x="406113" y="116633"/>
            <a:ext cx="8385264" cy="2670136"/>
          </a:xfrm>
          <a:prstGeom prst="rect">
            <a:avLst/>
          </a:prstGeom>
        </p:spPr>
      </p:pic>
      <p:sp>
        <p:nvSpPr>
          <p:cNvPr id="16" name="TextBox 15"/>
          <p:cNvSpPr txBox="1"/>
          <p:nvPr/>
        </p:nvSpPr>
        <p:spPr>
          <a:xfrm>
            <a:off x="979010" y="576560"/>
            <a:ext cx="7971423" cy="4662815"/>
          </a:xfrm>
          <a:prstGeom prst="rect">
            <a:avLst/>
          </a:prstGeom>
          <a:noFill/>
        </p:spPr>
        <p:txBody>
          <a:bodyPr wrap="square" rtlCol="0">
            <a:spAutoFit/>
          </a:bodyPr>
          <a:lstStyle/>
          <a:p>
            <a:pPr>
              <a:defRPr/>
            </a:pPr>
            <a:r>
              <a:rPr lang="en-US" sz="2400" b="1" kern="0">
                <a:solidFill>
                  <a:sysClr val="windowText" lastClr="000000"/>
                </a:solidFill>
                <a:cs typeface="Arial" pitchFamily="34" charset="0"/>
              </a:rPr>
              <a:t>Ngày tuyên truyền pháp luật Việt nam là ngày </a:t>
            </a:r>
            <a:r>
              <a:rPr lang="en-US" sz="2400" b="1" kern="0" smtClean="0">
                <a:solidFill>
                  <a:sysClr val="windowText" lastClr="000000"/>
                </a:solidFill>
                <a:cs typeface="Arial" pitchFamily="34" charset="0"/>
              </a:rPr>
              <a:t>nào?</a:t>
            </a:r>
            <a:r>
              <a:rPr lang="en-US" sz="2400" kern="0">
                <a:solidFill>
                  <a:sysClr val="windowText" lastClr="000000"/>
                </a:solidFill>
                <a:cs typeface="Arial" pitchFamily="34" charset="0"/>
              </a:rPr>
              <a:t>	</a:t>
            </a:r>
            <a:endParaRPr lang="en-US" sz="2400" b="1" kern="0">
              <a:solidFill>
                <a:sysClr val="windowText" lastClr="000000"/>
              </a:solidFill>
              <a:cs typeface="Arial" pitchFamily="34" charset="0"/>
            </a:endParaRPr>
          </a:p>
          <a:p>
            <a:pPr marL="457200" indent="-457200">
              <a:buFontTx/>
              <a:buAutoNum type="alphaLcPeriod"/>
            </a:pPr>
            <a:r>
              <a:rPr lang="en-US" sz="2400" kern="0">
                <a:solidFill>
                  <a:sysClr val="windowText" lastClr="000000"/>
                </a:solidFill>
                <a:cs typeface="Arial" pitchFamily="34" charset="0"/>
              </a:rPr>
              <a:t>Ngày </a:t>
            </a:r>
            <a:r>
              <a:rPr lang="en-US" sz="2400" kern="0" smtClean="0">
                <a:solidFill>
                  <a:sysClr val="windowText" lastClr="000000"/>
                </a:solidFill>
                <a:cs typeface="Arial" pitchFamily="34" charset="0"/>
              </a:rPr>
              <a:t>09/11                   c. </a:t>
            </a:r>
            <a:r>
              <a:rPr lang="en-US" sz="2400" kern="0">
                <a:solidFill>
                  <a:sysClr val="windowText" lastClr="000000"/>
                </a:solidFill>
                <a:cs typeface="Arial" pitchFamily="34" charset="0"/>
              </a:rPr>
              <a:t>Ngày </a:t>
            </a:r>
            <a:r>
              <a:rPr lang="en-US" sz="2400" kern="0" smtClean="0">
                <a:solidFill>
                  <a:sysClr val="windowText" lastClr="000000"/>
                </a:solidFill>
                <a:cs typeface="Arial" pitchFamily="34" charset="0"/>
              </a:rPr>
              <a:t>28/11</a:t>
            </a:r>
            <a:endParaRPr lang="en-US" sz="2400" kern="0">
              <a:solidFill>
                <a:sysClr val="windowText" lastClr="000000"/>
              </a:solidFill>
              <a:cs typeface="Arial" pitchFamily="34" charset="0"/>
            </a:endParaRPr>
          </a:p>
          <a:p>
            <a:pPr marL="457200" indent="-457200">
              <a:buFontTx/>
              <a:buAutoNum type="alphaLcPeriod"/>
            </a:pPr>
            <a:r>
              <a:rPr lang="en-US" sz="2400" kern="0" smtClean="0">
                <a:solidFill>
                  <a:sysClr val="windowText" lastClr="000000"/>
                </a:solidFill>
                <a:cs typeface="Arial" pitchFamily="34" charset="0"/>
              </a:rPr>
              <a:t>Ngày 01/01		d. </a:t>
            </a:r>
            <a:r>
              <a:rPr lang="en-US" sz="2400" kern="0">
                <a:solidFill>
                  <a:sysClr val="windowText" lastClr="000000"/>
                </a:solidFill>
                <a:cs typeface="Arial" pitchFamily="34" charset="0"/>
              </a:rPr>
              <a:t>Ngày </a:t>
            </a:r>
            <a:r>
              <a:rPr lang="en-US" sz="2400" kern="0" smtClean="0">
                <a:solidFill>
                  <a:sysClr val="windowText" lastClr="000000"/>
                </a:solidFill>
                <a:cs typeface="Arial" pitchFamily="34" charset="0"/>
              </a:rPr>
              <a:t>02/09</a:t>
            </a:r>
            <a:endParaRPr lang="en-US" sz="2400" b="1" kern="0">
              <a:solidFill>
                <a:sysClr val="windowText" lastClr="000000"/>
              </a:solidFill>
              <a:cs typeface="Arial" pitchFamily="34" charset="0"/>
            </a:endParaRPr>
          </a:p>
          <a:p>
            <a:pPr lvl="0"/>
            <a:endParaRPr lang="en-US" sz="2400" kern="0" smtClean="0">
              <a:solidFill>
                <a:sysClr val="windowText" lastClr="000000"/>
              </a:solidFill>
              <a:latin typeface="Arial" pitchFamily="34" charset="0"/>
              <a:cs typeface="Arial" pitchFamily="34" charset="0"/>
            </a:endParaRPr>
          </a:p>
          <a:p>
            <a:pPr marL="457200" indent="-457200" algn="ctr">
              <a:buFontTx/>
              <a:buAutoNum type="alphaLcPeriod"/>
            </a:pPr>
            <a:endParaRPr lang="en-US" sz="2400" kern="0">
              <a:solidFill>
                <a:sysClr val="windowText" lastClr="000000"/>
              </a:solidFill>
              <a:latin typeface="Arial" pitchFamily="34" charset="0"/>
              <a:cs typeface="Arial" pitchFamily="34" charset="0"/>
            </a:endParaRPr>
          </a:p>
          <a:p>
            <a:pPr lvl="0" algn="ctr"/>
            <a:endParaRPr lang="en-US" sz="2400" kern="0" smtClean="0">
              <a:solidFill>
                <a:sysClr val="windowText" lastClr="000000"/>
              </a:solidFill>
              <a:latin typeface="Arial" pitchFamily="34" charset="0"/>
              <a:cs typeface="Arial" pitchFamily="34" charset="0"/>
            </a:endParaRPr>
          </a:p>
          <a:p>
            <a:pPr marL="457200" lvl="0" indent="-457200" algn="ctr">
              <a:buAutoNum type="alphaLcPeriod"/>
            </a:pPr>
            <a:endParaRPr lang="en-US" sz="2400" b="1" kern="0">
              <a:solidFill>
                <a:sysClr val="windowText" lastClr="000000"/>
              </a:solidFill>
              <a:latin typeface="Arial" pitchFamily="34" charset="0"/>
              <a:cs typeface="Arial" pitchFamily="34" charset="0"/>
            </a:endParaRPr>
          </a:p>
          <a:p>
            <a:pPr algn="ctr"/>
            <a:endParaRPr lang="en-US" sz="2100">
              <a:solidFill>
                <a:srgbClr val="C00000"/>
              </a:solidFill>
            </a:endParaRPr>
          </a:p>
          <a:p>
            <a:pPr marL="257175" indent="-257175">
              <a:buAutoNum type="alphaUcPeriod"/>
            </a:pPr>
            <a:endParaRPr lang="en-US" sz="2100">
              <a:solidFill>
                <a:srgbClr val="C00000"/>
              </a:solidFill>
            </a:endParaRPr>
          </a:p>
          <a:p>
            <a:pPr marL="342900" indent="-342900">
              <a:buAutoNum type="alphaUcPeriod"/>
            </a:pPr>
            <a:endParaRPr lang="en-US" sz="2100" b="1">
              <a:solidFill>
                <a:srgbClr val="C00000"/>
              </a:solidFill>
              <a:latin typeface="Calibri" panose="020F0502020204030204"/>
              <a:ea typeface="Tahoma" panose="020B0604030504040204" pitchFamily="34" charset="0"/>
              <a:cs typeface="Tahoma" panose="020B0604030504040204" pitchFamily="34" charset="0"/>
            </a:endParaRPr>
          </a:p>
          <a:p>
            <a:endParaRPr lang="en-US" sz="2100">
              <a:solidFill>
                <a:srgbClr val="C00000"/>
              </a:solidFill>
            </a:endParaRPr>
          </a:p>
          <a:p>
            <a:endParaRPr lang="en-US" sz="2100"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8874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additive="base">
                                        <p:cTn id="7" dur="500" fill="hold"/>
                                        <p:tgtEl>
                                          <p:spTgt spid="48"/>
                                        </p:tgtEl>
                                        <p:attrNameLst>
                                          <p:attrName>ppt_x</p:attrName>
                                        </p:attrNameLst>
                                      </p:cBhvr>
                                      <p:tavLst>
                                        <p:tav tm="0">
                                          <p:val>
                                            <p:strVal val="#ppt_x"/>
                                          </p:val>
                                        </p:tav>
                                        <p:tav tm="100000">
                                          <p:val>
                                            <p:strVal val="#ppt_x"/>
                                          </p:val>
                                        </p:tav>
                                      </p:tavLst>
                                    </p:anim>
                                    <p:anim calcmode="lin" valueType="num">
                                      <p:cBhvr additive="base">
                                        <p:cTn id="8" dur="500" fill="hold"/>
                                        <p:tgtEl>
                                          <p:spTgt spid="48"/>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50"/>
                                        </p:tgtEl>
                                        <p:attrNameLst>
                                          <p:attrName>style.visibility</p:attrName>
                                        </p:attrNameLst>
                                      </p:cBhvr>
                                      <p:to>
                                        <p:strVal val="visible"/>
                                      </p:to>
                                    </p:set>
                                    <p:anim calcmode="lin" valueType="num">
                                      <p:cBhvr>
                                        <p:cTn id="12" dur="500" fill="hold"/>
                                        <p:tgtEl>
                                          <p:spTgt spid="50"/>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50"/>
                                        </p:tgtEl>
                                        <p:attrNameLst>
                                          <p:attrName>ppt_y</p:attrName>
                                        </p:attrNameLst>
                                      </p:cBhvr>
                                      <p:tavLst>
                                        <p:tav tm="0">
                                          <p:val>
                                            <p:strVal val="#ppt_y"/>
                                          </p:val>
                                        </p:tav>
                                        <p:tav tm="100000">
                                          <p:val>
                                            <p:strVal val="#ppt_y"/>
                                          </p:val>
                                        </p:tav>
                                      </p:tavLst>
                                    </p:anim>
                                    <p:anim calcmode="lin" valueType="num">
                                      <p:cBhvr>
                                        <p:cTn id="14" dur="500" fill="hold"/>
                                        <p:tgtEl>
                                          <p:spTgt spid="50"/>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50"/>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50"/>
                                        </p:tgtEl>
                                      </p:cBhvr>
                                    </p:animEffect>
                                  </p:childTnLst>
                                </p:cTn>
                              </p:par>
                            </p:childTnLst>
                          </p:cTn>
                        </p:par>
                        <p:par>
                          <p:cTn id="17" fill="hold">
                            <p:stCondLst>
                              <p:cond delay="1000"/>
                            </p:stCondLst>
                            <p:childTnLst>
                              <p:par>
                                <p:cTn id="18" presetID="2" presetClass="entr" presetSubtype="4" fill="hold" nodeType="afterEffect">
                                  <p:stCondLst>
                                    <p:cond delay="0"/>
                                  </p:stCondLst>
                                  <p:childTnLst>
                                    <p:set>
                                      <p:cBhvr>
                                        <p:cTn id="19" dur="1" fill="hold">
                                          <p:stCondLst>
                                            <p:cond delay="0"/>
                                          </p:stCondLst>
                                        </p:cTn>
                                        <p:tgtEl>
                                          <p:spTgt spid="61"/>
                                        </p:tgtEl>
                                        <p:attrNameLst>
                                          <p:attrName>style.visibility</p:attrName>
                                        </p:attrNameLst>
                                      </p:cBhvr>
                                      <p:to>
                                        <p:strVal val="visible"/>
                                      </p:to>
                                    </p:set>
                                    <p:anim calcmode="lin" valueType="num">
                                      <p:cBhvr additive="base">
                                        <p:cTn id="20" dur="500" fill="hold"/>
                                        <p:tgtEl>
                                          <p:spTgt spid="61"/>
                                        </p:tgtEl>
                                        <p:attrNameLst>
                                          <p:attrName>ppt_x</p:attrName>
                                        </p:attrNameLst>
                                      </p:cBhvr>
                                      <p:tavLst>
                                        <p:tav tm="0">
                                          <p:val>
                                            <p:strVal val="#ppt_x"/>
                                          </p:val>
                                        </p:tav>
                                        <p:tav tm="100000">
                                          <p:val>
                                            <p:strVal val="#ppt_x"/>
                                          </p:val>
                                        </p:tav>
                                      </p:tavLst>
                                    </p:anim>
                                    <p:anim calcmode="lin" valueType="num">
                                      <p:cBhvr additive="base">
                                        <p:cTn id="21" dur="500" fill="hold"/>
                                        <p:tgtEl>
                                          <p:spTgt spid="61"/>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2" presetClass="emph" presetSubtype="0" fill="hold" nodeType="clickEffect">
                                  <p:stCondLst>
                                    <p:cond delay="0"/>
                                  </p:stCondLst>
                                  <p:childTnLst>
                                    <p:animRot by="120000">
                                      <p:cBhvr>
                                        <p:cTn id="25" dur="50" fill="hold">
                                          <p:stCondLst>
                                            <p:cond delay="0"/>
                                          </p:stCondLst>
                                        </p:cTn>
                                        <p:tgtEl>
                                          <p:spTgt spid="6"/>
                                        </p:tgtEl>
                                        <p:attrNameLst>
                                          <p:attrName>r</p:attrName>
                                        </p:attrNameLst>
                                      </p:cBhvr>
                                    </p:animRot>
                                    <p:animRot by="-240000">
                                      <p:cBhvr>
                                        <p:cTn id="26" dur="100" fill="hold">
                                          <p:stCondLst>
                                            <p:cond delay="100"/>
                                          </p:stCondLst>
                                        </p:cTn>
                                        <p:tgtEl>
                                          <p:spTgt spid="6"/>
                                        </p:tgtEl>
                                        <p:attrNameLst>
                                          <p:attrName>r</p:attrName>
                                        </p:attrNameLst>
                                      </p:cBhvr>
                                    </p:animRot>
                                    <p:animRot by="240000">
                                      <p:cBhvr>
                                        <p:cTn id="27" dur="100" fill="hold">
                                          <p:stCondLst>
                                            <p:cond delay="200"/>
                                          </p:stCondLst>
                                        </p:cTn>
                                        <p:tgtEl>
                                          <p:spTgt spid="6"/>
                                        </p:tgtEl>
                                        <p:attrNameLst>
                                          <p:attrName>r</p:attrName>
                                        </p:attrNameLst>
                                      </p:cBhvr>
                                    </p:animRot>
                                    <p:animRot by="-240000">
                                      <p:cBhvr>
                                        <p:cTn id="28" dur="100" fill="hold">
                                          <p:stCondLst>
                                            <p:cond delay="300"/>
                                          </p:stCondLst>
                                        </p:cTn>
                                        <p:tgtEl>
                                          <p:spTgt spid="6"/>
                                        </p:tgtEl>
                                        <p:attrNameLst>
                                          <p:attrName>r</p:attrName>
                                        </p:attrNameLst>
                                      </p:cBhvr>
                                    </p:animRot>
                                    <p:animRot by="120000">
                                      <p:cBhvr>
                                        <p:cTn id="29" dur="100" fill="hold">
                                          <p:stCondLst>
                                            <p:cond delay="400"/>
                                          </p:stCondLst>
                                        </p:cTn>
                                        <p:tgtEl>
                                          <p:spTgt spid="6"/>
                                        </p:tgtEl>
                                        <p:attrNameLst>
                                          <p:attrName>r</p:attrName>
                                        </p:attrNameLst>
                                      </p:cBhvr>
                                    </p:animRot>
                                  </p:childTnLst>
                                </p:cTn>
                              </p:par>
                              <p:par>
                                <p:cTn id="30" presetID="32" presetClass="emph" presetSubtype="0" fill="hold" nodeType="withEffect">
                                  <p:stCondLst>
                                    <p:cond delay="0"/>
                                  </p:stCondLst>
                                  <p:childTnLst>
                                    <p:animRot by="120000">
                                      <p:cBhvr>
                                        <p:cTn id="31" dur="50" fill="hold">
                                          <p:stCondLst>
                                            <p:cond delay="0"/>
                                          </p:stCondLst>
                                        </p:cTn>
                                        <p:tgtEl>
                                          <p:spTgt spid="5"/>
                                        </p:tgtEl>
                                        <p:attrNameLst>
                                          <p:attrName>r</p:attrName>
                                        </p:attrNameLst>
                                      </p:cBhvr>
                                    </p:animRot>
                                    <p:animRot by="-240000">
                                      <p:cBhvr>
                                        <p:cTn id="32" dur="100" fill="hold">
                                          <p:stCondLst>
                                            <p:cond delay="100"/>
                                          </p:stCondLst>
                                        </p:cTn>
                                        <p:tgtEl>
                                          <p:spTgt spid="5"/>
                                        </p:tgtEl>
                                        <p:attrNameLst>
                                          <p:attrName>r</p:attrName>
                                        </p:attrNameLst>
                                      </p:cBhvr>
                                    </p:animRot>
                                    <p:animRot by="240000">
                                      <p:cBhvr>
                                        <p:cTn id="33" dur="100" fill="hold">
                                          <p:stCondLst>
                                            <p:cond delay="200"/>
                                          </p:stCondLst>
                                        </p:cTn>
                                        <p:tgtEl>
                                          <p:spTgt spid="5"/>
                                        </p:tgtEl>
                                        <p:attrNameLst>
                                          <p:attrName>r</p:attrName>
                                        </p:attrNameLst>
                                      </p:cBhvr>
                                    </p:animRot>
                                    <p:animRot by="-240000">
                                      <p:cBhvr>
                                        <p:cTn id="34" dur="100" fill="hold">
                                          <p:stCondLst>
                                            <p:cond delay="300"/>
                                          </p:stCondLst>
                                        </p:cTn>
                                        <p:tgtEl>
                                          <p:spTgt spid="5"/>
                                        </p:tgtEl>
                                        <p:attrNameLst>
                                          <p:attrName>r</p:attrName>
                                        </p:attrNameLst>
                                      </p:cBhvr>
                                    </p:animRot>
                                    <p:animRot by="120000">
                                      <p:cBhvr>
                                        <p:cTn id="35" dur="100" fill="hold">
                                          <p:stCondLst>
                                            <p:cond delay="400"/>
                                          </p:stCondLst>
                                        </p:cTn>
                                        <p:tgtEl>
                                          <p:spTgt spid="5"/>
                                        </p:tgtEl>
                                        <p:attrNameLst>
                                          <p:attrName>r</p:attrName>
                                        </p:attrNameLst>
                                      </p:cBhvr>
                                    </p:animRot>
                                  </p:childTnLst>
                                </p:cTn>
                              </p:par>
                            </p:childTnLst>
                          </p:cTn>
                        </p:par>
                        <p:par>
                          <p:cTn id="36" fill="hold">
                            <p:stCondLst>
                              <p:cond delay="500"/>
                            </p:stCondLst>
                            <p:childTnLst>
                              <p:par>
                                <p:cTn id="37" presetID="64" presetClass="path" presetSubtype="0" accel="50000" decel="50000" fill="hold" nodeType="afterEffect">
                                  <p:stCondLst>
                                    <p:cond delay="0"/>
                                  </p:stCondLst>
                                  <p:childTnLst>
                                    <p:animMotion origin="layout" path="M -3.54167E-6 -1.11111E-6 L 0.00131 -0.35139 " pathEditMode="relative" rAng="0" ptsTypes="AA">
                                      <p:cBhvr>
                                        <p:cTn id="38" dur="1000" fill="hold"/>
                                        <p:tgtEl>
                                          <p:spTgt spid="6"/>
                                        </p:tgtEl>
                                        <p:attrNameLst>
                                          <p:attrName>ppt_x</p:attrName>
                                          <p:attrName>ppt_y</p:attrName>
                                        </p:attrNameLst>
                                      </p:cBhvr>
                                      <p:rCtr x="65" y="-17569"/>
                                    </p:animMotion>
                                  </p:childTnLst>
                                  <p:subTnLst>
                                    <p:audio>
                                      <p:cMediaNode>
                                        <p:cTn display="0" masterRel="sameClick">
                                          <p:stCondLst>
                                            <p:cond evt="begin" delay="0">
                                              <p:tn val="37"/>
                                            </p:cond>
                                          </p:stCondLst>
                                          <p:endCondLst>
                                            <p:cond evt="onStopAudio" delay="0">
                                              <p:tgtEl>
                                                <p:sldTgt/>
                                              </p:tgtEl>
                                            </p:cond>
                                          </p:endCondLst>
                                        </p:cTn>
                                        <p:tgtEl>
                                          <p:sndTgt r:embed="rId3" name="applause.wav"/>
                                        </p:tgtEl>
                                      </p:cMediaNode>
                                    </p:audio>
                                  </p:subTnLst>
                                </p:cTn>
                              </p:par>
                              <p:par>
                                <p:cTn id="39" presetID="42" presetClass="entr" presetSubtype="0" fill="hold" nodeType="withEffect">
                                  <p:stCondLst>
                                    <p:cond delay="500"/>
                                  </p:stCondLst>
                                  <p:childTnLst>
                                    <p:set>
                                      <p:cBhvr>
                                        <p:cTn id="40" dur="1" fill="hold">
                                          <p:stCondLst>
                                            <p:cond delay="0"/>
                                          </p:stCondLst>
                                        </p:cTn>
                                        <p:tgtEl>
                                          <p:spTgt spid="14"/>
                                        </p:tgtEl>
                                        <p:attrNameLst>
                                          <p:attrName>style.visibility</p:attrName>
                                        </p:attrNameLst>
                                      </p:cBhvr>
                                      <p:to>
                                        <p:strVal val="visible"/>
                                      </p:to>
                                    </p:set>
                                    <p:animEffect transition="in" filter="fade">
                                      <p:cBhvr>
                                        <p:cTn id="41" dur="500"/>
                                        <p:tgtEl>
                                          <p:spTgt spid="14"/>
                                        </p:tgtEl>
                                      </p:cBhvr>
                                    </p:animEffect>
                                    <p:anim calcmode="lin" valueType="num">
                                      <p:cBhvr>
                                        <p:cTn id="42" dur="500" fill="hold"/>
                                        <p:tgtEl>
                                          <p:spTgt spid="14"/>
                                        </p:tgtEl>
                                        <p:attrNameLst>
                                          <p:attrName>ppt_x</p:attrName>
                                        </p:attrNameLst>
                                      </p:cBhvr>
                                      <p:tavLst>
                                        <p:tav tm="0">
                                          <p:val>
                                            <p:strVal val="#ppt_x"/>
                                          </p:val>
                                        </p:tav>
                                        <p:tav tm="100000">
                                          <p:val>
                                            <p:strVal val="#ppt_x"/>
                                          </p:val>
                                        </p:tav>
                                      </p:tavLst>
                                    </p:anim>
                                    <p:anim calcmode="lin" valueType="num">
                                      <p:cBhvr>
                                        <p:cTn id="43" dur="500" fill="hold"/>
                                        <p:tgtEl>
                                          <p:spTgt spid="14"/>
                                        </p:tgtEl>
                                        <p:attrNameLst>
                                          <p:attrName>ppt_y</p:attrName>
                                        </p:attrNameLst>
                                      </p:cBhvr>
                                      <p:tavLst>
                                        <p:tav tm="0">
                                          <p:val>
                                            <p:strVal val="#ppt_y+.1"/>
                                          </p:val>
                                        </p:tav>
                                        <p:tav tm="100000">
                                          <p:val>
                                            <p:strVal val="#ppt_y"/>
                                          </p:val>
                                        </p:tav>
                                      </p:tavLst>
                                    </p:anim>
                                  </p:childTnLst>
                                </p:cTn>
                              </p:par>
                              <p:par>
                                <p:cTn id="44" presetID="53" presetClass="entr" presetSubtype="16" fill="hold" nodeType="withEffect">
                                  <p:stCondLst>
                                    <p:cond delay="500"/>
                                  </p:stCondLst>
                                  <p:childTnLst>
                                    <p:set>
                                      <p:cBhvr>
                                        <p:cTn id="45" dur="1" fill="hold">
                                          <p:stCondLst>
                                            <p:cond delay="0"/>
                                          </p:stCondLst>
                                        </p:cTn>
                                        <p:tgtEl>
                                          <p:spTgt spid="42"/>
                                        </p:tgtEl>
                                        <p:attrNameLst>
                                          <p:attrName>style.visibility</p:attrName>
                                        </p:attrNameLst>
                                      </p:cBhvr>
                                      <p:to>
                                        <p:strVal val="visible"/>
                                      </p:to>
                                    </p:set>
                                    <p:anim calcmode="lin" valueType="num">
                                      <p:cBhvr>
                                        <p:cTn id="46" dur="500" fill="hold"/>
                                        <p:tgtEl>
                                          <p:spTgt spid="42"/>
                                        </p:tgtEl>
                                        <p:attrNameLst>
                                          <p:attrName>ppt_w</p:attrName>
                                        </p:attrNameLst>
                                      </p:cBhvr>
                                      <p:tavLst>
                                        <p:tav tm="0">
                                          <p:val>
                                            <p:fltVal val="0"/>
                                          </p:val>
                                        </p:tav>
                                        <p:tav tm="100000">
                                          <p:val>
                                            <p:strVal val="#ppt_w"/>
                                          </p:val>
                                        </p:tav>
                                      </p:tavLst>
                                    </p:anim>
                                    <p:anim calcmode="lin" valueType="num">
                                      <p:cBhvr>
                                        <p:cTn id="47" dur="500" fill="hold"/>
                                        <p:tgtEl>
                                          <p:spTgt spid="42"/>
                                        </p:tgtEl>
                                        <p:attrNameLst>
                                          <p:attrName>ppt_h</p:attrName>
                                        </p:attrNameLst>
                                      </p:cBhvr>
                                      <p:tavLst>
                                        <p:tav tm="0">
                                          <p:val>
                                            <p:fltVal val="0"/>
                                          </p:val>
                                        </p:tav>
                                        <p:tav tm="100000">
                                          <p:val>
                                            <p:strVal val="#ppt_h"/>
                                          </p:val>
                                        </p:tav>
                                      </p:tavLst>
                                    </p:anim>
                                    <p:animEffect transition="in" filter="fade">
                                      <p:cBhvr>
                                        <p:cTn id="48" dur="500"/>
                                        <p:tgtEl>
                                          <p:spTgt spid="42"/>
                                        </p:tgtEl>
                                      </p:cBhvr>
                                    </p:animEffect>
                                  </p:childTnLst>
                                </p:cTn>
                              </p:par>
                              <p:par>
                                <p:cTn id="49" presetID="53" presetClass="entr" presetSubtype="16" fill="hold" nodeType="withEffect">
                                  <p:stCondLst>
                                    <p:cond delay="500"/>
                                  </p:stCondLst>
                                  <p:childTnLst>
                                    <p:set>
                                      <p:cBhvr>
                                        <p:cTn id="50" dur="1" fill="hold">
                                          <p:stCondLst>
                                            <p:cond delay="0"/>
                                          </p:stCondLst>
                                        </p:cTn>
                                        <p:tgtEl>
                                          <p:spTgt spid="41"/>
                                        </p:tgtEl>
                                        <p:attrNameLst>
                                          <p:attrName>style.visibility</p:attrName>
                                        </p:attrNameLst>
                                      </p:cBhvr>
                                      <p:to>
                                        <p:strVal val="visible"/>
                                      </p:to>
                                    </p:set>
                                    <p:anim calcmode="lin" valueType="num">
                                      <p:cBhvr>
                                        <p:cTn id="51" dur="500" fill="hold"/>
                                        <p:tgtEl>
                                          <p:spTgt spid="41"/>
                                        </p:tgtEl>
                                        <p:attrNameLst>
                                          <p:attrName>ppt_w</p:attrName>
                                        </p:attrNameLst>
                                      </p:cBhvr>
                                      <p:tavLst>
                                        <p:tav tm="0">
                                          <p:val>
                                            <p:fltVal val="0"/>
                                          </p:val>
                                        </p:tav>
                                        <p:tav tm="100000">
                                          <p:val>
                                            <p:strVal val="#ppt_w"/>
                                          </p:val>
                                        </p:tav>
                                      </p:tavLst>
                                    </p:anim>
                                    <p:anim calcmode="lin" valueType="num">
                                      <p:cBhvr>
                                        <p:cTn id="52" dur="500" fill="hold"/>
                                        <p:tgtEl>
                                          <p:spTgt spid="41"/>
                                        </p:tgtEl>
                                        <p:attrNameLst>
                                          <p:attrName>ppt_h</p:attrName>
                                        </p:attrNameLst>
                                      </p:cBhvr>
                                      <p:tavLst>
                                        <p:tav tm="0">
                                          <p:val>
                                            <p:fltVal val="0"/>
                                          </p:val>
                                        </p:tav>
                                        <p:tav tm="100000">
                                          <p:val>
                                            <p:strVal val="#ppt_h"/>
                                          </p:val>
                                        </p:tav>
                                      </p:tavLst>
                                    </p:anim>
                                    <p:animEffect transition="in" filter="fade">
                                      <p:cBhvr>
                                        <p:cTn id="53" dur="500"/>
                                        <p:tgtEl>
                                          <p:spTgt spid="41"/>
                                        </p:tgtEl>
                                      </p:cBhvr>
                                    </p:animEffect>
                                  </p:childTnLst>
                                </p:cTn>
                              </p:par>
                              <p:par>
                                <p:cTn id="54" presetID="42" presetClass="entr" presetSubtype="0" fill="hold" nodeType="withEffect">
                                  <p:stCondLst>
                                    <p:cond delay="500"/>
                                  </p:stCondLst>
                                  <p:childTnLst>
                                    <p:set>
                                      <p:cBhvr>
                                        <p:cTn id="55" dur="1" fill="hold">
                                          <p:stCondLst>
                                            <p:cond delay="0"/>
                                          </p:stCondLst>
                                        </p:cTn>
                                        <p:tgtEl>
                                          <p:spTgt spid="42"/>
                                        </p:tgtEl>
                                        <p:attrNameLst>
                                          <p:attrName>style.visibility</p:attrName>
                                        </p:attrNameLst>
                                      </p:cBhvr>
                                      <p:to>
                                        <p:strVal val="visible"/>
                                      </p:to>
                                    </p:set>
                                    <p:animEffect transition="in" filter="fade">
                                      <p:cBhvr>
                                        <p:cTn id="56" dur="500"/>
                                        <p:tgtEl>
                                          <p:spTgt spid="42"/>
                                        </p:tgtEl>
                                      </p:cBhvr>
                                    </p:animEffect>
                                    <p:anim calcmode="lin" valueType="num">
                                      <p:cBhvr>
                                        <p:cTn id="57" dur="500" fill="hold"/>
                                        <p:tgtEl>
                                          <p:spTgt spid="42"/>
                                        </p:tgtEl>
                                        <p:attrNameLst>
                                          <p:attrName>ppt_x</p:attrName>
                                        </p:attrNameLst>
                                      </p:cBhvr>
                                      <p:tavLst>
                                        <p:tav tm="0">
                                          <p:val>
                                            <p:strVal val="#ppt_x"/>
                                          </p:val>
                                        </p:tav>
                                        <p:tav tm="100000">
                                          <p:val>
                                            <p:strVal val="#ppt_x"/>
                                          </p:val>
                                        </p:tav>
                                      </p:tavLst>
                                    </p:anim>
                                    <p:anim calcmode="lin" valueType="num">
                                      <p:cBhvr>
                                        <p:cTn id="58" dur="500" fill="hold"/>
                                        <p:tgtEl>
                                          <p:spTgt spid="42"/>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500"/>
                                  </p:stCondLst>
                                  <p:childTnLst>
                                    <p:set>
                                      <p:cBhvr>
                                        <p:cTn id="60" dur="1" fill="hold">
                                          <p:stCondLst>
                                            <p:cond delay="0"/>
                                          </p:stCondLst>
                                        </p:cTn>
                                        <p:tgtEl>
                                          <p:spTgt spid="41"/>
                                        </p:tgtEl>
                                        <p:attrNameLst>
                                          <p:attrName>style.visibility</p:attrName>
                                        </p:attrNameLst>
                                      </p:cBhvr>
                                      <p:to>
                                        <p:strVal val="visible"/>
                                      </p:to>
                                    </p:set>
                                    <p:animEffect transition="in" filter="fade">
                                      <p:cBhvr>
                                        <p:cTn id="61" dur="500"/>
                                        <p:tgtEl>
                                          <p:spTgt spid="41"/>
                                        </p:tgtEl>
                                      </p:cBhvr>
                                    </p:animEffect>
                                    <p:anim calcmode="lin" valueType="num">
                                      <p:cBhvr>
                                        <p:cTn id="62" dur="500" fill="hold"/>
                                        <p:tgtEl>
                                          <p:spTgt spid="41"/>
                                        </p:tgtEl>
                                        <p:attrNameLst>
                                          <p:attrName>ppt_x</p:attrName>
                                        </p:attrNameLst>
                                      </p:cBhvr>
                                      <p:tavLst>
                                        <p:tav tm="0">
                                          <p:val>
                                            <p:strVal val="#ppt_x"/>
                                          </p:val>
                                        </p:tav>
                                        <p:tav tm="100000">
                                          <p:val>
                                            <p:strVal val="#ppt_x"/>
                                          </p:val>
                                        </p:tav>
                                      </p:tavLst>
                                    </p:anim>
                                    <p:anim calcmode="lin" valueType="num">
                                      <p:cBhvr>
                                        <p:cTn id="63" dur="500" fill="hold"/>
                                        <p:tgtEl>
                                          <p:spTgt spid="41"/>
                                        </p:tgtEl>
                                        <p:attrNameLst>
                                          <p:attrName>ppt_y</p:attrName>
                                        </p:attrNameLst>
                                      </p:cBhvr>
                                      <p:tavLst>
                                        <p:tav tm="0">
                                          <p:val>
                                            <p:strVal val="#ppt_y+.1"/>
                                          </p:val>
                                        </p:tav>
                                        <p:tav tm="100000">
                                          <p:val>
                                            <p:strVal val="#ppt_y"/>
                                          </p:val>
                                        </p:tav>
                                      </p:tavLst>
                                    </p:anim>
                                  </p:childTnLst>
                                </p:cTn>
                              </p:par>
                              <p:par>
                                <p:cTn id="64" presetID="26" presetClass="emph" presetSubtype="0" repeatCount="indefinite" fill="hold" nodeType="withEffect">
                                  <p:stCondLst>
                                    <p:cond delay="500"/>
                                  </p:stCondLst>
                                  <p:childTnLst>
                                    <p:animEffect transition="out" filter="fade">
                                      <p:cBhvr>
                                        <p:cTn id="65" dur="500" tmFilter="0, 0; .2, .5; .8, .5; 1, 0"/>
                                        <p:tgtEl>
                                          <p:spTgt spid="42"/>
                                        </p:tgtEl>
                                      </p:cBhvr>
                                    </p:animEffect>
                                    <p:animScale>
                                      <p:cBhvr>
                                        <p:cTn id="66" dur="250" autoRev="1" fill="hold"/>
                                        <p:tgtEl>
                                          <p:spTgt spid="42"/>
                                        </p:tgtEl>
                                      </p:cBhvr>
                                      <p:by x="105000" y="105000"/>
                                    </p:animScale>
                                  </p:childTnLst>
                                </p:cTn>
                              </p:par>
                              <p:par>
                                <p:cTn id="67" presetID="26" presetClass="emph" presetSubtype="0" repeatCount="indefinite" fill="hold" nodeType="withEffect">
                                  <p:stCondLst>
                                    <p:cond delay="750"/>
                                  </p:stCondLst>
                                  <p:childTnLst>
                                    <p:animEffect transition="out" filter="fade">
                                      <p:cBhvr>
                                        <p:cTn id="68" dur="500" tmFilter="0, 0; .2, .5; .8, .5; 1, 0"/>
                                        <p:tgtEl>
                                          <p:spTgt spid="41"/>
                                        </p:tgtEl>
                                      </p:cBhvr>
                                    </p:animEffect>
                                    <p:animScale>
                                      <p:cBhvr>
                                        <p:cTn id="69" dur="250" autoRev="1" fill="hold"/>
                                        <p:tgtEl>
                                          <p:spTgt spid="4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85460" y="2693436"/>
            <a:ext cx="1087229" cy="601600"/>
          </a:xfrm>
          <a:prstGeom prst="rect">
            <a:avLst/>
          </a:prstGeom>
        </p:spPr>
      </p:pic>
      <p:sp>
        <p:nvSpPr>
          <p:cNvPr id="4" name="Rectangle 82"/>
          <p:cNvSpPr/>
          <p:nvPr/>
        </p:nvSpPr>
        <p:spPr>
          <a:xfrm>
            <a:off x="811886" y="4843917"/>
            <a:ext cx="1934240" cy="679393"/>
          </a:xfrm>
          <a:custGeom>
            <a:avLst/>
            <a:gdLst>
              <a:gd name="connsiteX0" fmla="*/ 0 w 1470782"/>
              <a:gd name="connsiteY0" fmla="*/ 0 h 333327"/>
              <a:gd name="connsiteX1" fmla="*/ 1470782 w 1470782"/>
              <a:gd name="connsiteY1" fmla="*/ 0 h 333327"/>
              <a:gd name="connsiteX2" fmla="*/ 1470782 w 1470782"/>
              <a:gd name="connsiteY2" fmla="*/ 333327 h 333327"/>
              <a:gd name="connsiteX3" fmla="*/ 0 w 1470782"/>
              <a:gd name="connsiteY3" fmla="*/ 333327 h 333327"/>
              <a:gd name="connsiteX4" fmla="*/ 0 w 1470782"/>
              <a:gd name="connsiteY4" fmla="*/ 0 h 333327"/>
              <a:gd name="connsiteX0" fmla="*/ 0 w 1470782"/>
              <a:gd name="connsiteY0" fmla="*/ 0 h 519939"/>
              <a:gd name="connsiteX1" fmla="*/ 1470782 w 1470782"/>
              <a:gd name="connsiteY1" fmla="*/ 0 h 519939"/>
              <a:gd name="connsiteX2" fmla="*/ 1470782 w 1470782"/>
              <a:gd name="connsiteY2" fmla="*/ 519939 h 519939"/>
              <a:gd name="connsiteX3" fmla="*/ 0 w 1470782"/>
              <a:gd name="connsiteY3" fmla="*/ 333327 h 519939"/>
              <a:gd name="connsiteX4" fmla="*/ 0 w 1470782"/>
              <a:gd name="connsiteY4" fmla="*/ 0 h 519939"/>
              <a:gd name="connsiteX0" fmla="*/ 0 w 1470782"/>
              <a:gd name="connsiteY0" fmla="*/ 0 h 519939"/>
              <a:gd name="connsiteX1" fmla="*/ 1340154 w 1470782"/>
              <a:gd name="connsiteY1" fmla="*/ 186613 h 519939"/>
              <a:gd name="connsiteX2" fmla="*/ 1470782 w 1470782"/>
              <a:gd name="connsiteY2" fmla="*/ 519939 h 519939"/>
              <a:gd name="connsiteX3" fmla="*/ 0 w 1470782"/>
              <a:gd name="connsiteY3" fmla="*/ 333327 h 519939"/>
              <a:gd name="connsiteX4" fmla="*/ 0 w 1470782"/>
              <a:gd name="connsiteY4" fmla="*/ 0 h 519939"/>
              <a:gd name="connsiteX0" fmla="*/ 0 w 1470782"/>
              <a:gd name="connsiteY0" fmla="*/ 0 h 534870"/>
              <a:gd name="connsiteX1" fmla="*/ 1340154 w 1470782"/>
              <a:gd name="connsiteY1" fmla="*/ 186613 h 534870"/>
              <a:gd name="connsiteX2" fmla="*/ 1470782 w 1470782"/>
              <a:gd name="connsiteY2" fmla="*/ 519939 h 534870"/>
              <a:gd name="connsiteX3" fmla="*/ 1042496 w 1470782"/>
              <a:gd name="connsiteY3" fmla="*/ 530599 h 534870"/>
              <a:gd name="connsiteX4" fmla="*/ 0 w 1470782"/>
              <a:gd name="connsiteY4" fmla="*/ 333327 h 534870"/>
              <a:gd name="connsiteX5" fmla="*/ 0 w 1470782"/>
              <a:gd name="connsiteY5" fmla="*/ 0 h 534870"/>
              <a:gd name="connsiteX0" fmla="*/ 121298 w 1592080"/>
              <a:gd name="connsiteY0" fmla="*/ 0 h 534870"/>
              <a:gd name="connsiteX1" fmla="*/ 1461452 w 1592080"/>
              <a:gd name="connsiteY1" fmla="*/ 186613 h 534870"/>
              <a:gd name="connsiteX2" fmla="*/ 1592080 w 1592080"/>
              <a:gd name="connsiteY2" fmla="*/ 519939 h 534870"/>
              <a:gd name="connsiteX3" fmla="*/ 1163794 w 1592080"/>
              <a:gd name="connsiteY3" fmla="*/ 530599 h 534870"/>
              <a:gd name="connsiteX4" fmla="*/ 0 w 1592080"/>
              <a:gd name="connsiteY4" fmla="*/ 314666 h 534870"/>
              <a:gd name="connsiteX5" fmla="*/ 121298 w 1592080"/>
              <a:gd name="connsiteY5" fmla="*/ 0 h 534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92080" h="534870">
                <a:moveTo>
                  <a:pt x="121298" y="0"/>
                </a:moveTo>
                <a:lnTo>
                  <a:pt x="1461452" y="186613"/>
                </a:lnTo>
                <a:lnTo>
                  <a:pt x="1592080" y="519939"/>
                </a:lnTo>
                <a:cubicBezTo>
                  <a:pt x="1452428" y="501721"/>
                  <a:pt x="1303446" y="548817"/>
                  <a:pt x="1163794" y="530599"/>
                </a:cubicBezTo>
                <a:lnTo>
                  <a:pt x="0" y="314666"/>
                </a:lnTo>
                <a:lnTo>
                  <a:pt x="121298" y="0"/>
                </a:lnTo>
                <a:close/>
              </a:path>
            </a:pathLst>
          </a:custGeom>
          <a:solidFill>
            <a:schemeClr val="tx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prstClr val="white"/>
              </a:solidFill>
              <a:latin typeface="Calibri" panose="020F0502020204030204"/>
            </a:endParaRPr>
          </a:p>
        </p:txBody>
      </p:sp>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2298" y="3866532"/>
            <a:ext cx="2116406" cy="1406473"/>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6894" y="3398983"/>
            <a:ext cx="2282505" cy="945686"/>
          </a:xfrm>
          <a:prstGeom prst="rect">
            <a:avLst/>
          </a:prstGeom>
        </p:spPr>
      </p:pic>
      <p:pic>
        <p:nvPicPr>
          <p:cNvPr id="41" name="Picture 40"/>
          <p:cNvPicPr>
            <a:picLocks noChangeAspect="1"/>
          </p:cNvPicPr>
          <p:nvPr/>
        </p:nvPicPr>
        <p:blipFill>
          <a:blip r:embed="rId7"/>
          <a:stretch>
            <a:fillRect/>
          </a:stretch>
        </p:blipFill>
        <p:spPr>
          <a:xfrm>
            <a:off x="406112" y="2470647"/>
            <a:ext cx="699577" cy="1175106"/>
          </a:xfrm>
          <a:prstGeom prst="rect">
            <a:avLst/>
          </a:prstGeom>
        </p:spPr>
      </p:pic>
      <p:pic>
        <p:nvPicPr>
          <p:cNvPr id="42" name="Picture 41"/>
          <p:cNvPicPr>
            <a:picLocks noChangeAspect="1"/>
          </p:cNvPicPr>
          <p:nvPr/>
        </p:nvPicPr>
        <p:blipFill>
          <a:blip r:embed="rId7"/>
          <a:stretch>
            <a:fillRect/>
          </a:stretch>
        </p:blipFill>
        <p:spPr>
          <a:xfrm flipH="1">
            <a:off x="2396337" y="2450621"/>
            <a:ext cx="699577" cy="1175106"/>
          </a:xfrm>
          <a:prstGeom prst="rect">
            <a:avLst/>
          </a:prstGeom>
        </p:spPr>
      </p:pic>
      <p:pic>
        <p:nvPicPr>
          <p:cNvPr id="48" name="Picture 47"/>
          <p:cNvPicPr>
            <a:picLocks noChangeAspect="1"/>
          </p:cNvPicPr>
          <p:nvPr/>
        </p:nvPicPr>
        <p:blipFill>
          <a:blip r:embed="rId8"/>
          <a:stretch>
            <a:fillRect/>
          </a:stretch>
        </p:blipFill>
        <p:spPr>
          <a:xfrm>
            <a:off x="3800605" y="3567133"/>
            <a:ext cx="4695851" cy="1472312"/>
          </a:xfrm>
          <a:prstGeom prst="rect">
            <a:avLst/>
          </a:prstGeom>
        </p:spPr>
      </p:pic>
      <p:sp>
        <p:nvSpPr>
          <p:cNvPr id="50" name="TextBox 49"/>
          <p:cNvSpPr txBox="1"/>
          <p:nvPr/>
        </p:nvSpPr>
        <p:spPr>
          <a:xfrm>
            <a:off x="3976829" y="4133296"/>
            <a:ext cx="4343400" cy="461665"/>
          </a:xfrm>
          <a:prstGeom prst="rect">
            <a:avLst/>
          </a:prstGeom>
          <a:noFill/>
        </p:spPr>
        <p:txBody>
          <a:bodyPr wrap="square" rtlCol="0">
            <a:spAutoFit/>
          </a:bodyPr>
          <a:lstStyle/>
          <a:p>
            <a:pPr algn="ctr" defTabSz="685800">
              <a:defRPr/>
            </a:pPr>
            <a:r>
              <a:rPr lang="en-US" sz="2400" b="1" smtClean="0">
                <a:solidFill>
                  <a:srgbClr val="4472C4">
                    <a:lumMod val="50000"/>
                  </a:srgbClr>
                </a:solidFill>
                <a:latin typeface="Tahoma" panose="020B0604030504040204" pitchFamily="34" charset="0"/>
                <a:ea typeface="Tahoma" panose="020B0604030504040204" pitchFamily="34" charset="0"/>
                <a:cs typeface="Tahoma" panose="020B0604030504040204" pitchFamily="34" charset="0"/>
              </a:rPr>
              <a:t>b</a:t>
            </a:r>
            <a:endParaRPr lang="vi-VN" sz="2400" b="1" dirty="0">
              <a:solidFill>
                <a:srgbClr val="4472C4">
                  <a:lumMod val="50000"/>
                </a:srgbClr>
              </a:solidFill>
              <a:latin typeface="Tahoma" panose="020B0604030504040204" pitchFamily="34" charset="0"/>
              <a:ea typeface="Tahoma" panose="020B0604030504040204" pitchFamily="34" charset="0"/>
              <a:cs typeface="Tahoma" panose="020B0604030504040204" pitchFamily="34" charset="0"/>
            </a:endParaRPr>
          </a:p>
        </p:txBody>
      </p:sp>
      <p:pic>
        <p:nvPicPr>
          <p:cNvPr id="54" name="Picture 5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396337" y="4087998"/>
            <a:ext cx="1671638" cy="1800225"/>
          </a:xfrm>
          <a:prstGeom prst="rect">
            <a:avLst/>
          </a:prstGeom>
        </p:spPr>
      </p:pic>
      <p:pic>
        <p:nvPicPr>
          <p:cNvPr id="61" name="Picture 60">
            <a:hlinkClick r:id="rId10" action="ppaction://hlinksldjump"/>
          </p:cNvPr>
          <p:cNvPicPr>
            <a:picLocks noChangeAspect="1"/>
          </p:cNvPicPr>
          <p:nvPr/>
        </p:nvPicPr>
        <p:blipFill>
          <a:blip r:embed="rId11"/>
          <a:stretch>
            <a:fillRect/>
          </a:stretch>
        </p:blipFill>
        <p:spPr>
          <a:xfrm>
            <a:off x="6299420" y="5185539"/>
            <a:ext cx="2491956" cy="630991"/>
          </a:xfrm>
          <a:prstGeom prst="rect">
            <a:avLst/>
          </a:prstGeom>
        </p:spPr>
      </p:pic>
      <p:pic>
        <p:nvPicPr>
          <p:cNvPr id="16" name="Picture 15"/>
          <p:cNvPicPr>
            <a:picLocks noChangeAspect="1"/>
          </p:cNvPicPr>
          <p:nvPr/>
        </p:nvPicPr>
        <p:blipFill>
          <a:blip r:embed="rId12"/>
          <a:stretch>
            <a:fillRect/>
          </a:stretch>
        </p:blipFill>
        <p:spPr>
          <a:xfrm>
            <a:off x="406112" y="116632"/>
            <a:ext cx="8658379" cy="2757105"/>
          </a:xfrm>
          <a:prstGeom prst="rect">
            <a:avLst/>
          </a:prstGeom>
        </p:spPr>
      </p:pic>
      <p:sp>
        <p:nvSpPr>
          <p:cNvPr id="17" name="TextBox 16"/>
          <p:cNvSpPr txBox="1"/>
          <p:nvPr/>
        </p:nvSpPr>
        <p:spPr>
          <a:xfrm>
            <a:off x="937977" y="615873"/>
            <a:ext cx="7853399" cy="4416594"/>
          </a:xfrm>
          <a:prstGeom prst="rect">
            <a:avLst/>
          </a:prstGeom>
          <a:noFill/>
        </p:spPr>
        <p:txBody>
          <a:bodyPr wrap="square" rtlCol="0">
            <a:spAutoFit/>
          </a:bodyPr>
          <a:lstStyle/>
          <a:p>
            <a:pPr algn="ctr"/>
            <a:r>
              <a:rPr lang="en-US" sz="2400" kern="0" smtClean="0">
                <a:solidFill>
                  <a:sysClr val="windowText" lastClr="000000"/>
                </a:solidFill>
                <a:latin typeface="Arial" pitchFamily="34" charset="0"/>
                <a:cs typeface="Arial" pitchFamily="34" charset="0"/>
              </a:rPr>
              <a:t> </a:t>
            </a:r>
            <a:r>
              <a:rPr lang="vi-VN" sz="3200" b="1" kern="0">
                <a:solidFill>
                  <a:sysClr val="windowText" lastClr="000000"/>
                </a:solidFill>
                <a:latin typeface="Times New Roman" panose="02020603050405020304" pitchFamily="18" charset="0"/>
                <a:cs typeface="Times New Roman" panose="02020603050405020304" pitchFamily="18" charset="0"/>
              </a:rPr>
              <a:t>Vượt đèn đỏ, đèn vàng</a:t>
            </a:r>
            <a:r>
              <a:rPr lang="en-US" sz="3200" b="1" kern="0">
                <a:solidFill>
                  <a:sysClr val="windowText" lastClr="000000"/>
                </a:solidFill>
                <a:latin typeface="Times New Roman" panose="02020603050405020304" pitchFamily="18" charset="0"/>
                <a:cs typeface="Times New Roman" panose="02020603050405020304" pitchFamily="18" charset="0"/>
              </a:rPr>
              <a:t> sẽ bị xử </a:t>
            </a:r>
            <a:r>
              <a:rPr lang="vi-VN" sz="3200" b="1" kern="0">
                <a:solidFill>
                  <a:sysClr val="windowText" lastClr="000000"/>
                </a:solidFill>
                <a:latin typeface="Times New Roman" panose="02020603050405020304" pitchFamily="18" charset="0"/>
                <a:cs typeface="Times New Roman" panose="02020603050405020304" pitchFamily="18" charset="0"/>
              </a:rPr>
              <a:t>phạt</a:t>
            </a:r>
            <a:r>
              <a:rPr lang="en-US" sz="3200" b="1" kern="0" smtClean="0">
                <a:solidFill>
                  <a:sysClr val="windowText" lastClr="000000"/>
                </a:solidFill>
                <a:latin typeface="Times New Roman" panose="02020603050405020304" pitchFamily="18" charset="0"/>
                <a:cs typeface="Times New Roman" panose="02020603050405020304" pitchFamily="18" charset="0"/>
              </a:rPr>
              <a:t>?</a:t>
            </a:r>
          </a:p>
          <a:p>
            <a:pPr marL="457200" indent="-457200">
              <a:buFontTx/>
              <a:buAutoNum type="alphaLcPeriod"/>
            </a:pPr>
            <a:r>
              <a:rPr lang="en-US" sz="2400" kern="0">
                <a:solidFill>
                  <a:sysClr val="windowText" lastClr="000000"/>
                </a:solidFill>
                <a:latin typeface="Times New Roman" panose="02020603050405020304" pitchFamily="18" charset="0"/>
                <a:cs typeface="Times New Roman" panose="02020603050405020304" pitchFamily="18" charset="0"/>
              </a:rPr>
              <a:t>300.000đ- </a:t>
            </a:r>
            <a:r>
              <a:rPr lang="en-US" sz="2400" kern="0" smtClean="0">
                <a:solidFill>
                  <a:sysClr val="windowText" lastClr="000000"/>
                </a:solidFill>
                <a:latin typeface="Times New Roman" panose="02020603050405020304" pitchFamily="18" charset="0"/>
                <a:cs typeface="Times New Roman" panose="02020603050405020304" pitchFamily="18" charset="0"/>
              </a:rPr>
              <a:t>600.000đ       c. 500.000đ- </a:t>
            </a:r>
            <a:r>
              <a:rPr lang="en-US" sz="2400" kern="0">
                <a:solidFill>
                  <a:sysClr val="windowText" lastClr="000000"/>
                </a:solidFill>
                <a:latin typeface="Times New Roman" panose="02020603050405020304" pitchFamily="18" charset="0"/>
                <a:cs typeface="Times New Roman" panose="02020603050405020304" pitchFamily="18" charset="0"/>
              </a:rPr>
              <a:t>700.000đ</a:t>
            </a:r>
            <a:r>
              <a:rPr lang="en-US" sz="2400" kern="0" smtClean="0">
                <a:solidFill>
                  <a:sysClr val="windowText" lastClr="000000"/>
                </a:solidFill>
                <a:latin typeface="Times New Roman" panose="02020603050405020304" pitchFamily="18" charset="0"/>
                <a:cs typeface="Times New Roman" panose="02020603050405020304" pitchFamily="18" charset="0"/>
              </a:rPr>
              <a:t>      </a:t>
            </a:r>
            <a:endParaRPr lang="en-US" sz="2400" kern="0">
              <a:solidFill>
                <a:sysClr val="windowText" lastClr="000000"/>
              </a:solidFill>
              <a:latin typeface="Times New Roman" panose="02020603050405020304" pitchFamily="18" charset="0"/>
              <a:cs typeface="Times New Roman" panose="02020603050405020304" pitchFamily="18" charset="0"/>
            </a:endParaRPr>
          </a:p>
          <a:p>
            <a:pPr marL="457200" indent="-457200">
              <a:buFontTx/>
              <a:buAutoNum type="alphaLcPeriod"/>
            </a:pPr>
            <a:r>
              <a:rPr lang="en-US" sz="2400" kern="0" smtClean="0">
                <a:solidFill>
                  <a:sysClr val="windowText" lastClr="000000"/>
                </a:solidFill>
                <a:latin typeface="Times New Roman" panose="02020603050405020304" pitchFamily="18" charset="0"/>
                <a:cs typeface="Times New Roman" panose="02020603050405020304" pitchFamily="18" charset="0"/>
              </a:rPr>
              <a:t>800.000đ- </a:t>
            </a:r>
            <a:r>
              <a:rPr lang="en-US" sz="2400" kern="0">
                <a:solidFill>
                  <a:sysClr val="windowText" lastClr="000000"/>
                </a:solidFill>
                <a:latin typeface="Times New Roman" panose="02020603050405020304" pitchFamily="18" charset="0"/>
                <a:cs typeface="Times New Roman" panose="02020603050405020304" pitchFamily="18" charset="0"/>
              </a:rPr>
              <a:t>1.000.000đ</a:t>
            </a:r>
            <a:r>
              <a:rPr lang="en-US" sz="2400" kern="0" smtClean="0">
                <a:solidFill>
                  <a:sysClr val="windowText" lastClr="000000"/>
                </a:solidFill>
                <a:latin typeface="Times New Roman" panose="02020603050405020304" pitchFamily="18" charset="0"/>
                <a:cs typeface="Times New Roman" panose="02020603050405020304" pitchFamily="18" charset="0"/>
              </a:rPr>
              <a:t>    d.1.000.000đ- </a:t>
            </a:r>
            <a:r>
              <a:rPr lang="en-US" sz="2400" kern="0">
                <a:solidFill>
                  <a:sysClr val="windowText" lastClr="000000"/>
                </a:solidFill>
                <a:latin typeface="Times New Roman" panose="02020603050405020304" pitchFamily="18" charset="0"/>
                <a:cs typeface="Times New Roman" panose="02020603050405020304" pitchFamily="18" charset="0"/>
              </a:rPr>
              <a:t>1.200.000đ</a:t>
            </a:r>
          </a:p>
          <a:p>
            <a:pPr lvl="0"/>
            <a:endParaRPr lang="en-US" sz="2400" kern="0" smtClean="0">
              <a:solidFill>
                <a:sysClr val="windowText" lastClr="000000"/>
              </a:solidFill>
              <a:latin typeface="Arial" pitchFamily="34" charset="0"/>
              <a:cs typeface="Arial" pitchFamily="34" charset="0"/>
            </a:endParaRPr>
          </a:p>
          <a:p>
            <a:pPr marL="457200" indent="-457200" algn="ctr">
              <a:buFontTx/>
              <a:buAutoNum type="alphaLcPeriod"/>
            </a:pPr>
            <a:endParaRPr lang="en-US" sz="2400" kern="0">
              <a:solidFill>
                <a:sysClr val="windowText" lastClr="000000"/>
              </a:solidFill>
              <a:latin typeface="Arial" pitchFamily="34" charset="0"/>
              <a:cs typeface="Arial" pitchFamily="34" charset="0"/>
            </a:endParaRPr>
          </a:p>
          <a:p>
            <a:pPr marL="457200" lvl="0" indent="-457200" algn="ctr">
              <a:buAutoNum type="alphaLcPeriod"/>
            </a:pPr>
            <a:endParaRPr lang="en-US" sz="2400" kern="0" smtClean="0">
              <a:solidFill>
                <a:sysClr val="windowText" lastClr="000000"/>
              </a:solidFill>
              <a:latin typeface="Arial" pitchFamily="34" charset="0"/>
              <a:cs typeface="Arial" pitchFamily="34" charset="0"/>
            </a:endParaRPr>
          </a:p>
          <a:p>
            <a:pPr marL="457200" lvl="0" indent="-457200" algn="ctr">
              <a:buAutoNum type="alphaLcPeriod"/>
            </a:pPr>
            <a:endParaRPr lang="en-US" sz="2400" b="1" kern="0">
              <a:solidFill>
                <a:sysClr val="windowText" lastClr="000000"/>
              </a:solidFill>
              <a:latin typeface="Arial" pitchFamily="34" charset="0"/>
              <a:cs typeface="Arial" pitchFamily="34" charset="0"/>
            </a:endParaRPr>
          </a:p>
          <a:p>
            <a:pPr algn="ctr"/>
            <a:endParaRPr lang="en-US" sz="2100">
              <a:solidFill>
                <a:srgbClr val="C00000"/>
              </a:solidFill>
            </a:endParaRPr>
          </a:p>
          <a:p>
            <a:pPr marL="257175" indent="-257175">
              <a:buAutoNum type="alphaUcPeriod"/>
            </a:pPr>
            <a:endParaRPr lang="en-US" sz="2100">
              <a:solidFill>
                <a:srgbClr val="C00000"/>
              </a:solidFill>
            </a:endParaRPr>
          </a:p>
          <a:p>
            <a:pPr marL="342900" indent="-342900">
              <a:buAutoNum type="alphaUcPeriod"/>
            </a:pPr>
            <a:endParaRPr lang="en-US" sz="2100" b="1">
              <a:solidFill>
                <a:srgbClr val="C00000"/>
              </a:solidFill>
              <a:latin typeface="Calibri" panose="020F0502020204030204"/>
              <a:ea typeface="Tahoma" panose="020B0604030504040204" pitchFamily="34" charset="0"/>
              <a:cs typeface="Tahoma" panose="020B0604030504040204" pitchFamily="34" charset="0"/>
            </a:endParaRPr>
          </a:p>
          <a:p>
            <a:endParaRPr lang="en-US" sz="2100">
              <a:solidFill>
                <a:srgbClr val="C00000"/>
              </a:solidFill>
            </a:endParaRPr>
          </a:p>
          <a:p>
            <a:endParaRPr lang="en-US" sz="2100"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06998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additive="base">
                                        <p:cTn id="7" dur="500" fill="hold"/>
                                        <p:tgtEl>
                                          <p:spTgt spid="48"/>
                                        </p:tgtEl>
                                        <p:attrNameLst>
                                          <p:attrName>ppt_x</p:attrName>
                                        </p:attrNameLst>
                                      </p:cBhvr>
                                      <p:tavLst>
                                        <p:tav tm="0">
                                          <p:val>
                                            <p:strVal val="#ppt_x"/>
                                          </p:val>
                                        </p:tav>
                                        <p:tav tm="100000">
                                          <p:val>
                                            <p:strVal val="#ppt_x"/>
                                          </p:val>
                                        </p:tav>
                                      </p:tavLst>
                                    </p:anim>
                                    <p:anim calcmode="lin" valueType="num">
                                      <p:cBhvr additive="base">
                                        <p:cTn id="8" dur="500" fill="hold"/>
                                        <p:tgtEl>
                                          <p:spTgt spid="48"/>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50"/>
                                        </p:tgtEl>
                                        <p:attrNameLst>
                                          <p:attrName>style.visibility</p:attrName>
                                        </p:attrNameLst>
                                      </p:cBhvr>
                                      <p:to>
                                        <p:strVal val="visible"/>
                                      </p:to>
                                    </p:set>
                                    <p:anim calcmode="lin" valueType="num">
                                      <p:cBhvr>
                                        <p:cTn id="12" dur="500" fill="hold"/>
                                        <p:tgtEl>
                                          <p:spTgt spid="50"/>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50"/>
                                        </p:tgtEl>
                                        <p:attrNameLst>
                                          <p:attrName>ppt_y</p:attrName>
                                        </p:attrNameLst>
                                      </p:cBhvr>
                                      <p:tavLst>
                                        <p:tav tm="0">
                                          <p:val>
                                            <p:strVal val="#ppt_y"/>
                                          </p:val>
                                        </p:tav>
                                        <p:tav tm="100000">
                                          <p:val>
                                            <p:strVal val="#ppt_y"/>
                                          </p:val>
                                        </p:tav>
                                      </p:tavLst>
                                    </p:anim>
                                    <p:anim calcmode="lin" valueType="num">
                                      <p:cBhvr>
                                        <p:cTn id="14" dur="500" fill="hold"/>
                                        <p:tgtEl>
                                          <p:spTgt spid="50"/>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50"/>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50"/>
                                        </p:tgtEl>
                                      </p:cBhvr>
                                    </p:animEffect>
                                  </p:childTnLst>
                                </p:cTn>
                              </p:par>
                            </p:childTnLst>
                          </p:cTn>
                        </p:par>
                        <p:par>
                          <p:cTn id="17" fill="hold">
                            <p:stCondLst>
                              <p:cond delay="1000"/>
                            </p:stCondLst>
                            <p:childTnLst>
                              <p:par>
                                <p:cTn id="18" presetID="2" presetClass="entr" presetSubtype="4" fill="hold" nodeType="afterEffect">
                                  <p:stCondLst>
                                    <p:cond delay="0"/>
                                  </p:stCondLst>
                                  <p:childTnLst>
                                    <p:set>
                                      <p:cBhvr>
                                        <p:cTn id="19" dur="1" fill="hold">
                                          <p:stCondLst>
                                            <p:cond delay="0"/>
                                          </p:stCondLst>
                                        </p:cTn>
                                        <p:tgtEl>
                                          <p:spTgt spid="61"/>
                                        </p:tgtEl>
                                        <p:attrNameLst>
                                          <p:attrName>style.visibility</p:attrName>
                                        </p:attrNameLst>
                                      </p:cBhvr>
                                      <p:to>
                                        <p:strVal val="visible"/>
                                      </p:to>
                                    </p:set>
                                    <p:anim calcmode="lin" valueType="num">
                                      <p:cBhvr additive="base">
                                        <p:cTn id="20" dur="500" fill="hold"/>
                                        <p:tgtEl>
                                          <p:spTgt spid="61"/>
                                        </p:tgtEl>
                                        <p:attrNameLst>
                                          <p:attrName>ppt_x</p:attrName>
                                        </p:attrNameLst>
                                      </p:cBhvr>
                                      <p:tavLst>
                                        <p:tav tm="0">
                                          <p:val>
                                            <p:strVal val="#ppt_x"/>
                                          </p:val>
                                        </p:tav>
                                        <p:tav tm="100000">
                                          <p:val>
                                            <p:strVal val="#ppt_x"/>
                                          </p:val>
                                        </p:tav>
                                      </p:tavLst>
                                    </p:anim>
                                    <p:anim calcmode="lin" valueType="num">
                                      <p:cBhvr additive="base">
                                        <p:cTn id="21" dur="500" fill="hold"/>
                                        <p:tgtEl>
                                          <p:spTgt spid="61"/>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2" presetClass="emph" presetSubtype="0" fill="hold" nodeType="clickEffect">
                                  <p:stCondLst>
                                    <p:cond delay="0"/>
                                  </p:stCondLst>
                                  <p:childTnLst>
                                    <p:animRot by="120000">
                                      <p:cBhvr>
                                        <p:cTn id="25" dur="50" fill="hold">
                                          <p:stCondLst>
                                            <p:cond delay="0"/>
                                          </p:stCondLst>
                                        </p:cTn>
                                        <p:tgtEl>
                                          <p:spTgt spid="6"/>
                                        </p:tgtEl>
                                        <p:attrNameLst>
                                          <p:attrName>r</p:attrName>
                                        </p:attrNameLst>
                                      </p:cBhvr>
                                    </p:animRot>
                                    <p:animRot by="-240000">
                                      <p:cBhvr>
                                        <p:cTn id="26" dur="100" fill="hold">
                                          <p:stCondLst>
                                            <p:cond delay="100"/>
                                          </p:stCondLst>
                                        </p:cTn>
                                        <p:tgtEl>
                                          <p:spTgt spid="6"/>
                                        </p:tgtEl>
                                        <p:attrNameLst>
                                          <p:attrName>r</p:attrName>
                                        </p:attrNameLst>
                                      </p:cBhvr>
                                    </p:animRot>
                                    <p:animRot by="240000">
                                      <p:cBhvr>
                                        <p:cTn id="27" dur="100" fill="hold">
                                          <p:stCondLst>
                                            <p:cond delay="200"/>
                                          </p:stCondLst>
                                        </p:cTn>
                                        <p:tgtEl>
                                          <p:spTgt spid="6"/>
                                        </p:tgtEl>
                                        <p:attrNameLst>
                                          <p:attrName>r</p:attrName>
                                        </p:attrNameLst>
                                      </p:cBhvr>
                                    </p:animRot>
                                    <p:animRot by="-240000">
                                      <p:cBhvr>
                                        <p:cTn id="28" dur="100" fill="hold">
                                          <p:stCondLst>
                                            <p:cond delay="300"/>
                                          </p:stCondLst>
                                        </p:cTn>
                                        <p:tgtEl>
                                          <p:spTgt spid="6"/>
                                        </p:tgtEl>
                                        <p:attrNameLst>
                                          <p:attrName>r</p:attrName>
                                        </p:attrNameLst>
                                      </p:cBhvr>
                                    </p:animRot>
                                    <p:animRot by="120000">
                                      <p:cBhvr>
                                        <p:cTn id="29" dur="100" fill="hold">
                                          <p:stCondLst>
                                            <p:cond delay="400"/>
                                          </p:stCondLst>
                                        </p:cTn>
                                        <p:tgtEl>
                                          <p:spTgt spid="6"/>
                                        </p:tgtEl>
                                        <p:attrNameLst>
                                          <p:attrName>r</p:attrName>
                                        </p:attrNameLst>
                                      </p:cBhvr>
                                    </p:animRot>
                                  </p:childTnLst>
                                </p:cTn>
                              </p:par>
                              <p:par>
                                <p:cTn id="30" presetID="32" presetClass="emph" presetSubtype="0" fill="hold" nodeType="withEffect">
                                  <p:stCondLst>
                                    <p:cond delay="0"/>
                                  </p:stCondLst>
                                  <p:childTnLst>
                                    <p:animRot by="120000">
                                      <p:cBhvr>
                                        <p:cTn id="31" dur="50" fill="hold">
                                          <p:stCondLst>
                                            <p:cond delay="0"/>
                                          </p:stCondLst>
                                        </p:cTn>
                                        <p:tgtEl>
                                          <p:spTgt spid="5"/>
                                        </p:tgtEl>
                                        <p:attrNameLst>
                                          <p:attrName>r</p:attrName>
                                        </p:attrNameLst>
                                      </p:cBhvr>
                                    </p:animRot>
                                    <p:animRot by="-240000">
                                      <p:cBhvr>
                                        <p:cTn id="32" dur="100" fill="hold">
                                          <p:stCondLst>
                                            <p:cond delay="100"/>
                                          </p:stCondLst>
                                        </p:cTn>
                                        <p:tgtEl>
                                          <p:spTgt spid="5"/>
                                        </p:tgtEl>
                                        <p:attrNameLst>
                                          <p:attrName>r</p:attrName>
                                        </p:attrNameLst>
                                      </p:cBhvr>
                                    </p:animRot>
                                    <p:animRot by="240000">
                                      <p:cBhvr>
                                        <p:cTn id="33" dur="100" fill="hold">
                                          <p:stCondLst>
                                            <p:cond delay="200"/>
                                          </p:stCondLst>
                                        </p:cTn>
                                        <p:tgtEl>
                                          <p:spTgt spid="5"/>
                                        </p:tgtEl>
                                        <p:attrNameLst>
                                          <p:attrName>r</p:attrName>
                                        </p:attrNameLst>
                                      </p:cBhvr>
                                    </p:animRot>
                                    <p:animRot by="-240000">
                                      <p:cBhvr>
                                        <p:cTn id="34" dur="100" fill="hold">
                                          <p:stCondLst>
                                            <p:cond delay="300"/>
                                          </p:stCondLst>
                                        </p:cTn>
                                        <p:tgtEl>
                                          <p:spTgt spid="5"/>
                                        </p:tgtEl>
                                        <p:attrNameLst>
                                          <p:attrName>r</p:attrName>
                                        </p:attrNameLst>
                                      </p:cBhvr>
                                    </p:animRot>
                                    <p:animRot by="120000">
                                      <p:cBhvr>
                                        <p:cTn id="35" dur="100" fill="hold">
                                          <p:stCondLst>
                                            <p:cond delay="400"/>
                                          </p:stCondLst>
                                        </p:cTn>
                                        <p:tgtEl>
                                          <p:spTgt spid="5"/>
                                        </p:tgtEl>
                                        <p:attrNameLst>
                                          <p:attrName>r</p:attrName>
                                        </p:attrNameLst>
                                      </p:cBhvr>
                                    </p:animRot>
                                  </p:childTnLst>
                                </p:cTn>
                              </p:par>
                            </p:childTnLst>
                          </p:cTn>
                        </p:par>
                        <p:par>
                          <p:cTn id="36" fill="hold">
                            <p:stCondLst>
                              <p:cond delay="500"/>
                            </p:stCondLst>
                            <p:childTnLst>
                              <p:par>
                                <p:cTn id="37" presetID="64" presetClass="path" presetSubtype="0" accel="50000" decel="50000" fill="hold" nodeType="afterEffect">
                                  <p:stCondLst>
                                    <p:cond delay="0"/>
                                  </p:stCondLst>
                                  <p:childTnLst>
                                    <p:animMotion origin="layout" path="M -3.54167E-6 -1.11111E-6 L 0.00131 -0.35139 " pathEditMode="relative" rAng="0" ptsTypes="AA">
                                      <p:cBhvr>
                                        <p:cTn id="38" dur="1000" fill="hold"/>
                                        <p:tgtEl>
                                          <p:spTgt spid="6"/>
                                        </p:tgtEl>
                                        <p:attrNameLst>
                                          <p:attrName>ppt_x</p:attrName>
                                          <p:attrName>ppt_y</p:attrName>
                                        </p:attrNameLst>
                                      </p:cBhvr>
                                      <p:rCtr x="65" y="-17569"/>
                                    </p:animMotion>
                                  </p:childTnLst>
                                  <p:subTnLst>
                                    <p:audio>
                                      <p:cMediaNode>
                                        <p:cTn display="0" masterRel="sameClick">
                                          <p:stCondLst>
                                            <p:cond evt="begin" delay="0">
                                              <p:tn val="37"/>
                                            </p:cond>
                                          </p:stCondLst>
                                          <p:endCondLst>
                                            <p:cond evt="onStopAudio" delay="0">
                                              <p:tgtEl>
                                                <p:sldTgt/>
                                              </p:tgtEl>
                                            </p:cond>
                                          </p:endCondLst>
                                        </p:cTn>
                                        <p:tgtEl>
                                          <p:sndTgt r:embed="rId3" name="applause.wav"/>
                                        </p:tgtEl>
                                      </p:cMediaNode>
                                    </p:audio>
                                  </p:subTnLst>
                                </p:cTn>
                              </p:par>
                              <p:par>
                                <p:cTn id="39" presetID="42" presetClass="entr" presetSubtype="0" fill="hold" nodeType="withEffect">
                                  <p:stCondLst>
                                    <p:cond delay="500"/>
                                  </p:stCondLst>
                                  <p:childTnLst>
                                    <p:set>
                                      <p:cBhvr>
                                        <p:cTn id="40" dur="1" fill="hold">
                                          <p:stCondLst>
                                            <p:cond delay="0"/>
                                          </p:stCondLst>
                                        </p:cTn>
                                        <p:tgtEl>
                                          <p:spTgt spid="14"/>
                                        </p:tgtEl>
                                        <p:attrNameLst>
                                          <p:attrName>style.visibility</p:attrName>
                                        </p:attrNameLst>
                                      </p:cBhvr>
                                      <p:to>
                                        <p:strVal val="visible"/>
                                      </p:to>
                                    </p:set>
                                    <p:animEffect transition="in" filter="fade">
                                      <p:cBhvr>
                                        <p:cTn id="41" dur="500"/>
                                        <p:tgtEl>
                                          <p:spTgt spid="14"/>
                                        </p:tgtEl>
                                      </p:cBhvr>
                                    </p:animEffect>
                                    <p:anim calcmode="lin" valueType="num">
                                      <p:cBhvr>
                                        <p:cTn id="42" dur="500" fill="hold"/>
                                        <p:tgtEl>
                                          <p:spTgt spid="14"/>
                                        </p:tgtEl>
                                        <p:attrNameLst>
                                          <p:attrName>ppt_x</p:attrName>
                                        </p:attrNameLst>
                                      </p:cBhvr>
                                      <p:tavLst>
                                        <p:tav tm="0">
                                          <p:val>
                                            <p:strVal val="#ppt_x"/>
                                          </p:val>
                                        </p:tav>
                                        <p:tav tm="100000">
                                          <p:val>
                                            <p:strVal val="#ppt_x"/>
                                          </p:val>
                                        </p:tav>
                                      </p:tavLst>
                                    </p:anim>
                                    <p:anim calcmode="lin" valueType="num">
                                      <p:cBhvr>
                                        <p:cTn id="43" dur="500" fill="hold"/>
                                        <p:tgtEl>
                                          <p:spTgt spid="14"/>
                                        </p:tgtEl>
                                        <p:attrNameLst>
                                          <p:attrName>ppt_y</p:attrName>
                                        </p:attrNameLst>
                                      </p:cBhvr>
                                      <p:tavLst>
                                        <p:tav tm="0">
                                          <p:val>
                                            <p:strVal val="#ppt_y+.1"/>
                                          </p:val>
                                        </p:tav>
                                        <p:tav tm="100000">
                                          <p:val>
                                            <p:strVal val="#ppt_y"/>
                                          </p:val>
                                        </p:tav>
                                      </p:tavLst>
                                    </p:anim>
                                  </p:childTnLst>
                                </p:cTn>
                              </p:par>
                              <p:par>
                                <p:cTn id="44" presetID="53" presetClass="entr" presetSubtype="16" fill="hold" nodeType="withEffect">
                                  <p:stCondLst>
                                    <p:cond delay="500"/>
                                  </p:stCondLst>
                                  <p:childTnLst>
                                    <p:set>
                                      <p:cBhvr>
                                        <p:cTn id="45" dur="1" fill="hold">
                                          <p:stCondLst>
                                            <p:cond delay="0"/>
                                          </p:stCondLst>
                                        </p:cTn>
                                        <p:tgtEl>
                                          <p:spTgt spid="42"/>
                                        </p:tgtEl>
                                        <p:attrNameLst>
                                          <p:attrName>style.visibility</p:attrName>
                                        </p:attrNameLst>
                                      </p:cBhvr>
                                      <p:to>
                                        <p:strVal val="visible"/>
                                      </p:to>
                                    </p:set>
                                    <p:anim calcmode="lin" valueType="num">
                                      <p:cBhvr>
                                        <p:cTn id="46" dur="500" fill="hold"/>
                                        <p:tgtEl>
                                          <p:spTgt spid="42"/>
                                        </p:tgtEl>
                                        <p:attrNameLst>
                                          <p:attrName>ppt_w</p:attrName>
                                        </p:attrNameLst>
                                      </p:cBhvr>
                                      <p:tavLst>
                                        <p:tav tm="0">
                                          <p:val>
                                            <p:fltVal val="0"/>
                                          </p:val>
                                        </p:tav>
                                        <p:tav tm="100000">
                                          <p:val>
                                            <p:strVal val="#ppt_w"/>
                                          </p:val>
                                        </p:tav>
                                      </p:tavLst>
                                    </p:anim>
                                    <p:anim calcmode="lin" valueType="num">
                                      <p:cBhvr>
                                        <p:cTn id="47" dur="500" fill="hold"/>
                                        <p:tgtEl>
                                          <p:spTgt spid="42"/>
                                        </p:tgtEl>
                                        <p:attrNameLst>
                                          <p:attrName>ppt_h</p:attrName>
                                        </p:attrNameLst>
                                      </p:cBhvr>
                                      <p:tavLst>
                                        <p:tav tm="0">
                                          <p:val>
                                            <p:fltVal val="0"/>
                                          </p:val>
                                        </p:tav>
                                        <p:tav tm="100000">
                                          <p:val>
                                            <p:strVal val="#ppt_h"/>
                                          </p:val>
                                        </p:tav>
                                      </p:tavLst>
                                    </p:anim>
                                    <p:animEffect transition="in" filter="fade">
                                      <p:cBhvr>
                                        <p:cTn id="48" dur="500"/>
                                        <p:tgtEl>
                                          <p:spTgt spid="42"/>
                                        </p:tgtEl>
                                      </p:cBhvr>
                                    </p:animEffect>
                                  </p:childTnLst>
                                </p:cTn>
                              </p:par>
                              <p:par>
                                <p:cTn id="49" presetID="53" presetClass="entr" presetSubtype="16" fill="hold" nodeType="withEffect">
                                  <p:stCondLst>
                                    <p:cond delay="500"/>
                                  </p:stCondLst>
                                  <p:childTnLst>
                                    <p:set>
                                      <p:cBhvr>
                                        <p:cTn id="50" dur="1" fill="hold">
                                          <p:stCondLst>
                                            <p:cond delay="0"/>
                                          </p:stCondLst>
                                        </p:cTn>
                                        <p:tgtEl>
                                          <p:spTgt spid="41"/>
                                        </p:tgtEl>
                                        <p:attrNameLst>
                                          <p:attrName>style.visibility</p:attrName>
                                        </p:attrNameLst>
                                      </p:cBhvr>
                                      <p:to>
                                        <p:strVal val="visible"/>
                                      </p:to>
                                    </p:set>
                                    <p:anim calcmode="lin" valueType="num">
                                      <p:cBhvr>
                                        <p:cTn id="51" dur="500" fill="hold"/>
                                        <p:tgtEl>
                                          <p:spTgt spid="41"/>
                                        </p:tgtEl>
                                        <p:attrNameLst>
                                          <p:attrName>ppt_w</p:attrName>
                                        </p:attrNameLst>
                                      </p:cBhvr>
                                      <p:tavLst>
                                        <p:tav tm="0">
                                          <p:val>
                                            <p:fltVal val="0"/>
                                          </p:val>
                                        </p:tav>
                                        <p:tav tm="100000">
                                          <p:val>
                                            <p:strVal val="#ppt_w"/>
                                          </p:val>
                                        </p:tav>
                                      </p:tavLst>
                                    </p:anim>
                                    <p:anim calcmode="lin" valueType="num">
                                      <p:cBhvr>
                                        <p:cTn id="52" dur="500" fill="hold"/>
                                        <p:tgtEl>
                                          <p:spTgt spid="41"/>
                                        </p:tgtEl>
                                        <p:attrNameLst>
                                          <p:attrName>ppt_h</p:attrName>
                                        </p:attrNameLst>
                                      </p:cBhvr>
                                      <p:tavLst>
                                        <p:tav tm="0">
                                          <p:val>
                                            <p:fltVal val="0"/>
                                          </p:val>
                                        </p:tav>
                                        <p:tav tm="100000">
                                          <p:val>
                                            <p:strVal val="#ppt_h"/>
                                          </p:val>
                                        </p:tav>
                                      </p:tavLst>
                                    </p:anim>
                                    <p:animEffect transition="in" filter="fade">
                                      <p:cBhvr>
                                        <p:cTn id="53" dur="500"/>
                                        <p:tgtEl>
                                          <p:spTgt spid="41"/>
                                        </p:tgtEl>
                                      </p:cBhvr>
                                    </p:animEffect>
                                  </p:childTnLst>
                                </p:cTn>
                              </p:par>
                              <p:par>
                                <p:cTn id="54" presetID="42" presetClass="entr" presetSubtype="0" fill="hold" nodeType="withEffect">
                                  <p:stCondLst>
                                    <p:cond delay="500"/>
                                  </p:stCondLst>
                                  <p:childTnLst>
                                    <p:set>
                                      <p:cBhvr>
                                        <p:cTn id="55" dur="1" fill="hold">
                                          <p:stCondLst>
                                            <p:cond delay="0"/>
                                          </p:stCondLst>
                                        </p:cTn>
                                        <p:tgtEl>
                                          <p:spTgt spid="42"/>
                                        </p:tgtEl>
                                        <p:attrNameLst>
                                          <p:attrName>style.visibility</p:attrName>
                                        </p:attrNameLst>
                                      </p:cBhvr>
                                      <p:to>
                                        <p:strVal val="visible"/>
                                      </p:to>
                                    </p:set>
                                    <p:animEffect transition="in" filter="fade">
                                      <p:cBhvr>
                                        <p:cTn id="56" dur="500"/>
                                        <p:tgtEl>
                                          <p:spTgt spid="42"/>
                                        </p:tgtEl>
                                      </p:cBhvr>
                                    </p:animEffect>
                                    <p:anim calcmode="lin" valueType="num">
                                      <p:cBhvr>
                                        <p:cTn id="57" dur="500" fill="hold"/>
                                        <p:tgtEl>
                                          <p:spTgt spid="42"/>
                                        </p:tgtEl>
                                        <p:attrNameLst>
                                          <p:attrName>ppt_x</p:attrName>
                                        </p:attrNameLst>
                                      </p:cBhvr>
                                      <p:tavLst>
                                        <p:tav tm="0">
                                          <p:val>
                                            <p:strVal val="#ppt_x"/>
                                          </p:val>
                                        </p:tav>
                                        <p:tav tm="100000">
                                          <p:val>
                                            <p:strVal val="#ppt_x"/>
                                          </p:val>
                                        </p:tav>
                                      </p:tavLst>
                                    </p:anim>
                                    <p:anim calcmode="lin" valueType="num">
                                      <p:cBhvr>
                                        <p:cTn id="58" dur="500" fill="hold"/>
                                        <p:tgtEl>
                                          <p:spTgt spid="42"/>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500"/>
                                  </p:stCondLst>
                                  <p:childTnLst>
                                    <p:set>
                                      <p:cBhvr>
                                        <p:cTn id="60" dur="1" fill="hold">
                                          <p:stCondLst>
                                            <p:cond delay="0"/>
                                          </p:stCondLst>
                                        </p:cTn>
                                        <p:tgtEl>
                                          <p:spTgt spid="41"/>
                                        </p:tgtEl>
                                        <p:attrNameLst>
                                          <p:attrName>style.visibility</p:attrName>
                                        </p:attrNameLst>
                                      </p:cBhvr>
                                      <p:to>
                                        <p:strVal val="visible"/>
                                      </p:to>
                                    </p:set>
                                    <p:animEffect transition="in" filter="fade">
                                      <p:cBhvr>
                                        <p:cTn id="61" dur="500"/>
                                        <p:tgtEl>
                                          <p:spTgt spid="41"/>
                                        </p:tgtEl>
                                      </p:cBhvr>
                                    </p:animEffect>
                                    <p:anim calcmode="lin" valueType="num">
                                      <p:cBhvr>
                                        <p:cTn id="62" dur="500" fill="hold"/>
                                        <p:tgtEl>
                                          <p:spTgt spid="41"/>
                                        </p:tgtEl>
                                        <p:attrNameLst>
                                          <p:attrName>ppt_x</p:attrName>
                                        </p:attrNameLst>
                                      </p:cBhvr>
                                      <p:tavLst>
                                        <p:tav tm="0">
                                          <p:val>
                                            <p:strVal val="#ppt_x"/>
                                          </p:val>
                                        </p:tav>
                                        <p:tav tm="100000">
                                          <p:val>
                                            <p:strVal val="#ppt_x"/>
                                          </p:val>
                                        </p:tav>
                                      </p:tavLst>
                                    </p:anim>
                                    <p:anim calcmode="lin" valueType="num">
                                      <p:cBhvr>
                                        <p:cTn id="63" dur="500" fill="hold"/>
                                        <p:tgtEl>
                                          <p:spTgt spid="41"/>
                                        </p:tgtEl>
                                        <p:attrNameLst>
                                          <p:attrName>ppt_y</p:attrName>
                                        </p:attrNameLst>
                                      </p:cBhvr>
                                      <p:tavLst>
                                        <p:tav tm="0">
                                          <p:val>
                                            <p:strVal val="#ppt_y+.1"/>
                                          </p:val>
                                        </p:tav>
                                        <p:tav tm="100000">
                                          <p:val>
                                            <p:strVal val="#ppt_y"/>
                                          </p:val>
                                        </p:tav>
                                      </p:tavLst>
                                    </p:anim>
                                  </p:childTnLst>
                                </p:cTn>
                              </p:par>
                              <p:par>
                                <p:cTn id="64" presetID="26" presetClass="emph" presetSubtype="0" repeatCount="indefinite" fill="hold" nodeType="withEffect">
                                  <p:stCondLst>
                                    <p:cond delay="500"/>
                                  </p:stCondLst>
                                  <p:childTnLst>
                                    <p:animEffect transition="out" filter="fade">
                                      <p:cBhvr>
                                        <p:cTn id="65" dur="500" tmFilter="0, 0; .2, .5; .8, .5; 1, 0"/>
                                        <p:tgtEl>
                                          <p:spTgt spid="42"/>
                                        </p:tgtEl>
                                      </p:cBhvr>
                                    </p:animEffect>
                                    <p:animScale>
                                      <p:cBhvr>
                                        <p:cTn id="66" dur="250" autoRev="1" fill="hold"/>
                                        <p:tgtEl>
                                          <p:spTgt spid="42"/>
                                        </p:tgtEl>
                                      </p:cBhvr>
                                      <p:by x="105000" y="105000"/>
                                    </p:animScale>
                                  </p:childTnLst>
                                </p:cTn>
                              </p:par>
                              <p:par>
                                <p:cTn id="67" presetID="26" presetClass="emph" presetSubtype="0" repeatCount="indefinite" fill="hold" nodeType="withEffect">
                                  <p:stCondLst>
                                    <p:cond delay="750"/>
                                  </p:stCondLst>
                                  <p:childTnLst>
                                    <p:animEffect transition="out" filter="fade">
                                      <p:cBhvr>
                                        <p:cTn id="68" dur="500" tmFilter="0, 0; .2, .5; .8, .5; 1, 0"/>
                                        <p:tgtEl>
                                          <p:spTgt spid="41"/>
                                        </p:tgtEl>
                                      </p:cBhvr>
                                    </p:animEffect>
                                    <p:animScale>
                                      <p:cBhvr>
                                        <p:cTn id="69" dur="250" autoRev="1" fill="hold"/>
                                        <p:tgtEl>
                                          <p:spTgt spid="4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7396" y="2975798"/>
            <a:ext cx="2843487" cy="1326756"/>
          </a:xfrm>
          <a:prstGeom prst="rect">
            <a:avLst/>
          </a:prstGeom>
        </p:spPr>
      </p:pic>
      <p:sp>
        <p:nvSpPr>
          <p:cNvPr id="4" name="Rectangle 82"/>
          <p:cNvSpPr/>
          <p:nvPr/>
        </p:nvSpPr>
        <p:spPr>
          <a:xfrm>
            <a:off x="811886" y="4843917"/>
            <a:ext cx="1934240" cy="679393"/>
          </a:xfrm>
          <a:custGeom>
            <a:avLst/>
            <a:gdLst>
              <a:gd name="connsiteX0" fmla="*/ 0 w 1470782"/>
              <a:gd name="connsiteY0" fmla="*/ 0 h 333327"/>
              <a:gd name="connsiteX1" fmla="*/ 1470782 w 1470782"/>
              <a:gd name="connsiteY1" fmla="*/ 0 h 333327"/>
              <a:gd name="connsiteX2" fmla="*/ 1470782 w 1470782"/>
              <a:gd name="connsiteY2" fmla="*/ 333327 h 333327"/>
              <a:gd name="connsiteX3" fmla="*/ 0 w 1470782"/>
              <a:gd name="connsiteY3" fmla="*/ 333327 h 333327"/>
              <a:gd name="connsiteX4" fmla="*/ 0 w 1470782"/>
              <a:gd name="connsiteY4" fmla="*/ 0 h 333327"/>
              <a:gd name="connsiteX0" fmla="*/ 0 w 1470782"/>
              <a:gd name="connsiteY0" fmla="*/ 0 h 519939"/>
              <a:gd name="connsiteX1" fmla="*/ 1470782 w 1470782"/>
              <a:gd name="connsiteY1" fmla="*/ 0 h 519939"/>
              <a:gd name="connsiteX2" fmla="*/ 1470782 w 1470782"/>
              <a:gd name="connsiteY2" fmla="*/ 519939 h 519939"/>
              <a:gd name="connsiteX3" fmla="*/ 0 w 1470782"/>
              <a:gd name="connsiteY3" fmla="*/ 333327 h 519939"/>
              <a:gd name="connsiteX4" fmla="*/ 0 w 1470782"/>
              <a:gd name="connsiteY4" fmla="*/ 0 h 519939"/>
              <a:gd name="connsiteX0" fmla="*/ 0 w 1470782"/>
              <a:gd name="connsiteY0" fmla="*/ 0 h 519939"/>
              <a:gd name="connsiteX1" fmla="*/ 1340154 w 1470782"/>
              <a:gd name="connsiteY1" fmla="*/ 186613 h 519939"/>
              <a:gd name="connsiteX2" fmla="*/ 1470782 w 1470782"/>
              <a:gd name="connsiteY2" fmla="*/ 519939 h 519939"/>
              <a:gd name="connsiteX3" fmla="*/ 0 w 1470782"/>
              <a:gd name="connsiteY3" fmla="*/ 333327 h 519939"/>
              <a:gd name="connsiteX4" fmla="*/ 0 w 1470782"/>
              <a:gd name="connsiteY4" fmla="*/ 0 h 519939"/>
              <a:gd name="connsiteX0" fmla="*/ 0 w 1470782"/>
              <a:gd name="connsiteY0" fmla="*/ 0 h 534870"/>
              <a:gd name="connsiteX1" fmla="*/ 1340154 w 1470782"/>
              <a:gd name="connsiteY1" fmla="*/ 186613 h 534870"/>
              <a:gd name="connsiteX2" fmla="*/ 1470782 w 1470782"/>
              <a:gd name="connsiteY2" fmla="*/ 519939 h 534870"/>
              <a:gd name="connsiteX3" fmla="*/ 1042496 w 1470782"/>
              <a:gd name="connsiteY3" fmla="*/ 530599 h 534870"/>
              <a:gd name="connsiteX4" fmla="*/ 0 w 1470782"/>
              <a:gd name="connsiteY4" fmla="*/ 333327 h 534870"/>
              <a:gd name="connsiteX5" fmla="*/ 0 w 1470782"/>
              <a:gd name="connsiteY5" fmla="*/ 0 h 534870"/>
              <a:gd name="connsiteX0" fmla="*/ 121298 w 1592080"/>
              <a:gd name="connsiteY0" fmla="*/ 0 h 534870"/>
              <a:gd name="connsiteX1" fmla="*/ 1461452 w 1592080"/>
              <a:gd name="connsiteY1" fmla="*/ 186613 h 534870"/>
              <a:gd name="connsiteX2" fmla="*/ 1592080 w 1592080"/>
              <a:gd name="connsiteY2" fmla="*/ 519939 h 534870"/>
              <a:gd name="connsiteX3" fmla="*/ 1163794 w 1592080"/>
              <a:gd name="connsiteY3" fmla="*/ 530599 h 534870"/>
              <a:gd name="connsiteX4" fmla="*/ 0 w 1592080"/>
              <a:gd name="connsiteY4" fmla="*/ 314666 h 534870"/>
              <a:gd name="connsiteX5" fmla="*/ 121298 w 1592080"/>
              <a:gd name="connsiteY5" fmla="*/ 0 h 534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92080" h="534870">
                <a:moveTo>
                  <a:pt x="121298" y="0"/>
                </a:moveTo>
                <a:lnTo>
                  <a:pt x="1461452" y="186613"/>
                </a:lnTo>
                <a:lnTo>
                  <a:pt x="1592080" y="519939"/>
                </a:lnTo>
                <a:cubicBezTo>
                  <a:pt x="1452428" y="501721"/>
                  <a:pt x="1303446" y="548817"/>
                  <a:pt x="1163794" y="530599"/>
                </a:cubicBezTo>
                <a:lnTo>
                  <a:pt x="0" y="314666"/>
                </a:lnTo>
                <a:lnTo>
                  <a:pt x="121298" y="0"/>
                </a:lnTo>
                <a:close/>
              </a:path>
            </a:pathLst>
          </a:custGeom>
          <a:solidFill>
            <a:schemeClr val="tx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prstClr val="white"/>
              </a:solidFill>
              <a:latin typeface="Calibri" panose="020F0502020204030204"/>
            </a:endParaRPr>
          </a:p>
        </p:txBody>
      </p:sp>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2133" y="4865534"/>
            <a:ext cx="2116406" cy="1406472"/>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88735" y="4287238"/>
            <a:ext cx="2282505" cy="945686"/>
          </a:xfrm>
          <a:prstGeom prst="rect">
            <a:avLst/>
          </a:prstGeom>
        </p:spPr>
      </p:pic>
      <p:pic>
        <p:nvPicPr>
          <p:cNvPr id="48" name="Picture 47"/>
          <p:cNvPicPr>
            <a:picLocks noChangeAspect="1"/>
          </p:cNvPicPr>
          <p:nvPr/>
        </p:nvPicPr>
        <p:blipFill>
          <a:blip r:embed="rId7"/>
          <a:stretch>
            <a:fillRect/>
          </a:stretch>
        </p:blipFill>
        <p:spPr>
          <a:xfrm>
            <a:off x="3800605" y="3567133"/>
            <a:ext cx="4695851" cy="1472312"/>
          </a:xfrm>
          <a:prstGeom prst="rect">
            <a:avLst/>
          </a:prstGeom>
        </p:spPr>
      </p:pic>
      <p:sp>
        <p:nvSpPr>
          <p:cNvPr id="50" name="TextBox 49"/>
          <p:cNvSpPr txBox="1"/>
          <p:nvPr/>
        </p:nvSpPr>
        <p:spPr>
          <a:xfrm>
            <a:off x="3976830" y="4021503"/>
            <a:ext cx="4343400" cy="646331"/>
          </a:xfrm>
          <a:prstGeom prst="rect">
            <a:avLst/>
          </a:prstGeom>
          <a:noFill/>
        </p:spPr>
        <p:txBody>
          <a:bodyPr wrap="square" rtlCol="0">
            <a:spAutoFit/>
          </a:bodyPr>
          <a:lstStyle/>
          <a:p>
            <a:pPr algn="ctr"/>
            <a:r>
              <a:rPr lang="en-US" sz="3600" b="1" smtClean="0">
                <a:solidFill>
                  <a:srgbClr val="C00000"/>
                </a:solidFill>
                <a:latin typeface="Times New Roman" panose="02020603050405020304" pitchFamily="18" charset="0"/>
                <a:cs typeface="Times New Roman" panose="02020603050405020304" pitchFamily="18" charset="0"/>
              </a:rPr>
              <a:t>d</a:t>
            </a:r>
            <a:endParaRPr lang="en-US" sz="3600" b="1">
              <a:solidFill>
                <a:srgbClr val="C00000"/>
              </a:solidFill>
              <a:latin typeface="Times New Roman" panose="02020603050405020304" pitchFamily="18" charset="0"/>
              <a:cs typeface="Times New Roman" panose="02020603050405020304" pitchFamily="18" charset="0"/>
            </a:endParaRPr>
          </a:p>
        </p:txBody>
      </p:sp>
      <p:pic>
        <p:nvPicPr>
          <p:cNvPr id="54" name="Picture 5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396337" y="4087998"/>
            <a:ext cx="1671638" cy="1800225"/>
          </a:xfrm>
          <a:prstGeom prst="rect">
            <a:avLst/>
          </a:prstGeom>
        </p:spPr>
      </p:pic>
      <p:pic>
        <p:nvPicPr>
          <p:cNvPr id="61" name="Picture 60">
            <a:hlinkClick r:id="rId9" action="ppaction://hlinksldjump"/>
          </p:cNvPr>
          <p:cNvPicPr>
            <a:picLocks noChangeAspect="1"/>
          </p:cNvPicPr>
          <p:nvPr/>
        </p:nvPicPr>
        <p:blipFill>
          <a:blip r:embed="rId10"/>
          <a:stretch>
            <a:fillRect/>
          </a:stretch>
        </p:blipFill>
        <p:spPr>
          <a:xfrm>
            <a:off x="6299420" y="5185539"/>
            <a:ext cx="2491956" cy="630991"/>
          </a:xfrm>
          <a:prstGeom prst="rect">
            <a:avLst/>
          </a:prstGeom>
        </p:spPr>
      </p:pic>
      <p:pic>
        <p:nvPicPr>
          <p:cNvPr id="15" name="Picture 14"/>
          <p:cNvPicPr>
            <a:picLocks noChangeAspect="1"/>
          </p:cNvPicPr>
          <p:nvPr/>
        </p:nvPicPr>
        <p:blipFill>
          <a:blip r:embed="rId11"/>
          <a:stretch>
            <a:fillRect/>
          </a:stretch>
        </p:blipFill>
        <p:spPr>
          <a:xfrm>
            <a:off x="406112" y="-40"/>
            <a:ext cx="8385264" cy="2670136"/>
          </a:xfrm>
          <a:prstGeom prst="rect">
            <a:avLst/>
          </a:prstGeom>
        </p:spPr>
      </p:pic>
      <p:sp>
        <p:nvSpPr>
          <p:cNvPr id="2" name="TextBox 1"/>
          <p:cNvSpPr txBox="1"/>
          <p:nvPr/>
        </p:nvSpPr>
        <p:spPr>
          <a:xfrm>
            <a:off x="811886" y="276449"/>
            <a:ext cx="7891784" cy="2154436"/>
          </a:xfrm>
          <a:prstGeom prst="rect">
            <a:avLst/>
          </a:prstGeom>
          <a:noFill/>
        </p:spPr>
        <p:txBody>
          <a:bodyPr wrap="square" rtlCol="0">
            <a:spAutoFit/>
          </a:bodyPr>
          <a:lstStyle/>
          <a:p>
            <a:pPr algn="ctr"/>
            <a:r>
              <a:rPr lang="vi-VN" sz="2400" b="1" kern="0">
                <a:solidFill>
                  <a:sysClr val="windowText" lastClr="000000"/>
                </a:solidFill>
                <a:latin typeface="Times New Roman" panose="02020603050405020304" pitchFamily="18" charset="0"/>
                <a:cs typeface="Times New Roman" panose="02020603050405020304" pitchFamily="18" charset="0"/>
              </a:rPr>
              <a:t>Người đang điều khiển xe máy sử dụng điện thoại di động, thiết bị âm thanh (trừ thiết bị trợ thính)</a:t>
            </a:r>
            <a:r>
              <a:rPr lang="en-US" sz="2400" b="1" kern="0">
                <a:solidFill>
                  <a:sysClr val="windowText" lastClr="000000"/>
                </a:solidFill>
                <a:latin typeface="Times New Roman" panose="02020603050405020304" pitchFamily="18" charset="0"/>
                <a:cs typeface="Times New Roman" panose="02020603050405020304" pitchFamily="18" charset="0"/>
              </a:rPr>
              <a:t> thì bị xử </a:t>
            </a:r>
            <a:r>
              <a:rPr lang="en-US" sz="2400" b="1" kern="0" smtClean="0">
                <a:solidFill>
                  <a:sysClr val="windowText" lastClr="000000"/>
                </a:solidFill>
                <a:latin typeface="Times New Roman" panose="02020603050405020304" pitchFamily="18" charset="0"/>
                <a:cs typeface="Times New Roman" panose="02020603050405020304" pitchFamily="18" charset="0"/>
              </a:rPr>
              <a:t>phạt</a:t>
            </a:r>
          </a:p>
          <a:p>
            <a:pPr marL="342900" indent="-342900">
              <a:buFontTx/>
              <a:buAutoNum type="alphaLcPeriod"/>
            </a:pPr>
            <a:r>
              <a:rPr lang="en-US" sz="2200" kern="0" smtClean="0">
                <a:solidFill>
                  <a:sysClr val="windowText" lastClr="000000"/>
                </a:solidFill>
                <a:latin typeface="Times New Roman" panose="02020603050405020304" pitchFamily="18" charset="0"/>
                <a:cs typeface="Times New Roman" panose="02020603050405020304" pitchFamily="18" charset="0"/>
              </a:rPr>
              <a:t>200.000đ- 400.000đ		c. </a:t>
            </a:r>
            <a:r>
              <a:rPr lang="en-US" sz="2200" kern="0">
                <a:solidFill>
                  <a:sysClr val="windowText" lastClr="000000"/>
                </a:solidFill>
                <a:latin typeface="Times New Roman" panose="02020603050405020304" pitchFamily="18" charset="0"/>
                <a:cs typeface="Times New Roman" panose="02020603050405020304" pitchFamily="18" charset="0"/>
              </a:rPr>
              <a:t>400.000đ- </a:t>
            </a:r>
            <a:r>
              <a:rPr lang="en-US" sz="2200" kern="0" smtClean="0">
                <a:solidFill>
                  <a:sysClr val="windowText" lastClr="000000"/>
                </a:solidFill>
                <a:latin typeface="Times New Roman" panose="02020603050405020304" pitchFamily="18" charset="0"/>
                <a:cs typeface="Times New Roman" panose="02020603050405020304" pitchFamily="18" charset="0"/>
              </a:rPr>
              <a:t>600.000đ</a:t>
            </a:r>
          </a:p>
          <a:p>
            <a:r>
              <a:rPr lang="en-US" sz="2200" kern="0" smtClean="0">
                <a:solidFill>
                  <a:sysClr val="windowText" lastClr="000000"/>
                </a:solidFill>
                <a:latin typeface="Times New Roman" panose="02020603050405020304" pitchFamily="18" charset="0"/>
                <a:cs typeface="Times New Roman" panose="02020603050405020304" pitchFamily="18" charset="0"/>
              </a:rPr>
              <a:t>b. </a:t>
            </a:r>
            <a:r>
              <a:rPr lang="en-US" sz="2200" kern="0">
                <a:solidFill>
                  <a:sysClr val="windowText" lastClr="000000"/>
                </a:solidFill>
                <a:latin typeface="Times New Roman" panose="02020603050405020304" pitchFamily="18" charset="0"/>
                <a:cs typeface="Times New Roman" panose="02020603050405020304" pitchFamily="18" charset="0"/>
              </a:rPr>
              <a:t>600.000đ- </a:t>
            </a:r>
            <a:r>
              <a:rPr lang="en-US" sz="2200" kern="0" smtClean="0">
                <a:solidFill>
                  <a:sysClr val="windowText" lastClr="000000"/>
                </a:solidFill>
                <a:latin typeface="Times New Roman" panose="02020603050405020304" pitchFamily="18" charset="0"/>
                <a:cs typeface="Times New Roman" panose="02020603050405020304" pitchFamily="18" charset="0"/>
              </a:rPr>
              <a:t>800.000đ		d. </a:t>
            </a:r>
            <a:r>
              <a:rPr lang="en-US" sz="2200" kern="0">
                <a:solidFill>
                  <a:sysClr val="windowText" lastClr="000000"/>
                </a:solidFill>
                <a:latin typeface="Times New Roman" panose="02020603050405020304" pitchFamily="18" charset="0"/>
                <a:cs typeface="Times New Roman" panose="02020603050405020304" pitchFamily="18" charset="0"/>
              </a:rPr>
              <a:t>800.000đ- 1.000.000đ</a:t>
            </a:r>
          </a:p>
          <a:p>
            <a:endParaRPr lang="en-US" sz="2200" b="1" kern="0">
              <a:solidFill>
                <a:sysClr val="windowText" lastClr="000000"/>
              </a:solidFill>
              <a:latin typeface="Times New Roman" panose="02020603050405020304" pitchFamily="18" charset="0"/>
              <a:cs typeface="Times New Roman" panose="02020603050405020304" pitchFamily="18" charset="0"/>
            </a:endParaRPr>
          </a:p>
          <a:p>
            <a:endParaRPr lang="en-US" sz="2000">
              <a:latin typeface="Times New Roman" panose="02020603050405020304" pitchFamily="18" charset="0"/>
              <a:cs typeface="Times New Roman" panose="02020603050405020304" pitchFamily="18" charset="0"/>
            </a:endParaRPr>
          </a:p>
        </p:txBody>
      </p:sp>
      <p:pic>
        <p:nvPicPr>
          <p:cNvPr id="16" name="Picture 15"/>
          <p:cNvPicPr>
            <a:picLocks noChangeAspect="1"/>
          </p:cNvPicPr>
          <p:nvPr/>
        </p:nvPicPr>
        <p:blipFill>
          <a:blip r:embed="rId12"/>
          <a:stretch>
            <a:fillRect/>
          </a:stretch>
        </p:blipFill>
        <p:spPr>
          <a:xfrm>
            <a:off x="2949183" y="2928208"/>
            <a:ext cx="699577" cy="1175106"/>
          </a:xfrm>
          <a:prstGeom prst="rect">
            <a:avLst/>
          </a:prstGeom>
        </p:spPr>
      </p:pic>
    </p:spTree>
    <p:extLst>
      <p:ext uri="{BB962C8B-B14F-4D97-AF65-F5344CB8AC3E}">
        <p14:creationId xmlns:p14="http://schemas.microsoft.com/office/powerpoint/2010/main" val="315348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additive="base">
                                        <p:cTn id="7" dur="500" fill="hold"/>
                                        <p:tgtEl>
                                          <p:spTgt spid="48"/>
                                        </p:tgtEl>
                                        <p:attrNameLst>
                                          <p:attrName>ppt_x</p:attrName>
                                        </p:attrNameLst>
                                      </p:cBhvr>
                                      <p:tavLst>
                                        <p:tav tm="0">
                                          <p:val>
                                            <p:strVal val="#ppt_x"/>
                                          </p:val>
                                        </p:tav>
                                        <p:tav tm="100000">
                                          <p:val>
                                            <p:strVal val="#ppt_x"/>
                                          </p:val>
                                        </p:tav>
                                      </p:tavLst>
                                    </p:anim>
                                    <p:anim calcmode="lin" valueType="num">
                                      <p:cBhvr additive="base">
                                        <p:cTn id="8" dur="500" fill="hold"/>
                                        <p:tgtEl>
                                          <p:spTgt spid="48"/>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50"/>
                                        </p:tgtEl>
                                        <p:attrNameLst>
                                          <p:attrName>style.visibility</p:attrName>
                                        </p:attrNameLst>
                                      </p:cBhvr>
                                      <p:to>
                                        <p:strVal val="visible"/>
                                      </p:to>
                                    </p:set>
                                    <p:anim calcmode="lin" valueType="num">
                                      <p:cBhvr>
                                        <p:cTn id="12" dur="500" fill="hold"/>
                                        <p:tgtEl>
                                          <p:spTgt spid="50"/>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50"/>
                                        </p:tgtEl>
                                        <p:attrNameLst>
                                          <p:attrName>ppt_y</p:attrName>
                                        </p:attrNameLst>
                                      </p:cBhvr>
                                      <p:tavLst>
                                        <p:tav tm="0">
                                          <p:val>
                                            <p:strVal val="#ppt_y"/>
                                          </p:val>
                                        </p:tav>
                                        <p:tav tm="100000">
                                          <p:val>
                                            <p:strVal val="#ppt_y"/>
                                          </p:val>
                                        </p:tav>
                                      </p:tavLst>
                                    </p:anim>
                                    <p:anim calcmode="lin" valueType="num">
                                      <p:cBhvr>
                                        <p:cTn id="14" dur="500" fill="hold"/>
                                        <p:tgtEl>
                                          <p:spTgt spid="50"/>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50"/>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50"/>
                                        </p:tgtEl>
                                      </p:cBhvr>
                                    </p:animEffect>
                                  </p:childTnLst>
                                </p:cTn>
                              </p:par>
                            </p:childTnLst>
                          </p:cTn>
                        </p:par>
                        <p:par>
                          <p:cTn id="17" fill="hold">
                            <p:stCondLst>
                              <p:cond delay="1000"/>
                            </p:stCondLst>
                            <p:childTnLst>
                              <p:par>
                                <p:cTn id="18" presetID="2" presetClass="entr" presetSubtype="4" fill="hold" nodeType="afterEffect">
                                  <p:stCondLst>
                                    <p:cond delay="0"/>
                                  </p:stCondLst>
                                  <p:childTnLst>
                                    <p:set>
                                      <p:cBhvr>
                                        <p:cTn id="19" dur="1" fill="hold">
                                          <p:stCondLst>
                                            <p:cond delay="0"/>
                                          </p:stCondLst>
                                        </p:cTn>
                                        <p:tgtEl>
                                          <p:spTgt spid="61"/>
                                        </p:tgtEl>
                                        <p:attrNameLst>
                                          <p:attrName>style.visibility</p:attrName>
                                        </p:attrNameLst>
                                      </p:cBhvr>
                                      <p:to>
                                        <p:strVal val="visible"/>
                                      </p:to>
                                    </p:set>
                                    <p:anim calcmode="lin" valueType="num">
                                      <p:cBhvr additive="base">
                                        <p:cTn id="20" dur="500" fill="hold"/>
                                        <p:tgtEl>
                                          <p:spTgt spid="61"/>
                                        </p:tgtEl>
                                        <p:attrNameLst>
                                          <p:attrName>ppt_x</p:attrName>
                                        </p:attrNameLst>
                                      </p:cBhvr>
                                      <p:tavLst>
                                        <p:tav tm="0">
                                          <p:val>
                                            <p:strVal val="#ppt_x"/>
                                          </p:val>
                                        </p:tav>
                                        <p:tav tm="100000">
                                          <p:val>
                                            <p:strVal val="#ppt_x"/>
                                          </p:val>
                                        </p:tav>
                                      </p:tavLst>
                                    </p:anim>
                                    <p:anim calcmode="lin" valueType="num">
                                      <p:cBhvr additive="base">
                                        <p:cTn id="21" dur="500" fill="hold"/>
                                        <p:tgtEl>
                                          <p:spTgt spid="61"/>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2" presetClass="emph" presetSubtype="0" fill="hold" nodeType="clickEffect">
                                  <p:stCondLst>
                                    <p:cond delay="0"/>
                                  </p:stCondLst>
                                  <p:childTnLst>
                                    <p:animRot by="120000">
                                      <p:cBhvr>
                                        <p:cTn id="25" dur="50" fill="hold">
                                          <p:stCondLst>
                                            <p:cond delay="0"/>
                                          </p:stCondLst>
                                        </p:cTn>
                                        <p:tgtEl>
                                          <p:spTgt spid="6"/>
                                        </p:tgtEl>
                                        <p:attrNameLst>
                                          <p:attrName>r</p:attrName>
                                        </p:attrNameLst>
                                      </p:cBhvr>
                                    </p:animRot>
                                    <p:animRot by="-240000">
                                      <p:cBhvr>
                                        <p:cTn id="26" dur="100" fill="hold">
                                          <p:stCondLst>
                                            <p:cond delay="100"/>
                                          </p:stCondLst>
                                        </p:cTn>
                                        <p:tgtEl>
                                          <p:spTgt spid="6"/>
                                        </p:tgtEl>
                                        <p:attrNameLst>
                                          <p:attrName>r</p:attrName>
                                        </p:attrNameLst>
                                      </p:cBhvr>
                                    </p:animRot>
                                    <p:animRot by="240000">
                                      <p:cBhvr>
                                        <p:cTn id="27" dur="100" fill="hold">
                                          <p:stCondLst>
                                            <p:cond delay="200"/>
                                          </p:stCondLst>
                                        </p:cTn>
                                        <p:tgtEl>
                                          <p:spTgt spid="6"/>
                                        </p:tgtEl>
                                        <p:attrNameLst>
                                          <p:attrName>r</p:attrName>
                                        </p:attrNameLst>
                                      </p:cBhvr>
                                    </p:animRot>
                                    <p:animRot by="-240000">
                                      <p:cBhvr>
                                        <p:cTn id="28" dur="100" fill="hold">
                                          <p:stCondLst>
                                            <p:cond delay="300"/>
                                          </p:stCondLst>
                                        </p:cTn>
                                        <p:tgtEl>
                                          <p:spTgt spid="6"/>
                                        </p:tgtEl>
                                        <p:attrNameLst>
                                          <p:attrName>r</p:attrName>
                                        </p:attrNameLst>
                                      </p:cBhvr>
                                    </p:animRot>
                                    <p:animRot by="120000">
                                      <p:cBhvr>
                                        <p:cTn id="29" dur="100" fill="hold">
                                          <p:stCondLst>
                                            <p:cond delay="400"/>
                                          </p:stCondLst>
                                        </p:cTn>
                                        <p:tgtEl>
                                          <p:spTgt spid="6"/>
                                        </p:tgtEl>
                                        <p:attrNameLst>
                                          <p:attrName>r</p:attrName>
                                        </p:attrNameLst>
                                      </p:cBhvr>
                                    </p:animRot>
                                  </p:childTnLst>
                                </p:cTn>
                              </p:par>
                              <p:par>
                                <p:cTn id="30" presetID="32" presetClass="emph" presetSubtype="0" fill="hold" nodeType="withEffect">
                                  <p:stCondLst>
                                    <p:cond delay="0"/>
                                  </p:stCondLst>
                                  <p:childTnLst>
                                    <p:animRot by="120000">
                                      <p:cBhvr>
                                        <p:cTn id="31" dur="50" fill="hold">
                                          <p:stCondLst>
                                            <p:cond delay="0"/>
                                          </p:stCondLst>
                                        </p:cTn>
                                        <p:tgtEl>
                                          <p:spTgt spid="5"/>
                                        </p:tgtEl>
                                        <p:attrNameLst>
                                          <p:attrName>r</p:attrName>
                                        </p:attrNameLst>
                                      </p:cBhvr>
                                    </p:animRot>
                                    <p:animRot by="-240000">
                                      <p:cBhvr>
                                        <p:cTn id="32" dur="100" fill="hold">
                                          <p:stCondLst>
                                            <p:cond delay="100"/>
                                          </p:stCondLst>
                                        </p:cTn>
                                        <p:tgtEl>
                                          <p:spTgt spid="5"/>
                                        </p:tgtEl>
                                        <p:attrNameLst>
                                          <p:attrName>r</p:attrName>
                                        </p:attrNameLst>
                                      </p:cBhvr>
                                    </p:animRot>
                                    <p:animRot by="240000">
                                      <p:cBhvr>
                                        <p:cTn id="33" dur="100" fill="hold">
                                          <p:stCondLst>
                                            <p:cond delay="200"/>
                                          </p:stCondLst>
                                        </p:cTn>
                                        <p:tgtEl>
                                          <p:spTgt spid="5"/>
                                        </p:tgtEl>
                                        <p:attrNameLst>
                                          <p:attrName>r</p:attrName>
                                        </p:attrNameLst>
                                      </p:cBhvr>
                                    </p:animRot>
                                    <p:animRot by="-240000">
                                      <p:cBhvr>
                                        <p:cTn id="34" dur="100" fill="hold">
                                          <p:stCondLst>
                                            <p:cond delay="300"/>
                                          </p:stCondLst>
                                        </p:cTn>
                                        <p:tgtEl>
                                          <p:spTgt spid="5"/>
                                        </p:tgtEl>
                                        <p:attrNameLst>
                                          <p:attrName>r</p:attrName>
                                        </p:attrNameLst>
                                      </p:cBhvr>
                                    </p:animRot>
                                    <p:animRot by="120000">
                                      <p:cBhvr>
                                        <p:cTn id="35" dur="100" fill="hold">
                                          <p:stCondLst>
                                            <p:cond delay="400"/>
                                          </p:stCondLst>
                                        </p:cTn>
                                        <p:tgtEl>
                                          <p:spTgt spid="5"/>
                                        </p:tgtEl>
                                        <p:attrNameLst>
                                          <p:attrName>r</p:attrName>
                                        </p:attrNameLst>
                                      </p:cBhvr>
                                    </p:animRot>
                                  </p:childTnLst>
                                </p:cTn>
                              </p:par>
                            </p:childTnLst>
                          </p:cTn>
                        </p:par>
                        <p:par>
                          <p:cTn id="36" fill="hold">
                            <p:stCondLst>
                              <p:cond delay="500"/>
                            </p:stCondLst>
                            <p:childTnLst>
                              <p:par>
                                <p:cTn id="37" presetID="64" presetClass="path" presetSubtype="0" accel="50000" decel="50000" fill="hold" nodeType="afterEffect">
                                  <p:stCondLst>
                                    <p:cond delay="0"/>
                                  </p:stCondLst>
                                  <p:childTnLst>
                                    <p:animMotion origin="layout" path="M -3.54167E-6 -1.11111E-6 L 0.00131 -0.35139 " pathEditMode="relative" rAng="0" ptsTypes="AA">
                                      <p:cBhvr>
                                        <p:cTn id="38" dur="1000" fill="hold"/>
                                        <p:tgtEl>
                                          <p:spTgt spid="6"/>
                                        </p:tgtEl>
                                        <p:attrNameLst>
                                          <p:attrName>ppt_x</p:attrName>
                                          <p:attrName>ppt_y</p:attrName>
                                        </p:attrNameLst>
                                      </p:cBhvr>
                                      <p:rCtr x="65" y="-17569"/>
                                    </p:animMotion>
                                  </p:childTnLst>
                                  <p:subTnLst>
                                    <p:audio>
                                      <p:cMediaNode>
                                        <p:cTn display="0" masterRel="sameClick">
                                          <p:stCondLst>
                                            <p:cond evt="begin" delay="0">
                                              <p:tn val="37"/>
                                            </p:cond>
                                          </p:stCondLst>
                                          <p:endCondLst>
                                            <p:cond evt="onStopAudio" delay="0">
                                              <p:tgtEl>
                                                <p:sldTgt/>
                                              </p:tgtEl>
                                            </p:cond>
                                          </p:endCondLst>
                                        </p:cTn>
                                        <p:tgtEl>
                                          <p:sndTgt r:embed="rId3" name="applause.wav"/>
                                        </p:tgtEl>
                                      </p:cMediaNode>
                                    </p:audio>
                                  </p:subTnLst>
                                </p:cTn>
                              </p:par>
                              <p:par>
                                <p:cTn id="39" presetID="42" presetClass="entr" presetSubtype="0" fill="hold" nodeType="withEffect">
                                  <p:stCondLst>
                                    <p:cond delay="500"/>
                                  </p:stCondLst>
                                  <p:childTnLst>
                                    <p:set>
                                      <p:cBhvr>
                                        <p:cTn id="40" dur="1" fill="hold">
                                          <p:stCondLst>
                                            <p:cond delay="0"/>
                                          </p:stCondLst>
                                        </p:cTn>
                                        <p:tgtEl>
                                          <p:spTgt spid="14"/>
                                        </p:tgtEl>
                                        <p:attrNameLst>
                                          <p:attrName>style.visibility</p:attrName>
                                        </p:attrNameLst>
                                      </p:cBhvr>
                                      <p:to>
                                        <p:strVal val="visible"/>
                                      </p:to>
                                    </p:set>
                                    <p:animEffect transition="in" filter="fade">
                                      <p:cBhvr>
                                        <p:cTn id="41" dur="500"/>
                                        <p:tgtEl>
                                          <p:spTgt spid="14"/>
                                        </p:tgtEl>
                                      </p:cBhvr>
                                    </p:animEffect>
                                    <p:anim calcmode="lin" valueType="num">
                                      <p:cBhvr>
                                        <p:cTn id="42" dur="500" fill="hold"/>
                                        <p:tgtEl>
                                          <p:spTgt spid="14"/>
                                        </p:tgtEl>
                                        <p:attrNameLst>
                                          <p:attrName>ppt_x</p:attrName>
                                        </p:attrNameLst>
                                      </p:cBhvr>
                                      <p:tavLst>
                                        <p:tav tm="0">
                                          <p:val>
                                            <p:strVal val="#ppt_x"/>
                                          </p:val>
                                        </p:tav>
                                        <p:tav tm="100000">
                                          <p:val>
                                            <p:strVal val="#ppt_x"/>
                                          </p:val>
                                        </p:tav>
                                      </p:tavLst>
                                    </p:anim>
                                    <p:anim calcmode="lin" valueType="num">
                                      <p:cBhvr>
                                        <p:cTn id="43" dur="500" fill="hold"/>
                                        <p:tgtEl>
                                          <p:spTgt spid="14"/>
                                        </p:tgtEl>
                                        <p:attrNameLst>
                                          <p:attrName>ppt_y</p:attrName>
                                        </p:attrNameLst>
                                      </p:cBhvr>
                                      <p:tavLst>
                                        <p:tav tm="0">
                                          <p:val>
                                            <p:strVal val="#ppt_y+.1"/>
                                          </p:val>
                                        </p:tav>
                                        <p:tav tm="100000">
                                          <p:val>
                                            <p:strVal val="#ppt_y"/>
                                          </p:val>
                                        </p:tav>
                                      </p:tavLst>
                                    </p:anim>
                                  </p:childTnLst>
                                </p:cTn>
                              </p:par>
                              <p:par>
                                <p:cTn id="44" presetID="53" presetClass="entr" presetSubtype="16" fill="hold" nodeType="withEffect">
                                  <p:stCondLst>
                                    <p:cond delay="500"/>
                                  </p:stCondLst>
                                  <p:childTnLst>
                                    <p:set>
                                      <p:cBhvr>
                                        <p:cTn id="45" dur="1" fill="hold">
                                          <p:stCondLst>
                                            <p:cond delay="0"/>
                                          </p:stCondLst>
                                        </p:cTn>
                                        <p:tgtEl>
                                          <p:spTgt spid="16"/>
                                        </p:tgtEl>
                                        <p:attrNameLst>
                                          <p:attrName>style.visibility</p:attrName>
                                        </p:attrNameLst>
                                      </p:cBhvr>
                                      <p:to>
                                        <p:strVal val="visible"/>
                                      </p:to>
                                    </p:set>
                                    <p:anim calcmode="lin" valueType="num">
                                      <p:cBhvr>
                                        <p:cTn id="46" dur="500" fill="hold"/>
                                        <p:tgtEl>
                                          <p:spTgt spid="16"/>
                                        </p:tgtEl>
                                        <p:attrNameLst>
                                          <p:attrName>ppt_w</p:attrName>
                                        </p:attrNameLst>
                                      </p:cBhvr>
                                      <p:tavLst>
                                        <p:tav tm="0">
                                          <p:val>
                                            <p:fltVal val="0"/>
                                          </p:val>
                                        </p:tav>
                                        <p:tav tm="100000">
                                          <p:val>
                                            <p:strVal val="#ppt_w"/>
                                          </p:val>
                                        </p:tav>
                                      </p:tavLst>
                                    </p:anim>
                                    <p:anim calcmode="lin" valueType="num">
                                      <p:cBhvr>
                                        <p:cTn id="47" dur="500" fill="hold"/>
                                        <p:tgtEl>
                                          <p:spTgt spid="16"/>
                                        </p:tgtEl>
                                        <p:attrNameLst>
                                          <p:attrName>ppt_h</p:attrName>
                                        </p:attrNameLst>
                                      </p:cBhvr>
                                      <p:tavLst>
                                        <p:tav tm="0">
                                          <p:val>
                                            <p:fltVal val="0"/>
                                          </p:val>
                                        </p:tav>
                                        <p:tav tm="100000">
                                          <p:val>
                                            <p:strVal val="#ppt_h"/>
                                          </p:val>
                                        </p:tav>
                                      </p:tavLst>
                                    </p:anim>
                                    <p:animEffect transition="in" filter="fade">
                                      <p:cBhvr>
                                        <p:cTn id="48" dur="500"/>
                                        <p:tgtEl>
                                          <p:spTgt spid="16"/>
                                        </p:tgtEl>
                                      </p:cBhvr>
                                    </p:animEffect>
                                  </p:childTnLst>
                                </p:cTn>
                              </p:par>
                              <p:par>
                                <p:cTn id="49" presetID="42" presetClass="entr" presetSubtype="0" fill="hold" nodeType="withEffect">
                                  <p:stCondLst>
                                    <p:cond delay="500"/>
                                  </p:stCondLst>
                                  <p:childTnLst>
                                    <p:set>
                                      <p:cBhvr>
                                        <p:cTn id="50" dur="1" fill="hold">
                                          <p:stCondLst>
                                            <p:cond delay="0"/>
                                          </p:stCondLst>
                                        </p:cTn>
                                        <p:tgtEl>
                                          <p:spTgt spid="16"/>
                                        </p:tgtEl>
                                        <p:attrNameLst>
                                          <p:attrName>style.visibility</p:attrName>
                                        </p:attrNameLst>
                                      </p:cBhvr>
                                      <p:to>
                                        <p:strVal val="visible"/>
                                      </p:to>
                                    </p:set>
                                    <p:animEffect transition="in" filter="fade">
                                      <p:cBhvr>
                                        <p:cTn id="51" dur="500"/>
                                        <p:tgtEl>
                                          <p:spTgt spid="16"/>
                                        </p:tgtEl>
                                      </p:cBhvr>
                                    </p:animEffect>
                                    <p:anim calcmode="lin" valueType="num">
                                      <p:cBhvr>
                                        <p:cTn id="52" dur="500" fill="hold"/>
                                        <p:tgtEl>
                                          <p:spTgt spid="16"/>
                                        </p:tgtEl>
                                        <p:attrNameLst>
                                          <p:attrName>ppt_x</p:attrName>
                                        </p:attrNameLst>
                                      </p:cBhvr>
                                      <p:tavLst>
                                        <p:tav tm="0">
                                          <p:val>
                                            <p:strVal val="#ppt_x"/>
                                          </p:val>
                                        </p:tav>
                                        <p:tav tm="100000">
                                          <p:val>
                                            <p:strVal val="#ppt_x"/>
                                          </p:val>
                                        </p:tav>
                                      </p:tavLst>
                                    </p:anim>
                                    <p:anim calcmode="lin" valueType="num">
                                      <p:cBhvr>
                                        <p:cTn id="53" dur="500" fill="hold"/>
                                        <p:tgtEl>
                                          <p:spTgt spid="16"/>
                                        </p:tgtEl>
                                        <p:attrNameLst>
                                          <p:attrName>ppt_y</p:attrName>
                                        </p:attrNameLst>
                                      </p:cBhvr>
                                      <p:tavLst>
                                        <p:tav tm="0">
                                          <p:val>
                                            <p:strVal val="#ppt_y+.1"/>
                                          </p:val>
                                        </p:tav>
                                        <p:tav tm="100000">
                                          <p:val>
                                            <p:strVal val="#ppt_y"/>
                                          </p:val>
                                        </p:tav>
                                      </p:tavLst>
                                    </p:anim>
                                  </p:childTnLst>
                                </p:cTn>
                              </p:par>
                              <p:par>
                                <p:cTn id="54" presetID="26" presetClass="emph" presetSubtype="0" repeatCount="indefinite" fill="hold" nodeType="withEffect">
                                  <p:stCondLst>
                                    <p:cond delay="750"/>
                                  </p:stCondLst>
                                  <p:childTnLst>
                                    <p:animEffect transition="out" filter="fade">
                                      <p:cBhvr>
                                        <p:cTn id="55" dur="500" tmFilter="0, 0; .2, .5; .8, .5; 1, 0"/>
                                        <p:tgtEl>
                                          <p:spTgt spid="16"/>
                                        </p:tgtEl>
                                      </p:cBhvr>
                                    </p:animEffect>
                                    <p:animScale>
                                      <p:cBhvr>
                                        <p:cTn id="56" dur="250" autoRev="1" fill="hold"/>
                                        <p:tgtEl>
                                          <p:spTgt spid="1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67322" y="2632485"/>
            <a:ext cx="723501" cy="723501"/>
          </a:xfrm>
          <a:prstGeom prst="rect">
            <a:avLst/>
          </a:prstGeom>
        </p:spPr>
      </p:pic>
      <p:sp>
        <p:nvSpPr>
          <p:cNvPr id="4" name="Rectangle 82"/>
          <p:cNvSpPr/>
          <p:nvPr/>
        </p:nvSpPr>
        <p:spPr>
          <a:xfrm>
            <a:off x="811886" y="4843917"/>
            <a:ext cx="1934240" cy="679393"/>
          </a:xfrm>
          <a:custGeom>
            <a:avLst/>
            <a:gdLst>
              <a:gd name="connsiteX0" fmla="*/ 0 w 1470782"/>
              <a:gd name="connsiteY0" fmla="*/ 0 h 333327"/>
              <a:gd name="connsiteX1" fmla="*/ 1470782 w 1470782"/>
              <a:gd name="connsiteY1" fmla="*/ 0 h 333327"/>
              <a:gd name="connsiteX2" fmla="*/ 1470782 w 1470782"/>
              <a:gd name="connsiteY2" fmla="*/ 333327 h 333327"/>
              <a:gd name="connsiteX3" fmla="*/ 0 w 1470782"/>
              <a:gd name="connsiteY3" fmla="*/ 333327 h 333327"/>
              <a:gd name="connsiteX4" fmla="*/ 0 w 1470782"/>
              <a:gd name="connsiteY4" fmla="*/ 0 h 333327"/>
              <a:gd name="connsiteX0" fmla="*/ 0 w 1470782"/>
              <a:gd name="connsiteY0" fmla="*/ 0 h 519939"/>
              <a:gd name="connsiteX1" fmla="*/ 1470782 w 1470782"/>
              <a:gd name="connsiteY1" fmla="*/ 0 h 519939"/>
              <a:gd name="connsiteX2" fmla="*/ 1470782 w 1470782"/>
              <a:gd name="connsiteY2" fmla="*/ 519939 h 519939"/>
              <a:gd name="connsiteX3" fmla="*/ 0 w 1470782"/>
              <a:gd name="connsiteY3" fmla="*/ 333327 h 519939"/>
              <a:gd name="connsiteX4" fmla="*/ 0 w 1470782"/>
              <a:gd name="connsiteY4" fmla="*/ 0 h 519939"/>
              <a:gd name="connsiteX0" fmla="*/ 0 w 1470782"/>
              <a:gd name="connsiteY0" fmla="*/ 0 h 519939"/>
              <a:gd name="connsiteX1" fmla="*/ 1340154 w 1470782"/>
              <a:gd name="connsiteY1" fmla="*/ 186613 h 519939"/>
              <a:gd name="connsiteX2" fmla="*/ 1470782 w 1470782"/>
              <a:gd name="connsiteY2" fmla="*/ 519939 h 519939"/>
              <a:gd name="connsiteX3" fmla="*/ 0 w 1470782"/>
              <a:gd name="connsiteY3" fmla="*/ 333327 h 519939"/>
              <a:gd name="connsiteX4" fmla="*/ 0 w 1470782"/>
              <a:gd name="connsiteY4" fmla="*/ 0 h 519939"/>
              <a:gd name="connsiteX0" fmla="*/ 0 w 1470782"/>
              <a:gd name="connsiteY0" fmla="*/ 0 h 534870"/>
              <a:gd name="connsiteX1" fmla="*/ 1340154 w 1470782"/>
              <a:gd name="connsiteY1" fmla="*/ 186613 h 534870"/>
              <a:gd name="connsiteX2" fmla="*/ 1470782 w 1470782"/>
              <a:gd name="connsiteY2" fmla="*/ 519939 h 534870"/>
              <a:gd name="connsiteX3" fmla="*/ 1042496 w 1470782"/>
              <a:gd name="connsiteY3" fmla="*/ 530599 h 534870"/>
              <a:gd name="connsiteX4" fmla="*/ 0 w 1470782"/>
              <a:gd name="connsiteY4" fmla="*/ 333327 h 534870"/>
              <a:gd name="connsiteX5" fmla="*/ 0 w 1470782"/>
              <a:gd name="connsiteY5" fmla="*/ 0 h 534870"/>
              <a:gd name="connsiteX0" fmla="*/ 121298 w 1592080"/>
              <a:gd name="connsiteY0" fmla="*/ 0 h 534870"/>
              <a:gd name="connsiteX1" fmla="*/ 1461452 w 1592080"/>
              <a:gd name="connsiteY1" fmla="*/ 186613 h 534870"/>
              <a:gd name="connsiteX2" fmla="*/ 1592080 w 1592080"/>
              <a:gd name="connsiteY2" fmla="*/ 519939 h 534870"/>
              <a:gd name="connsiteX3" fmla="*/ 1163794 w 1592080"/>
              <a:gd name="connsiteY3" fmla="*/ 530599 h 534870"/>
              <a:gd name="connsiteX4" fmla="*/ 0 w 1592080"/>
              <a:gd name="connsiteY4" fmla="*/ 314666 h 534870"/>
              <a:gd name="connsiteX5" fmla="*/ 121298 w 1592080"/>
              <a:gd name="connsiteY5" fmla="*/ 0 h 534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92080" h="534870">
                <a:moveTo>
                  <a:pt x="121298" y="0"/>
                </a:moveTo>
                <a:lnTo>
                  <a:pt x="1461452" y="186613"/>
                </a:lnTo>
                <a:lnTo>
                  <a:pt x="1592080" y="519939"/>
                </a:lnTo>
                <a:cubicBezTo>
                  <a:pt x="1452428" y="501721"/>
                  <a:pt x="1303446" y="548817"/>
                  <a:pt x="1163794" y="530599"/>
                </a:cubicBezTo>
                <a:lnTo>
                  <a:pt x="0" y="314666"/>
                </a:lnTo>
                <a:lnTo>
                  <a:pt x="121298" y="0"/>
                </a:lnTo>
                <a:close/>
              </a:path>
            </a:pathLst>
          </a:custGeom>
          <a:solidFill>
            <a:schemeClr val="tx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prstClr val="white"/>
              </a:solidFill>
              <a:latin typeface="Calibri" panose="020F0502020204030204"/>
            </a:endParaRPr>
          </a:p>
        </p:txBody>
      </p:sp>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2298" y="3866531"/>
            <a:ext cx="2116406" cy="1406472"/>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6894" y="3398983"/>
            <a:ext cx="2282505" cy="945686"/>
          </a:xfrm>
          <a:prstGeom prst="rect">
            <a:avLst/>
          </a:prstGeom>
        </p:spPr>
      </p:pic>
      <p:pic>
        <p:nvPicPr>
          <p:cNvPr id="41" name="Picture 40"/>
          <p:cNvPicPr>
            <a:picLocks noChangeAspect="1"/>
          </p:cNvPicPr>
          <p:nvPr/>
        </p:nvPicPr>
        <p:blipFill>
          <a:blip r:embed="rId7"/>
          <a:stretch>
            <a:fillRect/>
          </a:stretch>
        </p:blipFill>
        <p:spPr>
          <a:xfrm>
            <a:off x="406112" y="2470647"/>
            <a:ext cx="699577" cy="1175106"/>
          </a:xfrm>
          <a:prstGeom prst="rect">
            <a:avLst/>
          </a:prstGeom>
        </p:spPr>
      </p:pic>
      <p:pic>
        <p:nvPicPr>
          <p:cNvPr id="42" name="Picture 41"/>
          <p:cNvPicPr>
            <a:picLocks noChangeAspect="1"/>
          </p:cNvPicPr>
          <p:nvPr/>
        </p:nvPicPr>
        <p:blipFill>
          <a:blip r:embed="rId7"/>
          <a:stretch>
            <a:fillRect/>
          </a:stretch>
        </p:blipFill>
        <p:spPr>
          <a:xfrm flipH="1">
            <a:off x="2396337" y="2450621"/>
            <a:ext cx="699577" cy="1175106"/>
          </a:xfrm>
          <a:prstGeom prst="rect">
            <a:avLst/>
          </a:prstGeom>
        </p:spPr>
      </p:pic>
      <p:pic>
        <p:nvPicPr>
          <p:cNvPr id="48" name="Picture 47"/>
          <p:cNvPicPr>
            <a:picLocks noChangeAspect="1"/>
          </p:cNvPicPr>
          <p:nvPr/>
        </p:nvPicPr>
        <p:blipFill>
          <a:blip r:embed="rId8"/>
          <a:stretch>
            <a:fillRect/>
          </a:stretch>
        </p:blipFill>
        <p:spPr>
          <a:xfrm>
            <a:off x="3800605" y="3567133"/>
            <a:ext cx="4695851" cy="1472312"/>
          </a:xfrm>
          <a:prstGeom prst="rect">
            <a:avLst/>
          </a:prstGeom>
        </p:spPr>
      </p:pic>
      <p:sp>
        <p:nvSpPr>
          <p:cNvPr id="50" name="TextBox 49"/>
          <p:cNvSpPr txBox="1"/>
          <p:nvPr/>
        </p:nvSpPr>
        <p:spPr>
          <a:xfrm>
            <a:off x="3976829" y="4133296"/>
            <a:ext cx="4343400" cy="584775"/>
          </a:xfrm>
          <a:prstGeom prst="rect">
            <a:avLst/>
          </a:prstGeom>
          <a:noFill/>
        </p:spPr>
        <p:txBody>
          <a:bodyPr wrap="square" rtlCol="0">
            <a:spAutoFit/>
          </a:bodyPr>
          <a:lstStyle/>
          <a:p>
            <a:pPr algn="ctr" defTabSz="685800">
              <a:defRPr/>
            </a:pPr>
            <a:r>
              <a:rPr lang="en-US" sz="3200" b="1" smtClean="0">
                <a:solidFill>
                  <a:srgbClr val="4472C4">
                    <a:lumMod val="50000"/>
                  </a:srgbClr>
                </a:solidFill>
                <a:latin typeface="Tahoma" panose="020B0604030504040204" pitchFamily="34" charset="0"/>
                <a:ea typeface="Tahoma" panose="020B0604030504040204" pitchFamily="34" charset="0"/>
                <a:cs typeface="Tahoma" panose="020B0604030504040204" pitchFamily="34" charset="0"/>
              </a:rPr>
              <a:t>b</a:t>
            </a:r>
            <a:endParaRPr lang="vi-VN" sz="3200" b="1" dirty="0">
              <a:solidFill>
                <a:srgbClr val="4472C4">
                  <a:lumMod val="50000"/>
                </a:srgbClr>
              </a:solidFill>
              <a:latin typeface="Tahoma" panose="020B0604030504040204" pitchFamily="34" charset="0"/>
              <a:ea typeface="Tahoma" panose="020B0604030504040204" pitchFamily="34" charset="0"/>
              <a:cs typeface="Tahoma" panose="020B0604030504040204" pitchFamily="34" charset="0"/>
            </a:endParaRPr>
          </a:p>
        </p:txBody>
      </p:sp>
      <p:pic>
        <p:nvPicPr>
          <p:cNvPr id="54" name="Picture 5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396337" y="4087998"/>
            <a:ext cx="1671638" cy="1800225"/>
          </a:xfrm>
          <a:prstGeom prst="rect">
            <a:avLst/>
          </a:prstGeom>
        </p:spPr>
      </p:pic>
      <p:pic>
        <p:nvPicPr>
          <p:cNvPr id="61" name="Picture 60">
            <a:hlinkClick r:id="rId10" action="ppaction://hlinksldjump"/>
          </p:cNvPr>
          <p:cNvPicPr>
            <a:picLocks noChangeAspect="1"/>
          </p:cNvPicPr>
          <p:nvPr/>
        </p:nvPicPr>
        <p:blipFill>
          <a:blip r:embed="rId11"/>
          <a:stretch>
            <a:fillRect/>
          </a:stretch>
        </p:blipFill>
        <p:spPr>
          <a:xfrm>
            <a:off x="6299420" y="5185539"/>
            <a:ext cx="2491956" cy="630991"/>
          </a:xfrm>
          <a:prstGeom prst="rect">
            <a:avLst/>
          </a:prstGeom>
        </p:spPr>
      </p:pic>
      <p:pic>
        <p:nvPicPr>
          <p:cNvPr id="15" name="Picture 14"/>
          <p:cNvPicPr>
            <a:picLocks noChangeAspect="1"/>
          </p:cNvPicPr>
          <p:nvPr/>
        </p:nvPicPr>
        <p:blipFill>
          <a:blip r:embed="rId12"/>
          <a:stretch>
            <a:fillRect/>
          </a:stretch>
        </p:blipFill>
        <p:spPr>
          <a:xfrm>
            <a:off x="406113" y="116633"/>
            <a:ext cx="8385264" cy="2670136"/>
          </a:xfrm>
          <a:prstGeom prst="rect">
            <a:avLst/>
          </a:prstGeom>
        </p:spPr>
      </p:pic>
      <p:sp>
        <p:nvSpPr>
          <p:cNvPr id="16" name="TextBox 15"/>
          <p:cNvSpPr txBox="1"/>
          <p:nvPr/>
        </p:nvSpPr>
        <p:spPr>
          <a:xfrm>
            <a:off x="899592" y="548680"/>
            <a:ext cx="7891784" cy="2154436"/>
          </a:xfrm>
          <a:prstGeom prst="rect">
            <a:avLst/>
          </a:prstGeom>
          <a:noFill/>
        </p:spPr>
        <p:txBody>
          <a:bodyPr wrap="square" rtlCol="0">
            <a:spAutoFit/>
          </a:bodyPr>
          <a:lstStyle/>
          <a:p>
            <a:pPr algn="ctr"/>
            <a:r>
              <a:rPr lang="en-US" sz="2400" b="1" kern="0">
                <a:solidFill>
                  <a:sysClr val="windowText" lastClr="000000"/>
                </a:solidFill>
                <a:latin typeface="Times New Roman" panose="02020603050405020304" pitchFamily="18" charset="0"/>
                <a:cs typeface="Times New Roman" panose="02020603050405020304" pitchFamily="18" charset="0"/>
              </a:rPr>
              <a:t>Cung cấp, chia sẻ thông tin giả mạo, thông tin sai sự thật, xuyên tạc sẽ bị xử phạt số tiền là </a:t>
            </a:r>
          </a:p>
          <a:p>
            <a:pPr>
              <a:defRPr/>
            </a:pPr>
            <a:r>
              <a:rPr lang="en-US" sz="2200" kern="0" smtClean="0">
                <a:solidFill>
                  <a:sysClr val="windowText" lastClr="000000"/>
                </a:solidFill>
                <a:latin typeface="Times New Roman" panose="02020603050405020304" pitchFamily="18" charset="0"/>
                <a:cs typeface="Times New Roman" panose="02020603050405020304" pitchFamily="18" charset="0"/>
              </a:rPr>
              <a:t>a. </a:t>
            </a:r>
            <a:r>
              <a:rPr lang="en-US" sz="2200" kern="0">
                <a:solidFill>
                  <a:sysClr val="windowText" lastClr="000000"/>
                </a:solidFill>
                <a:latin typeface="Times New Roman" panose="02020603050405020304" pitchFamily="18" charset="0"/>
                <a:cs typeface="Times New Roman" panose="02020603050405020304" pitchFamily="18" charset="0"/>
              </a:rPr>
              <a:t>20.000.000đ- </a:t>
            </a:r>
            <a:r>
              <a:rPr lang="en-US" sz="2200" kern="0" smtClean="0">
                <a:solidFill>
                  <a:sysClr val="windowText" lastClr="000000"/>
                </a:solidFill>
                <a:latin typeface="Times New Roman" panose="02020603050405020304" pitchFamily="18" charset="0"/>
                <a:cs typeface="Times New Roman" panose="02020603050405020304" pitchFamily="18" charset="0"/>
              </a:rPr>
              <a:t>30.000.000đ     c. </a:t>
            </a:r>
            <a:r>
              <a:rPr lang="en-US" sz="2200" kern="0">
                <a:solidFill>
                  <a:sysClr val="windowText" lastClr="000000"/>
                </a:solidFill>
                <a:latin typeface="Times New Roman" panose="02020603050405020304" pitchFamily="18" charset="0"/>
                <a:cs typeface="Times New Roman" panose="02020603050405020304" pitchFamily="18" charset="0"/>
              </a:rPr>
              <a:t>5.000.000đ- 7.000.000đ </a:t>
            </a:r>
            <a:r>
              <a:rPr lang="en-US" sz="2200" kern="0" smtClean="0">
                <a:solidFill>
                  <a:sysClr val="windowText" lastClr="000000"/>
                </a:solidFill>
                <a:latin typeface="Times New Roman" panose="02020603050405020304" pitchFamily="18" charset="0"/>
                <a:cs typeface="Times New Roman" panose="02020603050405020304" pitchFamily="18" charset="0"/>
              </a:rPr>
              <a:t>b. b.10.000.000đ- 20.000.000đ      d. </a:t>
            </a:r>
            <a:r>
              <a:rPr lang="en-US" sz="2200" kern="0">
                <a:solidFill>
                  <a:sysClr val="windowText" lastClr="000000"/>
                </a:solidFill>
                <a:latin typeface="Times New Roman" panose="02020603050405020304" pitchFamily="18" charset="0"/>
                <a:cs typeface="Times New Roman" panose="02020603050405020304" pitchFamily="18" charset="0"/>
              </a:rPr>
              <a:t>1.000.000đ- 1.200.000đ</a:t>
            </a:r>
          </a:p>
          <a:p>
            <a:endParaRPr lang="en-US" sz="2200" kern="0">
              <a:solidFill>
                <a:sysClr val="windowText" lastClr="000000"/>
              </a:solidFill>
              <a:latin typeface="Times New Roman" panose="02020603050405020304" pitchFamily="18" charset="0"/>
              <a:cs typeface="Times New Roman" panose="02020603050405020304" pitchFamily="18" charset="0"/>
            </a:endParaRPr>
          </a:p>
          <a:p>
            <a:endParaRPr lang="en-US" sz="20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5765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additive="base">
                                        <p:cTn id="7" dur="500" fill="hold"/>
                                        <p:tgtEl>
                                          <p:spTgt spid="48"/>
                                        </p:tgtEl>
                                        <p:attrNameLst>
                                          <p:attrName>ppt_x</p:attrName>
                                        </p:attrNameLst>
                                      </p:cBhvr>
                                      <p:tavLst>
                                        <p:tav tm="0">
                                          <p:val>
                                            <p:strVal val="#ppt_x"/>
                                          </p:val>
                                        </p:tav>
                                        <p:tav tm="100000">
                                          <p:val>
                                            <p:strVal val="#ppt_x"/>
                                          </p:val>
                                        </p:tav>
                                      </p:tavLst>
                                    </p:anim>
                                    <p:anim calcmode="lin" valueType="num">
                                      <p:cBhvr additive="base">
                                        <p:cTn id="8" dur="500" fill="hold"/>
                                        <p:tgtEl>
                                          <p:spTgt spid="48"/>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50"/>
                                        </p:tgtEl>
                                        <p:attrNameLst>
                                          <p:attrName>style.visibility</p:attrName>
                                        </p:attrNameLst>
                                      </p:cBhvr>
                                      <p:to>
                                        <p:strVal val="visible"/>
                                      </p:to>
                                    </p:set>
                                    <p:anim calcmode="lin" valueType="num">
                                      <p:cBhvr>
                                        <p:cTn id="12" dur="500" fill="hold"/>
                                        <p:tgtEl>
                                          <p:spTgt spid="50"/>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50"/>
                                        </p:tgtEl>
                                        <p:attrNameLst>
                                          <p:attrName>ppt_y</p:attrName>
                                        </p:attrNameLst>
                                      </p:cBhvr>
                                      <p:tavLst>
                                        <p:tav tm="0">
                                          <p:val>
                                            <p:strVal val="#ppt_y"/>
                                          </p:val>
                                        </p:tav>
                                        <p:tav tm="100000">
                                          <p:val>
                                            <p:strVal val="#ppt_y"/>
                                          </p:val>
                                        </p:tav>
                                      </p:tavLst>
                                    </p:anim>
                                    <p:anim calcmode="lin" valueType="num">
                                      <p:cBhvr>
                                        <p:cTn id="14" dur="500" fill="hold"/>
                                        <p:tgtEl>
                                          <p:spTgt spid="50"/>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50"/>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50"/>
                                        </p:tgtEl>
                                      </p:cBhvr>
                                    </p:animEffect>
                                  </p:childTnLst>
                                </p:cTn>
                              </p:par>
                            </p:childTnLst>
                          </p:cTn>
                        </p:par>
                        <p:par>
                          <p:cTn id="17" fill="hold">
                            <p:stCondLst>
                              <p:cond delay="1000"/>
                            </p:stCondLst>
                            <p:childTnLst>
                              <p:par>
                                <p:cTn id="18" presetID="2" presetClass="entr" presetSubtype="4" fill="hold" nodeType="afterEffect">
                                  <p:stCondLst>
                                    <p:cond delay="0"/>
                                  </p:stCondLst>
                                  <p:childTnLst>
                                    <p:set>
                                      <p:cBhvr>
                                        <p:cTn id="19" dur="1" fill="hold">
                                          <p:stCondLst>
                                            <p:cond delay="0"/>
                                          </p:stCondLst>
                                        </p:cTn>
                                        <p:tgtEl>
                                          <p:spTgt spid="61"/>
                                        </p:tgtEl>
                                        <p:attrNameLst>
                                          <p:attrName>style.visibility</p:attrName>
                                        </p:attrNameLst>
                                      </p:cBhvr>
                                      <p:to>
                                        <p:strVal val="visible"/>
                                      </p:to>
                                    </p:set>
                                    <p:anim calcmode="lin" valueType="num">
                                      <p:cBhvr additive="base">
                                        <p:cTn id="20" dur="500" fill="hold"/>
                                        <p:tgtEl>
                                          <p:spTgt spid="61"/>
                                        </p:tgtEl>
                                        <p:attrNameLst>
                                          <p:attrName>ppt_x</p:attrName>
                                        </p:attrNameLst>
                                      </p:cBhvr>
                                      <p:tavLst>
                                        <p:tav tm="0">
                                          <p:val>
                                            <p:strVal val="#ppt_x"/>
                                          </p:val>
                                        </p:tav>
                                        <p:tav tm="100000">
                                          <p:val>
                                            <p:strVal val="#ppt_x"/>
                                          </p:val>
                                        </p:tav>
                                      </p:tavLst>
                                    </p:anim>
                                    <p:anim calcmode="lin" valueType="num">
                                      <p:cBhvr additive="base">
                                        <p:cTn id="21" dur="500" fill="hold"/>
                                        <p:tgtEl>
                                          <p:spTgt spid="61"/>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2" presetClass="emph" presetSubtype="0" fill="hold" nodeType="clickEffect">
                                  <p:stCondLst>
                                    <p:cond delay="0"/>
                                  </p:stCondLst>
                                  <p:childTnLst>
                                    <p:animRot by="120000">
                                      <p:cBhvr>
                                        <p:cTn id="25" dur="50" fill="hold">
                                          <p:stCondLst>
                                            <p:cond delay="0"/>
                                          </p:stCondLst>
                                        </p:cTn>
                                        <p:tgtEl>
                                          <p:spTgt spid="6"/>
                                        </p:tgtEl>
                                        <p:attrNameLst>
                                          <p:attrName>r</p:attrName>
                                        </p:attrNameLst>
                                      </p:cBhvr>
                                    </p:animRot>
                                    <p:animRot by="-240000">
                                      <p:cBhvr>
                                        <p:cTn id="26" dur="100" fill="hold">
                                          <p:stCondLst>
                                            <p:cond delay="100"/>
                                          </p:stCondLst>
                                        </p:cTn>
                                        <p:tgtEl>
                                          <p:spTgt spid="6"/>
                                        </p:tgtEl>
                                        <p:attrNameLst>
                                          <p:attrName>r</p:attrName>
                                        </p:attrNameLst>
                                      </p:cBhvr>
                                    </p:animRot>
                                    <p:animRot by="240000">
                                      <p:cBhvr>
                                        <p:cTn id="27" dur="100" fill="hold">
                                          <p:stCondLst>
                                            <p:cond delay="200"/>
                                          </p:stCondLst>
                                        </p:cTn>
                                        <p:tgtEl>
                                          <p:spTgt spid="6"/>
                                        </p:tgtEl>
                                        <p:attrNameLst>
                                          <p:attrName>r</p:attrName>
                                        </p:attrNameLst>
                                      </p:cBhvr>
                                    </p:animRot>
                                    <p:animRot by="-240000">
                                      <p:cBhvr>
                                        <p:cTn id="28" dur="100" fill="hold">
                                          <p:stCondLst>
                                            <p:cond delay="300"/>
                                          </p:stCondLst>
                                        </p:cTn>
                                        <p:tgtEl>
                                          <p:spTgt spid="6"/>
                                        </p:tgtEl>
                                        <p:attrNameLst>
                                          <p:attrName>r</p:attrName>
                                        </p:attrNameLst>
                                      </p:cBhvr>
                                    </p:animRot>
                                    <p:animRot by="120000">
                                      <p:cBhvr>
                                        <p:cTn id="29" dur="100" fill="hold">
                                          <p:stCondLst>
                                            <p:cond delay="400"/>
                                          </p:stCondLst>
                                        </p:cTn>
                                        <p:tgtEl>
                                          <p:spTgt spid="6"/>
                                        </p:tgtEl>
                                        <p:attrNameLst>
                                          <p:attrName>r</p:attrName>
                                        </p:attrNameLst>
                                      </p:cBhvr>
                                    </p:animRot>
                                  </p:childTnLst>
                                </p:cTn>
                              </p:par>
                              <p:par>
                                <p:cTn id="30" presetID="32" presetClass="emph" presetSubtype="0" fill="hold" nodeType="withEffect">
                                  <p:stCondLst>
                                    <p:cond delay="0"/>
                                  </p:stCondLst>
                                  <p:childTnLst>
                                    <p:animRot by="120000">
                                      <p:cBhvr>
                                        <p:cTn id="31" dur="50" fill="hold">
                                          <p:stCondLst>
                                            <p:cond delay="0"/>
                                          </p:stCondLst>
                                        </p:cTn>
                                        <p:tgtEl>
                                          <p:spTgt spid="5"/>
                                        </p:tgtEl>
                                        <p:attrNameLst>
                                          <p:attrName>r</p:attrName>
                                        </p:attrNameLst>
                                      </p:cBhvr>
                                    </p:animRot>
                                    <p:animRot by="-240000">
                                      <p:cBhvr>
                                        <p:cTn id="32" dur="100" fill="hold">
                                          <p:stCondLst>
                                            <p:cond delay="100"/>
                                          </p:stCondLst>
                                        </p:cTn>
                                        <p:tgtEl>
                                          <p:spTgt spid="5"/>
                                        </p:tgtEl>
                                        <p:attrNameLst>
                                          <p:attrName>r</p:attrName>
                                        </p:attrNameLst>
                                      </p:cBhvr>
                                    </p:animRot>
                                    <p:animRot by="240000">
                                      <p:cBhvr>
                                        <p:cTn id="33" dur="100" fill="hold">
                                          <p:stCondLst>
                                            <p:cond delay="200"/>
                                          </p:stCondLst>
                                        </p:cTn>
                                        <p:tgtEl>
                                          <p:spTgt spid="5"/>
                                        </p:tgtEl>
                                        <p:attrNameLst>
                                          <p:attrName>r</p:attrName>
                                        </p:attrNameLst>
                                      </p:cBhvr>
                                    </p:animRot>
                                    <p:animRot by="-240000">
                                      <p:cBhvr>
                                        <p:cTn id="34" dur="100" fill="hold">
                                          <p:stCondLst>
                                            <p:cond delay="300"/>
                                          </p:stCondLst>
                                        </p:cTn>
                                        <p:tgtEl>
                                          <p:spTgt spid="5"/>
                                        </p:tgtEl>
                                        <p:attrNameLst>
                                          <p:attrName>r</p:attrName>
                                        </p:attrNameLst>
                                      </p:cBhvr>
                                    </p:animRot>
                                    <p:animRot by="120000">
                                      <p:cBhvr>
                                        <p:cTn id="35" dur="100" fill="hold">
                                          <p:stCondLst>
                                            <p:cond delay="400"/>
                                          </p:stCondLst>
                                        </p:cTn>
                                        <p:tgtEl>
                                          <p:spTgt spid="5"/>
                                        </p:tgtEl>
                                        <p:attrNameLst>
                                          <p:attrName>r</p:attrName>
                                        </p:attrNameLst>
                                      </p:cBhvr>
                                    </p:animRot>
                                  </p:childTnLst>
                                </p:cTn>
                              </p:par>
                            </p:childTnLst>
                          </p:cTn>
                        </p:par>
                        <p:par>
                          <p:cTn id="36" fill="hold">
                            <p:stCondLst>
                              <p:cond delay="500"/>
                            </p:stCondLst>
                            <p:childTnLst>
                              <p:par>
                                <p:cTn id="37" presetID="64" presetClass="path" presetSubtype="0" accel="50000" decel="50000" fill="hold" nodeType="afterEffect">
                                  <p:stCondLst>
                                    <p:cond delay="0"/>
                                  </p:stCondLst>
                                  <p:childTnLst>
                                    <p:animMotion origin="layout" path="M -3.54167E-6 -1.11111E-6 L 0.00131 -0.35139 " pathEditMode="relative" rAng="0" ptsTypes="AA">
                                      <p:cBhvr>
                                        <p:cTn id="38" dur="1000" fill="hold"/>
                                        <p:tgtEl>
                                          <p:spTgt spid="6"/>
                                        </p:tgtEl>
                                        <p:attrNameLst>
                                          <p:attrName>ppt_x</p:attrName>
                                          <p:attrName>ppt_y</p:attrName>
                                        </p:attrNameLst>
                                      </p:cBhvr>
                                      <p:rCtr x="65" y="-17569"/>
                                    </p:animMotion>
                                  </p:childTnLst>
                                  <p:subTnLst>
                                    <p:audio>
                                      <p:cMediaNode>
                                        <p:cTn display="0" masterRel="sameClick">
                                          <p:stCondLst>
                                            <p:cond evt="begin" delay="0">
                                              <p:tn val="37"/>
                                            </p:cond>
                                          </p:stCondLst>
                                          <p:endCondLst>
                                            <p:cond evt="onStopAudio" delay="0">
                                              <p:tgtEl>
                                                <p:sldTgt/>
                                              </p:tgtEl>
                                            </p:cond>
                                          </p:endCondLst>
                                        </p:cTn>
                                        <p:tgtEl>
                                          <p:sndTgt r:embed="rId3" name="applause.wav"/>
                                        </p:tgtEl>
                                      </p:cMediaNode>
                                    </p:audio>
                                  </p:subTnLst>
                                </p:cTn>
                              </p:par>
                              <p:par>
                                <p:cTn id="39" presetID="42" presetClass="entr" presetSubtype="0" fill="hold" nodeType="withEffect">
                                  <p:stCondLst>
                                    <p:cond delay="500"/>
                                  </p:stCondLst>
                                  <p:childTnLst>
                                    <p:set>
                                      <p:cBhvr>
                                        <p:cTn id="40" dur="1" fill="hold">
                                          <p:stCondLst>
                                            <p:cond delay="0"/>
                                          </p:stCondLst>
                                        </p:cTn>
                                        <p:tgtEl>
                                          <p:spTgt spid="14"/>
                                        </p:tgtEl>
                                        <p:attrNameLst>
                                          <p:attrName>style.visibility</p:attrName>
                                        </p:attrNameLst>
                                      </p:cBhvr>
                                      <p:to>
                                        <p:strVal val="visible"/>
                                      </p:to>
                                    </p:set>
                                    <p:animEffect transition="in" filter="fade">
                                      <p:cBhvr>
                                        <p:cTn id="41" dur="500"/>
                                        <p:tgtEl>
                                          <p:spTgt spid="14"/>
                                        </p:tgtEl>
                                      </p:cBhvr>
                                    </p:animEffect>
                                    <p:anim calcmode="lin" valueType="num">
                                      <p:cBhvr>
                                        <p:cTn id="42" dur="500" fill="hold"/>
                                        <p:tgtEl>
                                          <p:spTgt spid="14"/>
                                        </p:tgtEl>
                                        <p:attrNameLst>
                                          <p:attrName>ppt_x</p:attrName>
                                        </p:attrNameLst>
                                      </p:cBhvr>
                                      <p:tavLst>
                                        <p:tav tm="0">
                                          <p:val>
                                            <p:strVal val="#ppt_x"/>
                                          </p:val>
                                        </p:tav>
                                        <p:tav tm="100000">
                                          <p:val>
                                            <p:strVal val="#ppt_x"/>
                                          </p:val>
                                        </p:tav>
                                      </p:tavLst>
                                    </p:anim>
                                    <p:anim calcmode="lin" valueType="num">
                                      <p:cBhvr>
                                        <p:cTn id="43" dur="500" fill="hold"/>
                                        <p:tgtEl>
                                          <p:spTgt spid="14"/>
                                        </p:tgtEl>
                                        <p:attrNameLst>
                                          <p:attrName>ppt_y</p:attrName>
                                        </p:attrNameLst>
                                      </p:cBhvr>
                                      <p:tavLst>
                                        <p:tav tm="0">
                                          <p:val>
                                            <p:strVal val="#ppt_y+.1"/>
                                          </p:val>
                                        </p:tav>
                                        <p:tav tm="100000">
                                          <p:val>
                                            <p:strVal val="#ppt_y"/>
                                          </p:val>
                                        </p:tav>
                                      </p:tavLst>
                                    </p:anim>
                                  </p:childTnLst>
                                </p:cTn>
                              </p:par>
                              <p:par>
                                <p:cTn id="44" presetID="53" presetClass="entr" presetSubtype="16" fill="hold" nodeType="withEffect">
                                  <p:stCondLst>
                                    <p:cond delay="500"/>
                                  </p:stCondLst>
                                  <p:childTnLst>
                                    <p:set>
                                      <p:cBhvr>
                                        <p:cTn id="45" dur="1" fill="hold">
                                          <p:stCondLst>
                                            <p:cond delay="0"/>
                                          </p:stCondLst>
                                        </p:cTn>
                                        <p:tgtEl>
                                          <p:spTgt spid="42"/>
                                        </p:tgtEl>
                                        <p:attrNameLst>
                                          <p:attrName>style.visibility</p:attrName>
                                        </p:attrNameLst>
                                      </p:cBhvr>
                                      <p:to>
                                        <p:strVal val="visible"/>
                                      </p:to>
                                    </p:set>
                                    <p:anim calcmode="lin" valueType="num">
                                      <p:cBhvr>
                                        <p:cTn id="46" dur="500" fill="hold"/>
                                        <p:tgtEl>
                                          <p:spTgt spid="42"/>
                                        </p:tgtEl>
                                        <p:attrNameLst>
                                          <p:attrName>ppt_w</p:attrName>
                                        </p:attrNameLst>
                                      </p:cBhvr>
                                      <p:tavLst>
                                        <p:tav tm="0">
                                          <p:val>
                                            <p:fltVal val="0"/>
                                          </p:val>
                                        </p:tav>
                                        <p:tav tm="100000">
                                          <p:val>
                                            <p:strVal val="#ppt_w"/>
                                          </p:val>
                                        </p:tav>
                                      </p:tavLst>
                                    </p:anim>
                                    <p:anim calcmode="lin" valueType="num">
                                      <p:cBhvr>
                                        <p:cTn id="47" dur="500" fill="hold"/>
                                        <p:tgtEl>
                                          <p:spTgt spid="42"/>
                                        </p:tgtEl>
                                        <p:attrNameLst>
                                          <p:attrName>ppt_h</p:attrName>
                                        </p:attrNameLst>
                                      </p:cBhvr>
                                      <p:tavLst>
                                        <p:tav tm="0">
                                          <p:val>
                                            <p:fltVal val="0"/>
                                          </p:val>
                                        </p:tav>
                                        <p:tav tm="100000">
                                          <p:val>
                                            <p:strVal val="#ppt_h"/>
                                          </p:val>
                                        </p:tav>
                                      </p:tavLst>
                                    </p:anim>
                                    <p:animEffect transition="in" filter="fade">
                                      <p:cBhvr>
                                        <p:cTn id="48" dur="500"/>
                                        <p:tgtEl>
                                          <p:spTgt spid="42"/>
                                        </p:tgtEl>
                                      </p:cBhvr>
                                    </p:animEffect>
                                  </p:childTnLst>
                                </p:cTn>
                              </p:par>
                              <p:par>
                                <p:cTn id="49" presetID="53" presetClass="entr" presetSubtype="16" fill="hold" nodeType="withEffect">
                                  <p:stCondLst>
                                    <p:cond delay="500"/>
                                  </p:stCondLst>
                                  <p:childTnLst>
                                    <p:set>
                                      <p:cBhvr>
                                        <p:cTn id="50" dur="1" fill="hold">
                                          <p:stCondLst>
                                            <p:cond delay="0"/>
                                          </p:stCondLst>
                                        </p:cTn>
                                        <p:tgtEl>
                                          <p:spTgt spid="41"/>
                                        </p:tgtEl>
                                        <p:attrNameLst>
                                          <p:attrName>style.visibility</p:attrName>
                                        </p:attrNameLst>
                                      </p:cBhvr>
                                      <p:to>
                                        <p:strVal val="visible"/>
                                      </p:to>
                                    </p:set>
                                    <p:anim calcmode="lin" valueType="num">
                                      <p:cBhvr>
                                        <p:cTn id="51" dur="500" fill="hold"/>
                                        <p:tgtEl>
                                          <p:spTgt spid="41"/>
                                        </p:tgtEl>
                                        <p:attrNameLst>
                                          <p:attrName>ppt_w</p:attrName>
                                        </p:attrNameLst>
                                      </p:cBhvr>
                                      <p:tavLst>
                                        <p:tav tm="0">
                                          <p:val>
                                            <p:fltVal val="0"/>
                                          </p:val>
                                        </p:tav>
                                        <p:tav tm="100000">
                                          <p:val>
                                            <p:strVal val="#ppt_w"/>
                                          </p:val>
                                        </p:tav>
                                      </p:tavLst>
                                    </p:anim>
                                    <p:anim calcmode="lin" valueType="num">
                                      <p:cBhvr>
                                        <p:cTn id="52" dur="500" fill="hold"/>
                                        <p:tgtEl>
                                          <p:spTgt spid="41"/>
                                        </p:tgtEl>
                                        <p:attrNameLst>
                                          <p:attrName>ppt_h</p:attrName>
                                        </p:attrNameLst>
                                      </p:cBhvr>
                                      <p:tavLst>
                                        <p:tav tm="0">
                                          <p:val>
                                            <p:fltVal val="0"/>
                                          </p:val>
                                        </p:tav>
                                        <p:tav tm="100000">
                                          <p:val>
                                            <p:strVal val="#ppt_h"/>
                                          </p:val>
                                        </p:tav>
                                      </p:tavLst>
                                    </p:anim>
                                    <p:animEffect transition="in" filter="fade">
                                      <p:cBhvr>
                                        <p:cTn id="53" dur="500"/>
                                        <p:tgtEl>
                                          <p:spTgt spid="41"/>
                                        </p:tgtEl>
                                      </p:cBhvr>
                                    </p:animEffect>
                                  </p:childTnLst>
                                </p:cTn>
                              </p:par>
                              <p:par>
                                <p:cTn id="54" presetID="42" presetClass="entr" presetSubtype="0" fill="hold" nodeType="withEffect">
                                  <p:stCondLst>
                                    <p:cond delay="500"/>
                                  </p:stCondLst>
                                  <p:childTnLst>
                                    <p:set>
                                      <p:cBhvr>
                                        <p:cTn id="55" dur="1" fill="hold">
                                          <p:stCondLst>
                                            <p:cond delay="0"/>
                                          </p:stCondLst>
                                        </p:cTn>
                                        <p:tgtEl>
                                          <p:spTgt spid="42"/>
                                        </p:tgtEl>
                                        <p:attrNameLst>
                                          <p:attrName>style.visibility</p:attrName>
                                        </p:attrNameLst>
                                      </p:cBhvr>
                                      <p:to>
                                        <p:strVal val="visible"/>
                                      </p:to>
                                    </p:set>
                                    <p:animEffect transition="in" filter="fade">
                                      <p:cBhvr>
                                        <p:cTn id="56" dur="500"/>
                                        <p:tgtEl>
                                          <p:spTgt spid="42"/>
                                        </p:tgtEl>
                                      </p:cBhvr>
                                    </p:animEffect>
                                    <p:anim calcmode="lin" valueType="num">
                                      <p:cBhvr>
                                        <p:cTn id="57" dur="500" fill="hold"/>
                                        <p:tgtEl>
                                          <p:spTgt spid="42"/>
                                        </p:tgtEl>
                                        <p:attrNameLst>
                                          <p:attrName>ppt_x</p:attrName>
                                        </p:attrNameLst>
                                      </p:cBhvr>
                                      <p:tavLst>
                                        <p:tav tm="0">
                                          <p:val>
                                            <p:strVal val="#ppt_x"/>
                                          </p:val>
                                        </p:tav>
                                        <p:tav tm="100000">
                                          <p:val>
                                            <p:strVal val="#ppt_x"/>
                                          </p:val>
                                        </p:tav>
                                      </p:tavLst>
                                    </p:anim>
                                    <p:anim calcmode="lin" valueType="num">
                                      <p:cBhvr>
                                        <p:cTn id="58" dur="500" fill="hold"/>
                                        <p:tgtEl>
                                          <p:spTgt spid="42"/>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500"/>
                                  </p:stCondLst>
                                  <p:childTnLst>
                                    <p:set>
                                      <p:cBhvr>
                                        <p:cTn id="60" dur="1" fill="hold">
                                          <p:stCondLst>
                                            <p:cond delay="0"/>
                                          </p:stCondLst>
                                        </p:cTn>
                                        <p:tgtEl>
                                          <p:spTgt spid="41"/>
                                        </p:tgtEl>
                                        <p:attrNameLst>
                                          <p:attrName>style.visibility</p:attrName>
                                        </p:attrNameLst>
                                      </p:cBhvr>
                                      <p:to>
                                        <p:strVal val="visible"/>
                                      </p:to>
                                    </p:set>
                                    <p:animEffect transition="in" filter="fade">
                                      <p:cBhvr>
                                        <p:cTn id="61" dur="500"/>
                                        <p:tgtEl>
                                          <p:spTgt spid="41"/>
                                        </p:tgtEl>
                                      </p:cBhvr>
                                    </p:animEffect>
                                    <p:anim calcmode="lin" valueType="num">
                                      <p:cBhvr>
                                        <p:cTn id="62" dur="500" fill="hold"/>
                                        <p:tgtEl>
                                          <p:spTgt spid="41"/>
                                        </p:tgtEl>
                                        <p:attrNameLst>
                                          <p:attrName>ppt_x</p:attrName>
                                        </p:attrNameLst>
                                      </p:cBhvr>
                                      <p:tavLst>
                                        <p:tav tm="0">
                                          <p:val>
                                            <p:strVal val="#ppt_x"/>
                                          </p:val>
                                        </p:tav>
                                        <p:tav tm="100000">
                                          <p:val>
                                            <p:strVal val="#ppt_x"/>
                                          </p:val>
                                        </p:tav>
                                      </p:tavLst>
                                    </p:anim>
                                    <p:anim calcmode="lin" valueType="num">
                                      <p:cBhvr>
                                        <p:cTn id="63" dur="500" fill="hold"/>
                                        <p:tgtEl>
                                          <p:spTgt spid="41"/>
                                        </p:tgtEl>
                                        <p:attrNameLst>
                                          <p:attrName>ppt_y</p:attrName>
                                        </p:attrNameLst>
                                      </p:cBhvr>
                                      <p:tavLst>
                                        <p:tav tm="0">
                                          <p:val>
                                            <p:strVal val="#ppt_y+.1"/>
                                          </p:val>
                                        </p:tav>
                                        <p:tav tm="100000">
                                          <p:val>
                                            <p:strVal val="#ppt_y"/>
                                          </p:val>
                                        </p:tav>
                                      </p:tavLst>
                                    </p:anim>
                                  </p:childTnLst>
                                </p:cTn>
                              </p:par>
                              <p:par>
                                <p:cTn id="64" presetID="26" presetClass="emph" presetSubtype="0" repeatCount="indefinite" fill="hold" nodeType="withEffect">
                                  <p:stCondLst>
                                    <p:cond delay="500"/>
                                  </p:stCondLst>
                                  <p:childTnLst>
                                    <p:animEffect transition="out" filter="fade">
                                      <p:cBhvr>
                                        <p:cTn id="65" dur="500" tmFilter="0, 0; .2, .5; .8, .5; 1, 0"/>
                                        <p:tgtEl>
                                          <p:spTgt spid="42"/>
                                        </p:tgtEl>
                                      </p:cBhvr>
                                    </p:animEffect>
                                    <p:animScale>
                                      <p:cBhvr>
                                        <p:cTn id="66" dur="250" autoRev="1" fill="hold"/>
                                        <p:tgtEl>
                                          <p:spTgt spid="42"/>
                                        </p:tgtEl>
                                      </p:cBhvr>
                                      <p:by x="105000" y="105000"/>
                                    </p:animScale>
                                  </p:childTnLst>
                                </p:cTn>
                              </p:par>
                              <p:par>
                                <p:cTn id="67" presetID="26" presetClass="emph" presetSubtype="0" repeatCount="indefinite" fill="hold" nodeType="withEffect">
                                  <p:stCondLst>
                                    <p:cond delay="750"/>
                                  </p:stCondLst>
                                  <p:childTnLst>
                                    <p:animEffect transition="out" filter="fade">
                                      <p:cBhvr>
                                        <p:cTn id="68" dur="500" tmFilter="0, 0; .2, .5; .8, .5; 1, 0"/>
                                        <p:tgtEl>
                                          <p:spTgt spid="41"/>
                                        </p:tgtEl>
                                      </p:cBhvr>
                                    </p:animEffect>
                                    <p:animScale>
                                      <p:cBhvr>
                                        <p:cTn id="69" dur="250" autoRev="1" fill="hold"/>
                                        <p:tgtEl>
                                          <p:spTgt spid="4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463675"/>
            <a:ext cx="9144000" cy="1844675"/>
          </a:xfrm>
          <a:prstGeom prst="rect">
            <a:avLst/>
          </a:prstGeom>
          <a:solidFill>
            <a:schemeClr val="bg2">
              <a:lumMod val="10000"/>
              <a:lumOff val="9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r>
              <a:rPr lang="en-US" sz="5400" b="1" dirty="0">
                <a:latin typeface="Arial" pitchFamily="34" charset="0"/>
                <a:cs typeface="Arial" pitchFamily="34" charset="0"/>
              </a:rPr>
              <a:t>CÁC EM </a:t>
            </a:r>
          </a:p>
          <a:p>
            <a:pPr algn="ctr" fontAlgn="auto">
              <a:spcBef>
                <a:spcPts val="0"/>
              </a:spcBef>
              <a:spcAft>
                <a:spcPts val="0"/>
              </a:spcAft>
              <a:defRPr/>
            </a:pPr>
            <a:r>
              <a:rPr lang="en-US" sz="5400" b="1" dirty="0">
                <a:latin typeface="Arial" pitchFamily="34" charset="0"/>
                <a:cs typeface="Arial" pitchFamily="34" charset="0"/>
              </a:rPr>
              <a:t>CÓ HỎI THÊM GÌ KHÔNG?</a:t>
            </a:r>
            <a:endParaRPr lang="en-US" sz="5400" b="1" dirty="0"/>
          </a:p>
        </p:txBody>
      </p:sp>
      <p:pic>
        <p:nvPicPr>
          <p:cNvPr id="16486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0095338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9575" y="2033588"/>
            <a:ext cx="8407400" cy="3605212"/>
          </a:xfrm>
        </p:spPr>
        <p:txBody>
          <a:bodyPr/>
          <a:lstStyle/>
          <a:p>
            <a:pPr marL="33338" indent="0" algn="ctr" eaLnBrk="1" hangingPunct="1">
              <a:buFont typeface="Arial" pitchFamily="34" charset="0"/>
              <a:buNone/>
            </a:pPr>
            <a:r>
              <a:rPr lang="en-US" sz="4000" b="1" dirty="0" smtClean="0">
                <a:latin typeface="Times New Roman" pitchFamily="18" charset="0"/>
                <a:cs typeface="Times New Roman" pitchFamily="18" charset="0"/>
              </a:rPr>
              <a:t>CẢM ƠN </a:t>
            </a:r>
          </a:p>
          <a:p>
            <a:pPr marL="33338" indent="0" algn="ctr" eaLnBrk="1" hangingPunct="1">
              <a:buFont typeface="Arial" pitchFamily="34" charset="0"/>
              <a:buNone/>
            </a:pPr>
            <a:r>
              <a:rPr lang="vi-VN" sz="4000" b="1" dirty="0" smtClean="0">
                <a:latin typeface="Times New Roman" pitchFamily="18" charset="0"/>
                <a:cs typeface="Times New Roman" pitchFamily="18" charset="0"/>
              </a:rPr>
              <a:t>CÁC EM ĐÃ HỢP TÁC TỐT</a:t>
            </a:r>
            <a:endParaRPr lang="en-US" sz="4000" dirty="0" smtClean="0"/>
          </a:p>
        </p:txBody>
      </p:sp>
      <p:pic>
        <p:nvPicPr>
          <p:cNvPr id="166915"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92313" y="201613"/>
            <a:ext cx="5445125"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6190719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erspective">
  <a:themeElements>
    <a:clrScheme name="Perspective">
      <a:dk1>
        <a:sysClr val="windowText" lastClr="000000"/>
      </a:dk1>
      <a:lt1>
        <a:sysClr val="window" lastClr="FFFFFF"/>
      </a:lt1>
      <a:dk2>
        <a:srgbClr val="283138"/>
      </a:dk2>
      <a:lt2>
        <a:srgbClr val="FF8600"/>
      </a:lt2>
      <a:accent1>
        <a:srgbClr val="838D9B"/>
      </a:accent1>
      <a:accent2>
        <a:srgbClr val="D2610C"/>
      </a:accent2>
      <a:accent3>
        <a:srgbClr val="80716A"/>
      </a:accent3>
      <a:accent4>
        <a:srgbClr val="94147C"/>
      </a:accent4>
      <a:accent5>
        <a:srgbClr val="5D5AD2"/>
      </a:accent5>
      <a:accent6>
        <a:srgbClr val="6F6C7D"/>
      </a:accent6>
      <a:hlink>
        <a:srgbClr val="6187E3"/>
      </a:hlink>
      <a:folHlink>
        <a:srgbClr val="7B8EB8"/>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erspective">
      <a:fillStyleLst>
        <a:solidFill>
          <a:schemeClr val="phClr"/>
        </a:solidFill>
        <a:gradFill rotWithShape="1">
          <a:gsLst>
            <a:gs pos="0">
              <a:schemeClr val="phClr">
                <a:tint val="50000"/>
                <a:alpha val="100000"/>
                <a:satMod val="160000"/>
                <a:lumMod val="105000"/>
              </a:schemeClr>
            </a:gs>
            <a:gs pos="41000">
              <a:schemeClr val="phClr">
                <a:tint val="57000"/>
                <a:satMod val="180000"/>
                <a:lumMod val="99000"/>
              </a:schemeClr>
            </a:gs>
            <a:gs pos="100000">
              <a:schemeClr val="phClr">
                <a:tint val="80000"/>
                <a:satMod val="200000"/>
                <a:lumMod val="104000"/>
              </a:schemeClr>
            </a:gs>
          </a:gsLst>
          <a:lin ang="5400000" scaled="1"/>
        </a:gradFill>
        <a:gradFill rotWithShape="1">
          <a:gsLst>
            <a:gs pos="0">
              <a:schemeClr val="phClr">
                <a:tint val="96000"/>
                <a:satMod val="130000"/>
                <a:lumMod val="114000"/>
              </a:schemeClr>
            </a:gs>
            <a:gs pos="60000">
              <a:schemeClr val="phClr">
                <a:tint val="100000"/>
                <a:satMod val="106000"/>
                <a:lumMod val="110000"/>
              </a:schemeClr>
            </a:gs>
            <a:gs pos="100000">
              <a:schemeClr val="ph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50800" dist="38100" dir="5400000" rotWithShape="0">
              <a:srgbClr val="000000">
                <a:alpha val="28000"/>
              </a:srgbClr>
            </a:outerShdw>
          </a:effectLst>
        </a:effectStyle>
        <a:effectStyle>
          <a:effectLst>
            <a:outerShdw blurRad="47625" dist="38100" dir="5400000" sy="98000" rotWithShape="0">
              <a:srgbClr val="000000">
                <a:alpha val="48000"/>
              </a:srgbClr>
            </a:outerShdw>
          </a:effectLst>
          <a:scene3d>
            <a:camera prst="orthographicFront">
              <a:rot lat="0" lon="0" rev="0"/>
            </a:camera>
            <a:lightRig rig="twoPt" dir="br">
              <a:rot lat="0" lon="0" rev="8700000"/>
            </a:lightRig>
          </a:scene3d>
          <a:sp3d prstMaterial="matte">
            <a:bevelT w="25400" h="53975"/>
          </a:sp3d>
        </a:effectStyle>
        <a:effectStyle>
          <a:effectLst>
            <a:reflection blurRad="12700" stA="24000" endPos="28000" dist="50800" dir="5400000" sy="-100000" rotWithShape="0"/>
          </a:effectLst>
          <a:scene3d>
            <a:camera prst="orthographicFront">
              <a:rot lat="0" lon="0" rev="0"/>
            </a:camera>
            <a:lightRig rig="threePt" dir="t">
              <a:rot lat="0" lon="0" rev="4800000"/>
            </a:lightRig>
          </a:scene3d>
          <a:sp3d>
            <a:bevelT w="69850" h="31750"/>
          </a:sp3d>
        </a:effectStyle>
      </a:effectStyleLst>
      <a:bgFillStyleLst>
        <a:solidFill>
          <a:schemeClr val="phClr"/>
        </a:solidFill>
        <a:gradFill rotWithShape="1">
          <a:gsLst>
            <a:gs pos="0">
              <a:schemeClr val="phClr">
                <a:tint val="100000"/>
                <a:shade val="80000"/>
                <a:satMod val="100000"/>
                <a:lumMod val="100000"/>
              </a:schemeClr>
            </a:gs>
            <a:gs pos="65000">
              <a:schemeClr val="phClr">
                <a:tint val="100000"/>
                <a:shade val="95000"/>
                <a:satMod val="100000"/>
                <a:lumMod val="100000"/>
              </a:schemeClr>
            </a:gs>
            <a:gs pos="100000">
              <a:schemeClr val="phClr">
                <a:tint val="88000"/>
                <a:shade val="100000"/>
                <a:satMod val="400000"/>
                <a:lumMod val="100000"/>
              </a:schemeClr>
            </a:gs>
          </a:gsLst>
          <a:lin ang="5400000" scaled="0"/>
        </a:gradFill>
        <a:blipFill rotWithShape="1">
          <a:blip xmlns:r="http://schemas.openxmlformats.org/officeDocument/2006/relationships" r:embed="rId1">
            <a:duotone>
              <a:schemeClr val="phClr">
                <a:tint val="95000"/>
                <a:satMod val="90000"/>
              </a:schemeClr>
              <a:schemeClr val="phClr">
                <a:shade val="92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Perspective</Template>
  <TotalTime>839</TotalTime>
  <Words>1895</Words>
  <Application>Microsoft Office PowerPoint</Application>
  <PresentationFormat>On-screen Show (4:3)</PresentationFormat>
  <Paragraphs>215</Paragraphs>
  <Slides>50</Slides>
  <Notes>0</Notes>
  <HiddenSlides>0</HiddenSlides>
  <MMClips>1</MMClips>
  <ScaleCrop>false</ScaleCrop>
  <HeadingPairs>
    <vt:vector size="4" baseType="variant">
      <vt:variant>
        <vt:lpstr>Theme</vt:lpstr>
      </vt:variant>
      <vt:variant>
        <vt:i4>1</vt:i4>
      </vt:variant>
      <vt:variant>
        <vt:lpstr>Slide Titles</vt:lpstr>
      </vt:variant>
      <vt:variant>
        <vt:i4>50</vt:i4>
      </vt:variant>
    </vt:vector>
  </HeadingPairs>
  <TitlesOfParts>
    <vt:vector size="51" baseType="lpstr">
      <vt:lpstr>Perspective</vt:lpstr>
      <vt:lpstr>PowerPoint Presentation</vt:lpstr>
      <vt:lpstr>Mục tiêu</vt:lpstr>
      <vt:lpstr>Mục tiêu</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 E7450</dc:creator>
  <cp:lastModifiedBy>E5470Q</cp:lastModifiedBy>
  <cp:revision>42</cp:revision>
  <dcterms:created xsi:type="dcterms:W3CDTF">2021-06-12T08:47:23Z</dcterms:created>
  <dcterms:modified xsi:type="dcterms:W3CDTF">2022-11-05T07:10:18Z</dcterms:modified>
</cp:coreProperties>
</file>