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theme/theme3.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slideLayouts/slideLayout52.xml" ContentType="application/vnd.openxmlformats-officedocument.presentationml.slideLayout+xml"/>
  <Override PartName="/ppt/theme/theme5.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6.xml" ContentType="application/vnd.openxmlformats-officedocument.theme+xml"/>
  <Override PartName="/ppt/slideLayouts/slideLayout70.xml" ContentType="application/vnd.openxmlformats-officedocument.presentationml.slideLayout+xml"/>
  <Override PartName="/ppt/theme/theme7.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9.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0.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1.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2.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3.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5.xml" ContentType="application/vnd.openxmlformats-officedocument.theme+xml"/>
  <Override PartName="/ppt/slideLayouts/slideLayout194.xml" ContentType="application/vnd.openxmlformats-officedocument.presentationml.slideLayout+xml"/>
  <Override PartName="/ppt/theme/theme16.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17.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18.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9.xml" ContentType="application/vnd.openxmlformats-officedocument.theme+xml"/>
  <Override PartName="/ppt/theme/theme20.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Lst>
  <p:notesMasterIdLst>
    <p:notesMasterId r:id="rId379"/>
  </p:notesMasterIdLst>
  <p:sldIdLst>
    <p:sldId id="397" r:id="rId20"/>
    <p:sldId id="859" r:id="rId21"/>
    <p:sldId id="861" r:id="rId22"/>
    <p:sldId id="877" r:id="rId23"/>
    <p:sldId id="878" r:id="rId24"/>
    <p:sldId id="879" r:id="rId25"/>
    <p:sldId id="880" r:id="rId26"/>
    <p:sldId id="881" r:id="rId27"/>
    <p:sldId id="882" r:id="rId28"/>
    <p:sldId id="1108" r:id="rId29"/>
    <p:sldId id="875" r:id="rId30"/>
    <p:sldId id="883" r:id="rId31"/>
    <p:sldId id="872" r:id="rId32"/>
    <p:sldId id="873" r:id="rId33"/>
    <p:sldId id="874" r:id="rId34"/>
    <p:sldId id="884" r:id="rId35"/>
    <p:sldId id="885" r:id="rId36"/>
    <p:sldId id="886" r:id="rId37"/>
    <p:sldId id="887" r:id="rId38"/>
    <p:sldId id="888" r:id="rId39"/>
    <p:sldId id="889" r:id="rId40"/>
    <p:sldId id="890" r:id="rId41"/>
    <p:sldId id="891" r:id="rId42"/>
    <p:sldId id="892" r:id="rId43"/>
    <p:sldId id="893" r:id="rId44"/>
    <p:sldId id="894" r:id="rId45"/>
    <p:sldId id="895" r:id="rId46"/>
    <p:sldId id="896" r:id="rId47"/>
    <p:sldId id="897" r:id="rId48"/>
    <p:sldId id="898" r:id="rId49"/>
    <p:sldId id="904" r:id="rId50"/>
    <p:sldId id="907" r:id="rId51"/>
    <p:sldId id="906" r:id="rId52"/>
    <p:sldId id="909" r:id="rId53"/>
    <p:sldId id="899" r:id="rId54"/>
    <p:sldId id="900" r:id="rId55"/>
    <p:sldId id="901" r:id="rId56"/>
    <p:sldId id="914" r:id="rId57"/>
    <p:sldId id="915" r:id="rId58"/>
    <p:sldId id="916" r:id="rId59"/>
    <p:sldId id="917" r:id="rId60"/>
    <p:sldId id="944" r:id="rId61"/>
    <p:sldId id="918" r:id="rId62"/>
    <p:sldId id="920" r:id="rId63"/>
    <p:sldId id="921" r:id="rId64"/>
    <p:sldId id="922" r:id="rId65"/>
    <p:sldId id="923" r:id="rId66"/>
    <p:sldId id="924" r:id="rId67"/>
    <p:sldId id="925" r:id="rId68"/>
    <p:sldId id="926" r:id="rId69"/>
    <p:sldId id="927" r:id="rId70"/>
    <p:sldId id="928" r:id="rId71"/>
    <p:sldId id="929" r:id="rId72"/>
    <p:sldId id="930" r:id="rId73"/>
    <p:sldId id="934" r:id="rId74"/>
    <p:sldId id="935" r:id="rId75"/>
    <p:sldId id="937" r:id="rId76"/>
    <p:sldId id="941" r:id="rId77"/>
    <p:sldId id="945" r:id="rId78"/>
    <p:sldId id="946" r:id="rId79"/>
    <p:sldId id="947" r:id="rId80"/>
    <p:sldId id="949" r:id="rId81"/>
    <p:sldId id="942" r:id="rId82"/>
    <p:sldId id="950" r:id="rId83"/>
    <p:sldId id="952" r:id="rId84"/>
    <p:sldId id="953" r:id="rId85"/>
    <p:sldId id="954" r:id="rId86"/>
    <p:sldId id="955" r:id="rId87"/>
    <p:sldId id="956" r:id="rId88"/>
    <p:sldId id="957" r:id="rId89"/>
    <p:sldId id="958" r:id="rId90"/>
    <p:sldId id="959" r:id="rId91"/>
    <p:sldId id="960" r:id="rId92"/>
    <p:sldId id="961" r:id="rId93"/>
    <p:sldId id="962" r:id="rId94"/>
    <p:sldId id="963" r:id="rId95"/>
    <p:sldId id="964" r:id="rId96"/>
    <p:sldId id="965" r:id="rId97"/>
    <p:sldId id="966" r:id="rId98"/>
    <p:sldId id="967" r:id="rId99"/>
    <p:sldId id="968" r:id="rId100"/>
    <p:sldId id="969" r:id="rId101"/>
    <p:sldId id="970" r:id="rId102"/>
    <p:sldId id="971" r:id="rId103"/>
    <p:sldId id="972" r:id="rId104"/>
    <p:sldId id="973" r:id="rId105"/>
    <p:sldId id="975" r:id="rId106"/>
    <p:sldId id="976" r:id="rId107"/>
    <p:sldId id="977" r:id="rId108"/>
    <p:sldId id="978" r:id="rId109"/>
    <p:sldId id="979" r:id="rId110"/>
    <p:sldId id="980" r:id="rId111"/>
    <p:sldId id="981" r:id="rId112"/>
    <p:sldId id="982" r:id="rId113"/>
    <p:sldId id="983" r:id="rId114"/>
    <p:sldId id="984" r:id="rId115"/>
    <p:sldId id="985" r:id="rId116"/>
    <p:sldId id="986" r:id="rId117"/>
    <p:sldId id="987" r:id="rId118"/>
    <p:sldId id="988" r:id="rId119"/>
    <p:sldId id="990" r:id="rId120"/>
    <p:sldId id="991" r:id="rId121"/>
    <p:sldId id="992" r:id="rId122"/>
    <p:sldId id="993" r:id="rId123"/>
    <p:sldId id="994" r:id="rId124"/>
    <p:sldId id="995" r:id="rId125"/>
    <p:sldId id="996" r:id="rId126"/>
    <p:sldId id="997" r:id="rId127"/>
    <p:sldId id="998" r:id="rId128"/>
    <p:sldId id="999" r:id="rId129"/>
    <p:sldId id="1000" r:id="rId130"/>
    <p:sldId id="1001" r:id="rId131"/>
    <p:sldId id="1002" r:id="rId132"/>
    <p:sldId id="1003" r:id="rId133"/>
    <p:sldId id="1004" r:id="rId134"/>
    <p:sldId id="1005" r:id="rId135"/>
    <p:sldId id="1006" r:id="rId136"/>
    <p:sldId id="1007" r:id="rId137"/>
    <p:sldId id="1008" r:id="rId138"/>
    <p:sldId id="1009" r:id="rId139"/>
    <p:sldId id="1010" r:id="rId140"/>
    <p:sldId id="1011" r:id="rId141"/>
    <p:sldId id="1012" r:id="rId142"/>
    <p:sldId id="1013" r:id="rId143"/>
    <p:sldId id="1014" r:id="rId144"/>
    <p:sldId id="1015" r:id="rId145"/>
    <p:sldId id="1016" r:id="rId146"/>
    <p:sldId id="1017" r:id="rId147"/>
    <p:sldId id="1018" r:id="rId148"/>
    <p:sldId id="1019" r:id="rId149"/>
    <p:sldId id="1020" r:id="rId150"/>
    <p:sldId id="1021" r:id="rId151"/>
    <p:sldId id="1022" r:id="rId152"/>
    <p:sldId id="1023" r:id="rId153"/>
    <p:sldId id="1024" r:id="rId154"/>
    <p:sldId id="1025" r:id="rId155"/>
    <p:sldId id="1026" r:id="rId156"/>
    <p:sldId id="1027" r:id="rId157"/>
    <p:sldId id="1028" r:id="rId158"/>
    <p:sldId id="1029" r:id="rId159"/>
    <p:sldId id="1030" r:id="rId160"/>
    <p:sldId id="1031" r:id="rId161"/>
    <p:sldId id="1032" r:id="rId162"/>
    <p:sldId id="1033" r:id="rId163"/>
    <p:sldId id="1034" r:id="rId164"/>
    <p:sldId id="1035" r:id="rId165"/>
    <p:sldId id="1036" r:id="rId166"/>
    <p:sldId id="1037" r:id="rId167"/>
    <p:sldId id="1038" r:id="rId168"/>
    <p:sldId id="1039" r:id="rId169"/>
    <p:sldId id="1040" r:id="rId170"/>
    <p:sldId id="1041" r:id="rId171"/>
    <p:sldId id="1042" r:id="rId172"/>
    <p:sldId id="1043" r:id="rId173"/>
    <p:sldId id="1044" r:id="rId174"/>
    <p:sldId id="1045" r:id="rId175"/>
    <p:sldId id="1046" r:id="rId176"/>
    <p:sldId id="1047" r:id="rId177"/>
    <p:sldId id="1048" r:id="rId178"/>
    <p:sldId id="1049" r:id="rId179"/>
    <p:sldId id="1050" r:id="rId180"/>
    <p:sldId id="1051" r:id="rId181"/>
    <p:sldId id="1052" r:id="rId182"/>
    <p:sldId id="1053" r:id="rId183"/>
    <p:sldId id="1054" r:id="rId184"/>
    <p:sldId id="1055" r:id="rId185"/>
    <p:sldId id="1056" r:id="rId186"/>
    <p:sldId id="1057" r:id="rId187"/>
    <p:sldId id="1058" r:id="rId188"/>
    <p:sldId id="1059" r:id="rId189"/>
    <p:sldId id="1060" r:id="rId190"/>
    <p:sldId id="1061" r:id="rId191"/>
    <p:sldId id="1062" r:id="rId192"/>
    <p:sldId id="1109" r:id="rId193"/>
    <p:sldId id="1110" r:id="rId194"/>
    <p:sldId id="1111" r:id="rId195"/>
    <p:sldId id="1134" r:id="rId196"/>
    <p:sldId id="1121" r:id="rId197"/>
    <p:sldId id="1122" r:id="rId198"/>
    <p:sldId id="1123" r:id="rId199"/>
    <p:sldId id="1124" r:id="rId200"/>
    <p:sldId id="1125" r:id="rId201"/>
    <p:sldId id="1126" r:id="rId202"/>
    <p:sldId id="1127" r:id="rId203"/>
    <p:sldId id="1128" r:id="rId204"/>
    <p:sldId id="1129" r:id="rId205"/>
    <p:sldId id="1130" r:id="rId206"/>
    <p:sldId id="1131" r:id="rId207"/>
    <p:sldId id="1132" r:id="rId208"/>
    <p:sldId id="1133" r:id="rId209"/>
    <p:sldId id="1135" r:id="rId210"/>
    <p:sldId id="1147" r:id="rId211"/>
    <p:sldId id="1148" r:id="rId212"/>
    <p:sldId id="1149" r:id="rId213"/>
    <p:sldId id="1150" r:id="rId214"/>
    <p:sldId id="1151" r:id="rId215"/>
    <p:sldId id="1136" r:id="rId216"/>
    <p:sldId id="1137" r:id="rId217"/>
    <p:sldId id="1138" r:id="rId218"/>
    <p:sldId id="1139" r:id="rId219"/>
    <p:sldId id="1140" r:id="rId220"/>
    <p:sldId id="1141" r:id="rId221"/>
    <p:sldId id="1142" r:id="rId222"/>
    <p:sldId id="1143" r:id="rId223"/>
    <p:sldId id="1144" r:id="rId224"/>
    <p:sldId id="1145" r:id="rId225"/>
    <p:sldId id="1146" r:id="rId226"/>
    <p:sldId id="1112" r:id="rId227"/>
    <p:sldId id="1113" r:id="rId228"/>
    <p:sldId id="1114" r:id="rId229"/>
    <p:sldId id="1115" r:id="rId230"/>
    <p:sldId id="1116" r:id="rId231"/>
    <p:sldId id="1117" r:id="rId232"/>
    <p:sldId id="1118" r:id="rId233"/>
    <p:sldId id="1119" r:id="rId234"/>
    <p:sldId id="1152" r:id="rId235"/>
    <p:sldId id="1153" r:id="rId236"/>
    <p:sldId id="1154" r:id="rId237"/>
    <p:sldId id="1155" r:id="rId238"/>
    <p:sldId id="1156" r:id="rId239"/>
    <p:sldId id="1157" r:id="rId240"/>
    <p:sldId id="1158" r:id="rId241"/>
    <p:sldId id="1159" r:id="rId242"/>
    <p:sldId id="1160" r:id="rId243"/>
    <p:sldId id="1161" r:id="rId244"/>
    <p:sldId id="1162" r:id="rId245"/>
    <p:sldId id="1163" r:id="rId246"/>
    <p:sldId id="1164" r:id="rId247"/>
    <p:sldId id="1165" r:id="rId248"/>
    <p:sldId id="1166" r:id="rId249"/>
    <p:sldId id="1167" r:id="rId250"/>
    <p:sldId id="1168" r:id="rId251"/>
    <p:sldId id="1169" r:id="rId252"/>
    <p:sldId id="1170" r:id="rId253"/>
    <p:sldId id="1171" r:id="rId254"/>
    <p:sldId id="1172" r:id="rId255"/>
    <p:sldId id="1173" r:id="rId256"/>
    <p:sldId id="1174" r:id="rId257"/>
    <p:sldId id="1175" r:id="rId258"/>
    <p:sldId id="1176" r:id="rId259"/>
    <p:sldId id="1177" r:id="rId260"/>
    <p:sldId id="1178" r:id="rId261"/>
    <p:sldId id="1179" r:id="rId262"/>
    <p:sldId id="1180" r:id="rId263"/>
    <p:sldId id="1181" r:id="rId264"/>
    <p:sldId id="1182" r:id="rId265"/>
    <p:sldId id="1183" r:id="rId266"/>
    <p:sldId id="1184" r:id="rId267"/>
    <p:sldId id="1185" r:id="rId268"/>
    <p:sldId id="1186" r:id="rId269"/>
    <p:sldId id="1187" r:id="rId270"/>
    <p:sldId id="1188" r:id="rId271"/>
    <p:sldId id="1189" r:id="rId272"/>
    <p:sldId id="1190" r:id="rId273"/>
    <p:sldId id="1191" r:id="rId274"/>
    <p:sldId id="1192" r:id="rId275"/>
    <p:sldId id="1194" r:id="rId276"/>
    <p:sldId id="1195" r:id="rId277"/>
    <p:sldId id="1196" r:id="rId278"/>
    <p:sldId id="1197" r:id="rId279"/>
    <p:sldId id="1198" r:id="rId280"/>
    <p:sldId id="1199" r:id="rId281"/>
    <p:sldId id="1200" r:id="rId282"/>
    <p:sldId id="1201" r:id="rId283"/>
    <p:sldId id="1202" r:id="rId284"/>
    <p:sldId id="1203" r:id="rId285"/>
    <p:sldId id="1204" r:id="rId286"/>
    <p:sldId id="1205" r:id="rId287"/>
    <p:sldId id="1206" r:id="rId288"/>
    <p:sldId id="1207" r:id="rId289"/>
    <p:sldId id="1208" r:id="rId290"/>
    <p:sldId id="1209" r:id="rId291"/>
    <p:sldId id="1210" r:id="rId292"/>
    <p:sldId id="1211" r:id="rId293"/>
    <p:sldId id="1212" r:id="rId294"/>
    <p:sldId id="1213" r:id="rId295"/>
    <p:sldId id="1214" r:id="rId296"/>
    <p:sldId id="1215" r:id="rId297"/>
    <p:sldId id="1216" r:id="rId298"/>
    <p:sldId id="1217" r:id="rId299"/>
    <p:sldId id="1218" r:id="rId300"/>
    <p:sldId id="1219" r:id="rId301"/>
    <p:sldId id="1220" r:id="rId302"/>
    <p:sldId id="1221" r:id="rId303"/>
    <p:sldId id="1222" r:id="rId304"/>
    <p:sldId id="1223" r:id="rId305"/>
    <p:sldId id="1224" r:id="rId306"/>
    <p:sldId id="1225" r:id="rId307"/>
    <p:sldId id="1226" r:id="rId308"/>
    <p:sldId id="1227" r:id="rId309"/>
    <p:sldId id="1228" r:id="rId310"/>
    <p:sldId id="1229" r:id="rId311"/>
    <p:sldId id="1279" r:id="rId312"/>
    <p:sldId id="1280" r:id="rId313"/>
    <p:sldId id="1281" r:id="rId314"/>
    <p:sldId id="1282" r:id="rId315"/>
    <p:sldId id="1283" r:id="rId316"/>
    <p:sldId id="1284" r:id="rId317"/>
    <p:sldId id="1285" r:id="rId318"/>
    <p:sldId id="1286" r:id="rId319"/>
    <p:sldId id="1287" r:id="rId320"/>
    <p:sldId id="1288" r:id="rId321"/>
    <p:sldId id="1289" r:id="rId322"/>
    <p:sldId id="1290" r:id="rId323"/>
    <p:sldId id="1291" r:id="rId324"/>
    <p:sldId id="1292" r:id="rId325"/>
    <p:sldId id="1293" r:id="rId326"/>
    <p:sldId id="1294" r:id="rId327"/>
    <p:sldId id="1230" r:id="rId328"/>
    <p:sldId id="1231" r:id="rId329"/>
    <p:sldId id="1232" r:id="rId330"/>
    <p:sldId id="1233" r:id="rId331"/>
    <p:sldId id="1234" r:id="rId332"/>
    <p:sldId id="1235" r:id="rId333"/>
    <p:sldId id="1236" r:id="rId334"/>
    <p:sldId id="1239" r:id="rId335"/>
    <p:sldId id="1240" r:id="rId336"/>
    <p:sldId id="1295" r:id="rId337"/>
    <p:sldId id="1296" r:id="rId338"/>
    <p:sldId id="1297" r:id="rId339"/>
    <p:sldId id="1298" r:id="rId340"/>
    <p:sldId id="1299" r:id="rId341"/>
    <p:sldId id="1300" r:id="rId342"/>
    <p:sldId id="1301" r:id="rId343"/>
    <p:sldId id="1302" r:id="rId344"/>
    <p:sldId id="1303" r:id="rId345"/>
    <p:sldId id="1304" r:id="rId346"/>
    <p:sldId id="1305" r:id="rId347"/>
    <p:sldId id="1306" r:id="rId348"/>
    <p:sldId id="1307" r:id="rId349"/>
    <p:sldId id="1308" r:id="rId350"/>
    <p:sldId id="1312" r:id="rId351"/>
    <p:sldId id="1313" r:id="rId352"/>
    <p:sldId id="1314" r:id="rId353"/>
    <p:sldId id="1315" r:id="rId354"/>
    <p:sldId id="1318" r:id="rId355"/>
    <p:sldId id="1319" r:id="rId356"/>
    <p:sldId id="1320" r:id="rId357"/>
    <p:sldId id="1321" r:id="rId358"/>
    <p:sldId id="1322" r:id="rId359"/>
    <p:sldId id="1323" r:id="rId360"/>
    <p:sldId id="1324" r:id="rId361"/>
    <p:sldId id="1325" r:id="rId362"/>
    <p:sldId id="1326" r:id="rId363"/>
    <p:sldId id="1327" r:id="rId364"/>
    <p:sldId id="1328" r:id="rId365"/>
    <p:sldId id="1309" r:id="rId366"/>
    <p:sldId id="1271" r:id="rId367"/>
    <p:sldId id="1329" r:id="rId368"/>
    <p:sldId id="1330" r:id="rId369"/>
    <p:sldId id="1331" r:id="rId370"/>
    <p:sldId id="1332" r:id="rId371"/>
    <p:sldId id="1333" r:id="rId372"/>
    <p:sldId id="1334" r:id="rId373"/>
    <p:sldId id="1335" r:id="rId374"/>
    <p:sldId id="1336" r:id="rId375"/>
    <p:sldId id="1337" r:id="rId376"/>
    <p:sldId id="1338" r:id="rId377"/>
    <p:sldId id="673" r:id="rId378"/>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996600"/>
    <a:srgbClr val="008000"/>
    <a:srgbClr val="800000"/>
    <a:srgbClr val="FF0000"/>
    <a:srgbClr val="0000CC"/>
    <a:srgbClr val="000099"/>
    <a:srgbClr val="996633"/>
    <a:srgbClr val="D60093"/>
    <a:srgbClr val="00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69" autoAdjust="0"/>
    <p:restoredTop sz="96196" autoAdjust="0"/>
  </p:normalViewPr>
  <p:slideViewPr>
    <p:cSldViewPr snapToGrid="0">
      <p:cViewPr varScale="1">
        <p:scale>
          <a:sx n="74" d="100"/>
          <a:sy n="74" d="100"/>
        </p:scale>
        <p:origin x="504"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99" Type="http://schemas.openxmlformats.org/officeDocument/2006/relationships/slide" Target="slides/slide280.xml"/><Relationship Id="rId21" Type="http://schemas.openxmlformats.org/officeDocument/2006/relationships/slide" Target="slides/slide2.xml"/><Relationship Id="rId63" Type="http://schemas.openxmlformats.org/officeDocument/2006/relationships/slide" Target="slides/slide44.xml"/><Relationship Id="rId159" Type="http://schemas.openxmlformats.org/officeDocument/2006/relationships/slide" Target="slides/slide140.xml"/><Relationship Id="rId324" Type="http://schemas.openxmlformats.org/officeDocument/2006/relationships/slide" Target="slides/slide305.xml"/><Relationship Id="rId366" Type="http://schemas.openxmlformats.org/officeDocument/2006/relationships/slide" Target="slides/slide347.xml"/><Relationship Id="rId170" Type="http://schemas.openxmlformats.org/officeDocument/2006/relationships/slide" Target="slides/slide151.xml"/><Relationship Id="rId226" Type="http://schemas.openxmlformats.org/officeDocument/2006/relationships/slide" Target="slides/slide207.xml"/><Relationship Id="rId268" Type="http://schemas.openxmlformats.org/officeDocument/2006/relationships/slide" Target="slides/slide249.xml"/><Relationship Id="rId32" Type="http://schemas.openxmlformats.org/officeDocument/2006/relationships/slide" Target="slides/slide13.xml"/><Relationship Id="rId74" Type="http://schemas.openxmlformats.org/officeDocument/2006/relationships/slide" Target="slides/slide55.xml"/><Relationship Id="rId128" Type="http://schemas.openxmlformats.org/officeDocument/2006/relationships/slide" Target="slides/slide109.xml"/><Relationship Id="rId335" Type="http://schemas.openxmlformats.org/officeDocument/2006/relationships/slide" Target="slides/slide316.xml"/><Relationship Id="rId377" Type="http://schemas.openxmlformats.org/officeDocument/2006/relationships/slide" Target="slides/slide358.xml"/><Relationship Id="rId5" Type="http://schemas.openxmlformats.org/officeDocument/2006/relationships/slideMaster" Target="slideMasters/slideMaster5.xml"/><Relationship Id="rId181" Type="http://schemas.openxmlformats.org/officeDocument/2006/relationships/slide" Target="slides/slide162.xml"/><Relationship Id="rId237" Type="http://schemas.openxmlformats.org/officeDocument/2006/relationships/slide" Target="slides/slide218.xml"/><Relationship Id="rId279" Type="http://schemas.openxmlformats.org/officeDocument/2006/relationships/slide" Target="slides/slide260.xml"/><Relationship Id="rId43" Type="http://schemas.openxmlformats.org/officeDocument/2006/relationships/slide" Target="slides/slide24.xml"/><Relationship Id="rId139" Type="http://schemas.openxmlformats.org/officeDocument/2006/relationships/slide" Target="slides/slide120.xml"/><Relationship Id="rId290" Type="http://schemas.openxmlformats.org/officeDocument/2006/relationships/slide" Target="slides/slide271.xml"/><Relationship Id="rId304" Type="http://schemas.openxmlformats.org/officeDocument/2006/relationships/slide" Target="slides/slide285.xml"/><Relationship Id="rId346" Type="http://schemas.openxmlformats.org/officeDocument/2006/relationships/slide" Target="slides/slide327.xml"/><Relationship Id="rId85" Type="http://schemas.openxmlformats.org/officeDocument/2006/relationships/slide" Target="slides/slide66.xml"/><Relationship Id="rId150" Type="http://schemas.openxmlformats.org/officeDocument/2006/relationships/slide" Target="slides/slide131.xml"/><Relationship Id="rId192" Type="http://schemas.openxmlformats.org/officeDocument/2006/relationships/slide" Target="slides/slide173.xml"/><Relationship Id="rId206" Type="http://schemas.openxmlformats.org/officeDocument/2006/relationships/slide" Target="slides/slide187.xml"/><Relationship Id="rId248" Type="http://schemas.openxmlformats.org/officeDocument/2006/relationships/slide" Target="slides/slide229.xml"/><Relationship Id="rId12" Type="http://schemas.openxmlformats.org/officeDocument/2006/relationships/slideMaster" Target="slideMasters/slideMaster12.xml"/><Relationship Id="rId108" Type="http://schemas.openxmlformats.org/officeDocument/2006/relationships/slide" Target="slides/slide89.xml"/><Relationship Id="rId315" Type="http://schemas.openxmlformats.org/officeDocument/2006/relationships/slide" Target="slides/slide296.xml"/><Relationship Id="rId357" Type="http://schemas.openxmlformats.org/officeDocument/2006/relationships/slide" Target="slides/slide338.xml"/><Relationship Id="rId54" Type="http://schemas.openxmlformats.org/officeDocument/2006/relationships/slide" Target="slides/slide35.xml"/><Relationship Id="rId96" Type="http://schemas.openxmlformats.org/officeDocument/2006/relationships/slide" Target="slides/slide77.xml"/><Relationship Id="rId161" Type="http://schemas.openxmlformats.org/officeDocument/2006/relationships/slide" Target="slides/slide142.xml"/><Relationship Id="rId217" Type="http://schemas.openxmlformats.org/officeDocument/2006/relationships/slide" Target="slides/slide198.xml"/><Relationship Id="rId259" Type="http://schemas.openxmlformats.org/officeDocument/2006/relationships/slide" Target="slides/slide240.xml"/><Relationship Id="rId23" Type="http://schemas.openxmlformats.org/officeDocument/2006/relationships/slide" Target="slides/slide4.xml"/><Relationship Id="rId119" Type="http://schemas.openxmlformats.org/officeDocument/2006/relationships/slide" Target="slides/slide100.xml"/><Relationship Id="rId270" Type="http://schemas.openxmlformats.org/officeDocument/2006/relationships/slide" Target="slides/slide251.xml"/><Relationship Id="rId326" Type="http://schemas.openxmlformats.org/officeDocument/2006/relationships/slide" Target="slides/slide307.xml"/><Relationship Id="rId65" Type="http://schemas.openxmlformats.org/officeDocument/2006/relationships/slide" Target="slides/slide46.xml"/><Relationship Id="rId130" Type="http://schemas.openxmlformats.org/officeDocument/2006/relationships/slide" Target="slides/slide111.xml"/><Relationship Id="rId368" Type="http://schemas.openxmlformats.org/officeDocument/2006/relationships/slide" Target="slides/slide349.xml"/><Relationship Id="rId172" Type="http://schemas.openxmlformats.org/officeDocument/2006/relationships/slide" Target="slides/slide153.xml"/><Relationship Id="rId228" Type="http://schemas.openxmlformats.org/officeDocument/2006/relationships/slide" Target="slides/slide209.xml"/><Relationship Id="rId281" Type="http://schemas.openxmlformats.org/officeDocument/2006/relationships/slide" Target="slides/slide262.xml"/><Relationship Id="rId337" Type="http://schemas.openxmlformats.org/officeDocument/2006/relationships/slide" Target="slides/slide318.xml"/><Relationship Id="rId34" Type="http://schemas.openxmlformats.org/officeDocument/2006/relationships/slide" Target="slides/slide15.xml"/><Relationship Id="rId76" Type="http://schemas.openxmlformats.org/officeDocument/2006/relationships/slide" Target="slides/slide57.xml"/><Relationship Id="rId141" Type="http://schemas.openxmlformats.org/officeDocument/2006/relationships/slide" Target="slides/slide122.xml"/><Relationship Id="rId379" Type="http://schemas.openxmlformats.org/officeDocument/2006/relationships/notesMaster" Target="notesMasters/notesMaster1.xml"/><Relationship Id="rId7" Type="http://schemas.openxmlformats.org/officeDocument/2006/relationships/slideMaster" Target="slideMasters/slideMaster7.xml"/><Relationship Id="rId183" Type="http://schemas.openxmlformats.org/officeDocument/2006/relationships/slide" Target="slides/slide164.xml"/><Relationship Id="rId239" Type="http://schemas.openxmlformats.org/officeDocument/2006/relationships/slide" Target="slides/slide220.xml"/><Relationship Id="rId250" Type="http://schemas.openxmlformats.org/officeDocument/2006/relationships/slide" Target="slides/slide231.xml"/><Relationship Id="rId292" Type="http://schemas.openxmlformats.org/officeDocument/2006/relationships/slide" Target="slides/slide273.xml"/><Relationship Id="rId306" Type="http://schemas.openxmlformats.org/officeDocument/2006/relationships/slide" Target="slides/slide287.xml"/><Relationship Id="rId45" Type="http://schemas.openxmlformats.org/officeDocument/2006/relationships/slide" Target="slides/slide26.xml"/><Relationship Id="rId87" Type="http://schemas.openxmlformats.org/officeDocument/2006/relationships/slide" Target="slides/slide68.xml"/><Relationship Id="rId110" Type="http://schemas.openxmlformats.org/officeDocument/2006/relationships/slide" Target="slides/slide91.xml"/><Relationship Id="rId348" Type="http://schemas.openxmlformats.org/officeDocument/2006/relationships/slide" Target="slides/slide329.xml"/><Relationship Id="rId152" Type="http://schemas.openxmlformats.org/officeDocument/2006/relationships/slide" Target="slides/slide133.xml"/><Relationship Id="rId194" Type="http://schemas.openxmlformats.org/officeDocument/2006/relationships/slide" Target="slides/slide175.xml"/><Relationship Id="rId208" Type="http://schemas.openxmlformats.org/officeDocument/2006/relationships/slide" Target="slides/slide189.xml"/><Relationship Id="rId261" Type="http://schemas.openxmlformats.org/officeDocument/2006/relationships/slide" Target="slides/slide242.xml"/><Relationship Id="rId14" Type="http://schemas.openxmlformats.org/officeDocument/2006/relationships/slideMaster" Target="slideMasters/slideMaster14.xml"/><Relationship Id="rId56" Type="http://schemas.openxmlformats.org/officeDocument/2006/relationships/slide" Target="slides/slide37.xml"/><Relationship Id="rId317" Type="http://schemas.openxmlformats.org/officeDocument/2006/relationships/slide" Target="slides/slide298.xml"/><Relationship Id="rId359" Type="http://schemas.openxmlformats.org/officeDocument/2006/relationships/slide" Target="slides/slide340.xml"/><Relationship Id="rId98" Type="http://schemas.openxmlformats.org/officeDocument/2006/relationships/slide" Target="slides/slide79.xml"/><Relationship Id="rId121" Type="http://schemas.openxmlformats.org/officeDocument/2006/relationships/slide" Target="slides/slide102.xml"/><Relationship Id="rId163" Type="http://schemas.openxmlformats.org/officeDocument/2006/relationships/slide" Target="slides/slide144.xml"/><Relationship Id="rId219" Type="http://schemas.openxmlformats.org/officeDocument/2006/relationships/slide" Target="slides/slide200.xml"/><Relationship Id="rId370" Type="http://schemas.openxmlformats.org/officeDocument/2006/relationships/slide" Target="slides/slide351.xml"/><Relationship Id="rId230" Type="http://schemas.openxmlformats.org/officeDocument/2006/relationships/slide" Target="slides/slide211.xml"/><Relationship Id="rId25" Type="http://schemas.openxmlformats.org/officeDocument/2006/relationships/slide" Target="slides/slide6.xml"/><Relationship Id="rId67" Type="http://schemas.openxmlformats.org/officeDocument/2006/relationships/slide" Target="slides/slide48.xml"/><Relationship Id="rId272" Type="http://schemas.openxmlformats.org/officeDocument/2006/relationships/slide" Target="slides/slide253.xml"/><Relationship Id="rId328" Type="http://schemas.openxmlformats.org/officeDocument/2006/relationships/slide" Target="slides/slide309.xml"/><Relationship Id="rId132" Type="http://schemas.openxmlformats.org/officeDocument/2006/relationships/slide" Target="slides/slide113.xml"/><Relationship Id="rId174" Type="http://schemas.openxmlformats.org/officeDocument/2006/relationships/slide" Target="slides/slide155.xml"/><Relationship Id="rId381" Type="http://schemas.openxmlformats.org/officeDocument/2006/relationships/viewProps" Target="viewProps.xml"/><Relationship Id="rId241" Type="http://schemas.openxmlformats.org/officeDocument/2006/relationships/slide" Target="slides/slide222.xml"/><Relationship Id="rId36" Type="http://schemas.openxmlformats.org/officeDocument/2006/relationships/slide" Target="slides/slide17.xml"/><Relationship Id="rId283" Type="http://schemas.openxmlformats.org/officeDocument/2006/relationships/slide" Target="slides/slide264.xml"/><Relationship Id="rId339" Type="http://schemas.openxmlformats.org/officeDocument/2006/relationships/slide" Target="slides/slide320.xml"/><Relationship Id="rId78" Type="http://schemas.openxmlformats.org/officeDocument/2006/relationships/slide" Target="slides/slide59.xml"/><Relationship Id="rId101" Type="http://schemas.openxmlformats.org/officeDocument/2006/relationships/slide" Target="slides/slide82.xml"/><Relationship Id="rId143" Type="http://schemas.openxmlformats.org/officeDocument/2006/relationships/slide" Target="slides/slide124.xml"/><Relationship Id="rId185" Type="http://schemas.openxmlformats.org/officeDocument/2006/relationships/slide" Target="slides/slide166.xml"/><Relationship Id="rId350" Type="http://schemas.openxmlformats.org/officeDocument/2006/relationships/slide" Target="slides/slide331.xml"/><Relationship Id="rId9" Type="http://schemas.openxmlformats.org/officeDocument/2006/relationships/slideMaster" Target="slideMasters/slideMaster9.xml"/><Relationship Id="rId210" Type="http://schemas.openxmlformats.org/officeDocument/2006/relationships/slide" Target="slides/slide191.xml"/><Relationship Id="rId26" Type="http://schemas.openxmlformats.org/officeDocument/2006/relationships/slide" Target="slides/slide7.xml"/><Relationship Id="rId231" Type="http://schemas.openxmlformats.org/officeDocument/2006/relationships/slide" Target="slides/slide212.xml"/><Relationship Id="rId252" Type="http://schemas.openxmlformats.org/officeDocument/2006/relationships/slide" Target="slides/slide233.xml"/><Relationship Id="rId273" Type="http://schemas.openxmlformats.org/officeDocument/2006/relationships/slide" Target="slides/slide254.xml"/><Relationship Id="rId294" Type="http://schemas.openxmlformats.org/officeDocument/2006/relationships/slide" Target="slides/slide275.xml"/><Relationship Id="rId308" Type="http://schemas.openxmlformats.org/officeDocument/2006/relationships/slide" Target="slides/slide289.xml"/><Relationship Id="rId329" Type="http://schemas.openxmlformats.org/officeDocument/2006/relationships/slide" Target="slides/slide310.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75" Type="http://schemas.openxmlformats.org/officeDocument/2006/relationships/slide" Target="slides/slide156.xml"/><Relationship Id="rId340" Type="http://schemas.openxmlformats.org/officeDocument/2006/relationships/slide" Target="slides/slide321.xml"/><Relationship Id="rId361" Type="http://schemas.openxmlformats.org/officeDocument/2006/relationships/slide" Target="slides/slide342.xml"/><Relationship Id="rId196" Type="http://schemas.openxmlformats.org/officeDocument/2006/relationships/slide" Target="slides/slide177.xml"/><Relationship Id="rId200" Type="http://schemas.openxmlformats.org/officeDocument/2006/relationships/slide" Target="slides/slide181.xml"/><Relationship Id="rId382" Type="http://schemas.openxmlformats.org/officeDocument/2006/relationships/theme" Target="theme/theme1.xml"/><Relationship Id="rId16" Type="http://schemas.openxmlformats.org/officeDocument/2006/relationships/slideMaster" Target="slideMasters/slideMaster16.xml"/><Relationship Id="rId221" Type="http://schemas.openxmlformats.org/officeDocument/2006/relationships/slide" Target="slides/slide202.xml"/><Relationship Id="rId242" Type="http://schemas.openxmlformats.org/officeDocument/2006/relationships/slide" Target="slides/slide223.xml"/><Relationship Id="rId263" Type="http://schemas.openxmlformats.org/officeDocument/2006/relationships/slide" Target="slides/slide244.xml"/><Relationship Id="rId284" Type="http://schemas.openxmlformats.org/officeDocument/2006/relationships/slide" Target="slides/slide265.xml"/><Relationship Id="rId319" Type="http://schemas.openxmlformats.org/officeDocument/2006/relationships/slide" Target="slides/slide300.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330" Type="http://schemas.openxmlformats.org/officeDocument/2006/relationships/slide" Target="slides/slide311.xml"/><Relationship Id="rId90" Type="http://schemas.openxmlformats.org/officeDocument/2006/relationships/slide" Target="slides/slide71.xml"/><Relationship Id="rId165" Type="http://schemas.openxmlformats.org/officeDocument/2006/relationships/slide" Target="slides/slide146.xml"/><Relationship Id="rId186" Type="http://schemas.openxmlformats.org/officeDocument/2006/relationships/slide" Target="slides/slide167.xml"/><Relationship Id="rId351" Type="http://schemas.openxmlformats.org/officeDocument/2006/relationships/slide" Target="slides/slide332.xml"/><Relationship Id="rId372" Type="http://schemas.openxmlformats.org/officeDocument/2006/relationships/slide" Target="slides/slide353.xml"/><Relationship Id="rId211" Type="http://schemas.openxmlformats.org/officeDocument/2006/relationships/slide" Target="slides/slide192.xml"/><Relationship Id="rId232" Type="http://schemas.openxmlformats.org/officeDocument/2006/relationships/slide" Target="slides/slide213.xml"/><Relationship Id="rId253" Type="http://schemas.openxmlformats.org/officeDocument/2006/relationships/slide" Target="slides/slide234.xml"/><Relationship Id="rId274" Type="http://schemas.openxmlformats.org/officeDocument/2006/relationships/slide" Target="slides/slide255.xml"/><Relationship Id="rId295" Type="http://schemas.openxmlformats.org/officeDocument/2006/relationships/slide" Target="slides/slide276.xml"/><Relationship Id="rId309" Type="http://schemas.openxmlformats.org/officeDocument/2006/relationships/slide" Target="slides/slide290.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 Id="rId320" Type="http://schemas.openxmlformats.org/officeDocument/2006/relationships/slide" Target="slides/slide301.xml"/><Relationship Id="rId80" Type="http://schemas.openxmlformats.org/officeDocument/2006/relationships/slide" Target="slides/slide61.xml"/><Relationship Id="rId155" Type="http://schemas.openxmlformats.org/officeDocument/2006/relationships/slide" Target="slides/slide136.xml"/><Relationship Id="rId176" Type="http://schemas.openxmlformats.org/officeDocument/2006/relationships/slide" Target="slides/slide157.xml"/><Relationship Id="rId197" Type="http://schemas.openxmlformats.org/officeDocument/2006/relationships/slide" Target="slides/slide178.xml"/><Relationship Id="rId341" Type="http://schemas.openxmlformats.org/officeDocument/2006/relationships/slide" Target="slides/slide322.xml"/><Relationship Id="rId362" Type="http://schemas.openxmlformats.org/officeDocument/2006/relationships/slide" Target="slides/slide343.xml"/><Relationship Id="rId383" Type="http://schemas.openxmlformats.org/officeDocument/2006/relationships/tableStyles" Target="tableStyles.xml"/><Relationship Id="rId201" Type="http://schemas.openxmlformats.org/officeDocument/2006/relationships/slide" Target="slides/slide182.xml"/><Relationship Id="rId222" Type="http://schemas.openxmlformats.org/officeDocument/2006/relationships/slide" Target="slides/slide203.xml"/><Relationship Id="rId243" Type="http://schemas.openxmlformats.org/officeDocument/2006/relationships/slide" Target="slides/slide224.xml"/><Relationship Id="rId264" Type="http://schemas.openxmlformats.org/officeDocument/2006/relationships/slide" Target="slides/slide245.xml"/><Relationship Id="rId285" Type="http://schemas.openxmlformats.org/officeDocument/2006/relationships/slide" Target="slides/slide266.xml"/><Relationship Id="rId17" Type="http://schemas.openxmlformats.org/officeDocument/2006/relationships/slideMaster" Target="slideMasters/slideMaster17.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24" Type="http://schemas.openxmlformats.org/officeDocument/2006/relationships/slide" Target="slides/slide105.xml"/><Relationship Id="rId310" Type="http://schemas.openxmlformats.org/officeDocument/2006/relationships/slide" Target="slides/slide291.xml"/><Relationship Id="rId70" Type="http://schemas.openxmlformats.org/officeDocument/2006/relationships/slide" Target="slides/slide51.xml"/><Relationship Id="rId91" Type="http://schemas.openxmlformats.org/officeDocument/2006/relationships/slide" Target="slides/slide72.xml"/><Relationship Id="rId145" Type="http://schemas.openxmlformats.org/officeDocument/2006/relationships/slide" Target="slides/slide126.xml"/><Relationship Id="rId166" Type="http://schemas.openxmlformats.org/officeDocument/2006/relationships/slide" Target="slides/slide147.xml"/><Relationship Id="rId187" Type="http://schemas.openxmlformats.org/officeDocument/2006/relationships/slide" Target="slides/slide168.xml"/><Relationship Id="rId331" Type="http://schemas.openxmlformats.org/officeDocument/2006/relationships/slide" Target="slides/slide312.xml"/><Relationship Id="rId352" Type="http://schemas.openxmlformats.org/officeDocument/2006/relationships/slide" Target="slides/slide333.xml"/><Relationship Id="rId373" Type="http://schemas.openxmlformats.org/officeDocument/2006/relationships/slide" Target="slides/slide354.xml"/><Relationship Id="rId1" Type="http://schemas.openxmlformats.org/officeDocument/2006/relationships/slideMaster" Target="slideMasters/slideMaster1.xml"/><Relationship Id="rId212" Type="http://schemas.openxmlformats.org/officeDocument/2006/relationships/slide" Target="slides/slide193.xml"/><Relationship Id="rId233" Type="http://schemas.openxmlformats.org/officeDocument/2006/relationships/slide" Target="slides/slide214.xml"/><Relationship Id="rId254" Type="http://schemas.openxmlformats.org/officeDocument/2006/relationships/slide" Target="slides/slide235.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275" Type="http://schemas.openxmlformats.org/officeDocument/2006/relationships/slide" Target="slides/slide256.xml"/><Relationship Id="rId296" Type="http://schemas.openxmlformats.org/officeDocument/2006/relationships/slide" Target="slides/slide277.xml"/><Relationship Id="rId300" Type="http://schemas.openxmlformats.org/officeDocument/2006/relationships/slide" Target="slides/slide281.xml"/><Relationship Id="rId60" Type="http://schemas.openxmlformats.org/officeDocument/2006/relationships/slide" Target="slides/slide41.xml"/><Relationship Id="rId81" Type="http://schemas.openxmlformats.org/officeDocument/2006/relationships/slide" Target="slides/slide62.xml"/><Relationship Id="rId135" Type="http://schemas.openxmlformats.org/officeDocument/2006/relationships/slide" Target="slides/slide116.xml"/><Relationship Id="rId156" Type="http://schemas.openxmlformats.org/officeDocument/2006/relationships/slide" Target="slides/slide137.xml"/><Relationship Id="rId177" Type="http://schemas.openxmlformats.org/officeDocument/2006/relationships/slide" Target="slides/slide158.xml"/><Relationship Id="rId198" Type="http://schemas.openxmlformats.org/officeDocument/2006/relationships/slide" Target="slides/slide179.xml"/><Relationship Id="rId321" Type="http://schemas.openxmlformats.org/officeDocument/2006/relationships/slide" Target="slides/slide302.xml"/><Relationship Id="rId342" Type="http://schemas.openxmlformats.org/officeDocument/2006/relationships/slide" Target="slides/slide323.xml"/><Relationship Id="rId363" Type="http://schemas.openxmlformats.org/officeDocument/2006/relationships/slide" Target="slides/slide344.xml"/><Relationship Id="rId202" Type="http://schemas.openxmlformats.org/officeDocument/2006/relationships/slide" Target="slides/slide183.xml"/><Relationship Id="rId223" Type="http://schemas.openxmlformats.org/officeDocument/2006/relationships/slide" Target="slides/slide204.xml"/><Relationship Id="rId244" Type="http://schemas.openxmlformats.org/officeDocument/2006/relationships/slide" Target="slides/slide225.xml"/><Relationship Id="rId18" Type="http://schemas.openxmlformats.org/officeDocument/2006/relationships/slideMaster" Target="slideMasters/slideMaster18.xml"/><Relationship Id="rId39" Type="http://schemas.openxmlformats.org/officeDocument/2006/relationships/slide" Target="slides/slide20.xml"/><Relationship Id="rId265" Type="http://schemas.openxmlformats.org/officeDocument/2006/relationships/slide" Target="slides/slide246.xml"/><Relationship Id="rId286" Type="http://schemas.openxmlformats.org/officeDocument/2006/relationships/slide" Target="slides/slide267.xml"/><Relationship Id="rId50" Type="http://schemas.openxmlformats.org/officeDocument/2006/relationships/slide" Target="slides/slide31.xml"/><Relationship Id="rId104" Type="http://schemas.openxmlformats.org/officeDocument/2006/relationships/slide" Target="slides/slide85.xml"/><Relationship Id="rId125" Type="http://schemas.openxmlformats.org/officeDocument/2006/relationships/slide" Target="slides/slide106.xml"/><Relationship Id="rId146" Type="http://schemas.openxmlformats.org/officeDocument/2006/relationships/slide" Target="slides/slide127.xml"/><Relationship Id="rId167" Type="http://schemas.openxmlformats.org/officeDocument/2006/relationships/slide" Target="slides/slide148.xml"/><Relationship Id="rId188" Type="http://schemas.openxmlformats.org/officeDocument/2006/relationships/slide" Target="slides/slide169.xml"/><Relationship Id="rId311" Type="http://schemas.openxmlformats.org/officeDocument/2006/relationships/slide" Target="slides/slide292.xml"/><Relationship Id="rId332" Type="http://schemas.openxmlformats.org/officeDocument/2006/relationships/slide" Target="slides/slide313.xml"/><Relationship Id="rId353" Type="http://schemas.openxmlformats.org/officeDocument/2006/relationships/slide" Target="slides/slide334.xml"/><Relationship Id="rId374" Type="http://schemas.openxmlformats.org/officeDocument/2006/relationships/slide" Target="slides/slide355.xml"/><Relationship Id="rId71" Type="http://schemas.openxmlformats.org/officeDocument/2006/relationships/slide" Target="slides/slide52.xml"/><Relationship Id="rId92" Type="http://schemas.openxmlformats.org/officeDocument/2006/relationships/slide" Target="slides/slide73.xml"/><Relationship Id="rId213" Type="http://schemas.openxmlformats.org/officeDocument/2006/relationships/slide" Target="slides/slide194.xml"/><Relationship Id="rId234" Type="http://schemas.openxmlformats.org/officeDocument/2006/relationships/slide" Target="slides/slide215.xml"/><Relationship Id="rId2" Type="http://schemas.openxmlformats.org/officeDocument/2006/relationships/slideMaster" Target="slideMasters/slideMaster2.xml"/><Relationship Id="rId29" Type="http://schemas.openxmlformats.org/officeDocument/2006/relationships/slide" Target="slides/slide10.xml"/><Relationship Id="rId255" Type="http://schemas.openxmlformats.org/officeDocument/2006/relationships/slide" Target="slides/slide236.xml"/><Relationship Id="rId276" Type="http://schemas.openxmlformats.org/officeDocument/2006/relationships/slide" Target="slides/slide257.xml"/><Relationship Id="rId297" Type="http://schemas.openxmlformats.org/officeDocument/2006/relationships/slide" Target="slides/slide278.xml"/><Relationship Id="rId40" Type="http://schemas.openxmlformats.org/officeDocument/2006/relationships/slide" Target="slides/slide21.xml"/><Relationship Id="rId115" Type="http://schemas.openxmlformats.org/officeDocument/2006/relationships/slide" Target="slides/slide96.xml"/><Relationship Id="rId136" Type="http://schemas.openxmlformats.org/officeDocument/2006/relationships/slide" Target="slides/slide117.xml"/><Relationship Id="rId157" Type="http://schemas.openxmlformats.org/officeDocument/2006/relationships/slide" Target="slides/slide138.xml"/><Relationship Id="rId178" Type="http://schemas.openxmlformats.org/officeDocument/2006/relationships/slide" Target="slides/slide159.xml"/><Relationship Id="rId301" Type="http://schemas.openxmlformats.org/officeDocument/2006/relationships/slide" Target="slides/slide282.xml"/><Relationship Id="rId322" Type="http://schemas.openxmlformats.org/officeDocument/2006/relationships/slide" Target="slides/slide303.xml"/><Relationship Id="rId343" Type="http://schemas.openxmlformats.org/officeDocument/2006/relationships/slide" Target="slides/slide324.xml"/><Relationship Id="rId364" Type="http://schemas.openxmlformats.org/officeDocument/2006/relationships/slide" Target="slides/slide345.xml"/><Relationship Id="rId61" Type="http://schemas.openxmlformats.org/officeDocument/2006/relationships/slide" Target="slides/slide42.xml"/><Relationship Id="rId82" Type="http://schemas.openxmlformats.org/officeDocument/2006/relationships/slide" Target="slides/slide63.xml"/><Relationship Id="rId199" Type="http://schemas.openxmlformats.org/officeDocument/2006/relationships/slide" Target="slides/slide180.xml"/><Relationship Id="rId203" Type="http://schemas.openxmlformats.org/officeDocument/2006/relationships/slide" Target="slides/slide184.xml"/><Relationship Id="rId19" Type="http://schemas.openxmlformats.org/officeDocument/2006/relationships/slideMaster" Target="slideMasters/slideMaster19.xml"/><Relationship Id="rId224" Type="http://schemas.openxmlformats.org/officeDocument/2006/relationships/slide" Target="slides/slide205.xml"/><Relationship Id="rId245" Type="http://schemas.openxmlformats.org/officeDocument/2006/relationships/slide" Target="slides/slide226.xml"/><Relationship Id="rId266" Type="http://schemas.openxmlformats.org/officeDocument/2006/relationships/slide" Target="slides/slide247.xml"/><Relationship Id="rId287" Type="http://schemas.openxmlformats.org/officeDocument/2006/relationships/slide" Target="slides/slide268.xml"/><Relationship Id="rId30" Type="http://schemas.openxmlformats.org/officeDocument/2006/relationships/slide" Target="slides/slide1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168" Type="http://schemas.openxmlformats.org/officeDocument/2006/relationships/slide" Target="slides/slide149.xml"/><Relationship Id="rId312" Type="http://schemas.openxmlformats.org/officeDocument/2006/relationships/slide" Target="slides/slide293.xml"/><Relationship Id="rId333" Type="http://schemas.openxmlformats.org/officeDocument/2006/relationships/slide" Target="slides/slide314.xml"/><Relationship Id="rId354" Type="http://schemas.openxmlformats.org/officeDocument/2006/relationships/slide" Target="slides/slide335.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189" Type="http://schemas.openxmlformats.org/officeDocument/2006/relationships/slide" Target="slides/slide170.xml"/><Relationship Id="rId375" Type="http://schemas.openxmlformats.org/officeDocument/2006/relationships/slide" Target="slides/slide356.xml"/><Relationship Id="rId3" Type="http://schemas.openxmlformats.org/officeDocument/2006/relationships/slideMaster" Target="slideMasters/slideMaster3.xml"/><Relationship Id="rId214" Type="http://schemas.openxmlformats.org/officeDocument/2006/relationships/slide" Target="slides/slide195.xml"/><Relationship Id="rId235" Type="http://schemas.openxmlformats.org/officeDocument/2006/relationships/slide" Target="slides/slide216.xml"/><Relationship Id="rId256" Type="http://schemas.openxmlformats.org/officeDocument/2006/relationships/slide" Target="slides/slide237.xml"/><Relationship Id="rId277" Type="http://schemas.openxmlformats.org/officeDocument/2006/relationships/slide" Target="slides/slide258.xml"/><Relationship Id="rId298" Type="http://schemas.openxmlformats.org/officeDocument/2006/relationships/slide" Target="slides/slide279.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slide" Target="slides/slide139.xml"/><Relationship Id="rId302" Type="http://schemas.openxmlformats.org/officeDocument/2006/relationships/slide" Target="slides/slide283.xml"/><Relationship Id="rId323" Type="http://schemas.openxmlformats.org/officeDocument/2006/relationships/slide" Target="slides/slide304.xml"/><Relationship Id="rId344" Type="http://schemas.openxmlformats.org/officeDocument/2006/relationships/slide" Target="slides/slide325.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179" Type="http://schemas.openxmlformats.org/officeDocument/2006/relationships/slide" Target="slides/slide160.xml"/><Relationship Id="rId365" Type="http://schemas.openxmlformats.org/officeDocument/2006/relationships/slide" Target="slides/slide346.xml"/><Relationship Id="rId190" Type="http://schemas.openxmlformats.org/officeDocument/2006/relationships/slide" Target="slides/slide171.xml"/><Relationship Id="rId204" Type="http://schemas.openxmlformats.org/officeDocument/2006/relationships/slide" Target="slides/slide185.xml"/><Relationship Id="rId225" Type="http://schemas.openxmlformats.org/officeDocument/2006/relationships/slide" Target="slides/slide206.xml"/><Relationship Id="rId246" Type="http://schemas.openxmlformats.org/officeDocument/2006/relationships/slide" Target="slides/slide227.xml"/><Relationship Id="rId267" Type="http://schemas.openxmlformats.org/officeDocument/2006/relationships/slide" Target="slides/slide248.xml"/><Relationship Id="rId288" Type="http://schemas.openxmlformats.org/officeDocument/2006/relationships/slide" Target="slides/slide269.xml"/><Relationship Id="rId106" Type="http://schemas.openxmlformats.org/officeDocument/2006/relationships/slide" Target="slides/slide87.xml"/><Relationship Id="rId127" Type="http://schemas.openxmlformats.org/officeDocument/2006/relationships/slide" Target="slides/slide108.xml"/><Relationship Id="rId313" Type="http://schemas.openxmlformats.org/officeDocument/2006/relationships/slide" Target="slides/slide294.xml"/><Relationship Id="rId10" Type="http://schemas.openxmlformats.org/officeDocument/2006/relationships/slideMaster" Target="slideMasters/slideMaster10.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94" Type="http://schemas.openxmlformats.org/officeDocument/2006/relationships/slide" Target="slides/slide75.xml"/><Relationship Id="rId148" Type="http://schemas.openxmlformats.org/officeDocument/2006/relationships/slide" Target="slides/slide129.xml"/><Relationship Id="rId169" Type="http://schemas.openxmlformats.org/officeDocument/2006/relationships/slide" Target="slides/slide150.xml"/><Relationship Id="rId334" Type="http://schemas.openxmlformats.org/officeDocument/2006/relationships/slide" Target="slides/slide315.xml"/><Relationship Id="rId355" Type="http://schemas.openxmlformats.org/officeDocument/2006/relationships/slide" Target="slides/slide336.xml"/><Relationship Id="rId376" Type="http://schemas.openxmlformats.org/officeDocument/2006/relationships/slide" Target="slides/slide357.xml"/><Relationship Id="rId4" Type="http://schemas.openxmlformats.org/officeDocument/2006/relationships/slideMaster" Target="slideMasters/slideMaster4.xml"/><Relationship Id="rId180" Type="http://schemas.openxmlformats.org/officeDocument/2006/relationships/slide" Target="slides/slide161.xml"/><Relationship Id="rId215" Type="http://schemas.openxmlformats.org/officeDocument/2006/relationships/slide" Target="slides/slide196.xml"/><Relationship Id="rId236" Type="http://schemas.openxmlformats.org/officeDocument/2006/relationships/slide" Target="slides/slide217.xml"/><Relationship Id="rId257" Type="http://schemas.openxmlformats.org/officeDocument/2006/relationships/slide" Target="slides/slide238.xml"/><Relationship Id="rId278" Type="http://schemas.openxmlformats.org/officeDocument/2006/relationships/slide" Target="slides/slide259.xml"/><Relationship Id="rId303" Type="http://schemas.openxmlformats.org/officeDocument/2006/relationships/slide" Target="slides/slide284.xml"/><Relationship Id="rId42" Type="http://schemas.openxmlformats.org/officeDocument/2006/relationships/slide" Target="slides/slide23.xml"/><Relationship Id="rId84" Type="http://schemas.openxmlformats.org/officeDocument/2006/relationships/slide" Target="slides/slide65.xml"/><Relationship Id="rId138" Type="http://schemas.openxmlformats.org/officeDocument/2006/relationships/slide" Target="slides/slide119.xml"/><Relationship Id="rId345" Type="http://schemas.openxmlformats.org/officeDocument/2006/relationships/slide" Target="slides/slide326.xml"/><Relationship Id="rId191" Type="http://schemas.openxmlformats.org/officeDocument/2006/relationships/slide" Target="slides/slide172.xml"/><Relationship Id="rId205" Type="http://schemas.openxmlformats.org/officeDocument/2006/relationships/slide" Target="slides/slide186.xml"/><Relationship Id="rId247" Type="http://schemas.openxmlformats.org/officeDocument/2006/relationships/slide" Target="slides/slide228.xml"/><Relationship Id="rId107" Type="http://schemas.openxmlformats.org/officeDocument/2006/relationships/slide" Target="slides/slide88.xml"/><Relationship Id="rId289" Type="http://schemas.openxmlformats.org/officeDocument/2006/relationships/slide" Target="slides/slide270.xml"/><Relationship Id="rId11" Type="http://schemas.openxmlformats.org/officeDocument/2006/relationships/slideMaster" Target="slideMasters/slideMaster11.xml"/><Relationship Id="rId53" Type="http://schemas.openxmlformats.org/officeDocument/2006/relationships/slide" Target="slides/slide34.xml"/><Relationship Id="rId149" Type="http://schemas.openxmlformats.org/officeDocument/2006/relationships/slide" Target="slides/slide130.xml"/><Relationship Id="rId314" Type="http://schemas.openxmlformats.org/officeDocument/2006/relationships/slide" Target="slides/slide295.xml"/><Relationship Id="rId356" Type="http://schemas.openxmlformats.org/officeDocument/2006/relationships/slide" Target="slides/slide337.xml"/><Relationship Id="rId95" Type="http://schemas.openxmlformats.org/officeDocument/2006/relationships/slide" Target="slides/slide76.xml"/><Relationship Id="rId160" Type="http://schemas.openxmlformats.org/officeDocument/2006/relationships/slide" Target="slides/slide141.xml"/><Relationship Id="rId216" Type="http://schemas.openxmlformats.org/officeDocument/2006/relationships/slide" Target="slides/slide197.xml"/><Relationship Id="rId258" Type="http://schemas.openxmlformats.org/officeDocument/2006/relationships/slide" Target="slides/slide239.xml"/><Relationship Id="rId22" Type="http://schemas.openxmlformats.org/officeDocument/2006/relationships/slide" Target="slides/slide3.xml"/><Relationship Id="rId64" Type="http://schemas.openxmlformats.org/officeDocument/2006/relationships/slide" Target="slides/slide45.xml"/><Relationship Id="rId118" Type="http://schemas.openxmlformats.org/officeDocument/2006/relationships/slide" Target="slides/slide99.xml"/><Relationship Id="rId325" Type="http://schemas.openxmlformats.org/officeDocument/2006/relationships/slide" Target="slides/slide306.xml"/><Relationship Id="rId367" Type="http://schemas.openxmlformats.org/officeDocument/2006/relationships/slide" Target="slides/slide348.xml"/><Relationship Id="rId171" Type="http://schemas.openxmlformats.org/officeDocument/2006/relationships/slide" Target="slides/slide152.xml"/><Relationship Id="rId227" Type="http://schemas.openxmlformats.org/officeDocument/2006/relationships/slide" Target="slides/slide208.xml"/><Relationship Id="rId269" Type="http://schemas.openxmlformats.org/officeDocument/2006/relationships/slide" Target="slides/slide250.xml"/><Relationship Id="rId33" Type="http://schemas.openxmlformats.org/officeDocument/2006/relationships/slide" Target="slides/slide14.xml"/><Relationship Id="rId129" Type="http://schemas.openxmlformats.org/officeDocument/2006/relationships/slide" Target="slides/slide110.xml"/><Relationship Id="rId280" Type="http://schemas.openxmlformats.org/officeDocument/2006/relationships/slide" Target="slides/slide261.xml"/><Relationship Id="rId336" Type="http://schemas.openxmlformats.org/officeDocument/2006/relationships/slide" Target="slides/slide317.xml"/><Relationship Id="rId75" Type="http://schemas.openxmlformats.org/officeDocument/2006/relationships/slide" Target="slides/slide56.xml"/><Relationship Id="rId140" Type="http://schemas.openxmlformats.org/officeDocument/2006/relationships/slide" Target="slides/slide121.xml"/><Relationship Id="rId182" Type="http://schemas.openxmlformats.org/officeDocument/2006/relationships/slide" Target="slides/slide163.xml"/><Relationship Id="rId378" Type="http://schemas.openxmlformats.org/officeDocument/2006/relationships/slide" Target="slides/slide359.xml"/><Relationship Id="rId6" Type="http://schemas.openxmlformats.org/officeDocument/2006/relationships/slideMaster" Target="slideMasters/slideMaster6.xml"/><Relationship Id="rId238" Type="http://schemas.openxmlformats.org/officeDocument/2006/relationships/slide" Target="slides/slide219.xml"/><Relationship Id="rId291" Type="http://schemas.openxmlformats.org/officeDocument/2006/relationships/slide" Target="slides/slide272.xml"/><Relationship Id="rId305" Type="http://schemas.openxmlformats.org/officeDocument/2006/relationships/slide" Target="slides/slide286.xml"/><Relationship Id="rId347" Type="http://schemas.openxmlformats.org/officeDocument/2006/relationships/slide" Target="slides/slide328.xml"/><Relationship Id="rId44" Type="http://schemas.openxmlformats.org/officeDocument/2006/relationships/slide" Target="slides/slide25.xml"/><Relationship Id="rId86" Type="http://schemas.openxmlformats.org/officeDocument/2006/relationships/slide" Target="slides/slide67.xml"/><Relationship Id="rId151" Type="http://schemas.openxmlformats.org/officeDocument/2006/relationships/slide" Target="slides/slide132.xml"/><Relationship Id="rId193" Type="http://schemas.openxmlformats.org/officeDocument/2006/relationships/slide" Target="slides/slide174.xml"/><Relationship Id="rId207" Type="http://schemas.openxmlformats.org/officeDocument/2006/relationships/slide" Target="slides/slide188.xml"/><Relationship Id="rId249" Type="http://schemas.openxmlformats.org/officeDocument/2006/relationships/slide" Target="slides/slide230.xml"/><Relationship Id="rId13" Type="http://schemas.openxmlformats.org/officeDocument/2006/relationships/slideMaster" Target="slideMasters/slideMaster13.xml"/><Relationship Id="rId109" Type="http://schemas.openxmlformats.org/officeDocument/2006/relationships/slide" Target="slides/slide90.xml"/><Relationship Id="rId260" Type="http://schemas.openxmlformats.org/officeDocument/2006/relationships/slide" Target="slides/slide241.xml"/><Relationship Id="rId316" Type="http://schemas.openxmlformats.org/officeDocument/2006/relationships/slide" Target="slides/slide297.xml"/><Relationship Id="rId55" Type="http://schemas.openxmlformats.org/officeDocument/2006/relationships/slide" Target="slides/slide36.xml"/><Relationship Id="rId97" Type="http://schemas.openxmlformats.org/officeDocument/2006/relationships/slide" Target="slides/slide78.xml"/><Relationship Id="rId120" Type="http://schemas.openxmlformats.org/officeDocument/2006/relationships/slide" Target="slides/slide101.xml"/><Relationship Id="rId358" Type="http://schemas.openxmlformats.org/officeDocument/2006/relationships/slide" Target="slides/slide339.xml"/><Relationship Id="rId162" Type="http://schemas.openxmlformats.org/officeDocument/2006/relationships/slide" Target="slides/slide143.xml"/><Relationship Id="rId218" Type="http://schemas.openxmlformats.org/officeDocument/2006/relationships/slide" Target="slides/slide199.xml"/><Relationship Id="rId271" Type="http://schemas.openxmlformats.org/officeDocument/2006/relationships/slide" Target="slides/slide252.xml"/><Relationship Id="rId24" Type="http://schemas.openxmlformats.org/officeDocument/2006/relationships/slide" Target="slides/slide5.xml"/><Relationship Id="rId66" Type="http://schemas.openxmlformats.org/officeDocument/2006/relationships/slide" Target="slides/slide47.xml"/><Relationship Id="rId131" Type="http://schemas.openxmlformats.org/officeDocument/2006/relationships/slide" Target="slides/slide112.xml"/><Relationship Id="rId327" Type="http://schemas.openxmlformats.org/officeDocument/2006/relationships/slide" Target="slides/slide308.xml"/><Relationship Id="rId369" Type="http://schemas.openxmlformats.org/officeDocument/2006/relationships/slide" Target="slides/slide350.xml"/><Relationship Id="rId173" Type="http://schemas.openxmlformats.org/officeDocument/2006/relationships/slide" Target="slides/slide154.xml"/><Relationship Id="rId229" Type="http://schemas.openxmlformats.org/officeDocument/2006/relationships/slide" Target="slides/slide210.xml"/><Relationship Id="rId380" Type="http://schemas.openxmlformats.org/officeDocument/2006/relationships/presProps" Target="presProps.xml"/><Relationship Id="rId240" Type="http://schemas.openxmlformats.org/officeDocument/2006/relationships/slide" Target="slides/slide221.xml"/><Relationship Id="rId35" Type="http://schemas.openxmlformats.org/officeDocument/2006/relationships/slide" Target="slides/slide16.xml"/><Relationship Id="rId77" Type="http://schemas.openxmlformats.org/officeDocument/2006/relationships/slide" Target="slides/slide58.xml"/><Relationship Id="rId100" Type="http://schemas.openxmlformats.org/officeDocument/2006/relationships/slide" Target="slides/slide81.xml"/><Relationship Id="rId282" Type="http://schemas.openxmlformats.org/officeDocument/2006/relationships/slide" Target="slides/slide263.xml"/><Relationship Id="rId338" Type="http://schemas.openxmlformats.org/officeDocument/2006/relationships/slide" Target="slides/slide319.xml"/><Relationship Id="rId8" Type="http://schemas.openxmlformats.org/officeDocument/2006/relationships/slideMaster" Target="slideMasters/slideMaster8.xml"/><Relationship Id="rId142" Type="http://schemas.openxmlformats.org/officeDocument/2006/relationships/slide" Target="slides/slide123.xml"/><Relationship Id="rId184" Type="http://schemas.openxmlformats.org/officeDocument/2006/relationships/slide" Target="slides/slide165.xml"/><Relationship Id="rId251" Type="http://schemas.openxmlformats.org/officeDocument/2006/relationships/slide" Target="slides/slide232.xml"/><Relationship Id="rId46" Type="http://schemas.openxmlformats.org/officeDocument/2006/relationships/slide" Target="slides/slide27.xml"/><Relationship Id="rId293" Type="http://schemas.openxmlformats.org/officeDocument/2006/relationships/slide" Target="slides/slide274.xml"/><Relationship Id="rId307" Type="http://schemas.openxmlformats.org/officeDocument/2006/relationships/slide" Target="slides/slide288.xml"/><Relationship Id="rId349" Type="http://schemas.openxmlformats.org/officeDocument/2006/relationships/slide" Target="slides/slide330.xml"/><Relationship Id="rId88" Type="http://schemas.openxmlformats.org/officeDocument/2006/relationships/slide" Target="slides/slide69.xml"/><Relationship Id="rId111" Type="http://schemas.openxmlformats.org/officeDocument/2006/relationships/slide" Target="slides/slide92.xml"/><Relationship Id="rId153" Type="http://schemas.openxmlformats.org/officeDocument/2006/relationships/slide" Target="slides/slide134.xml"/><Relationship Id="rId195" Type="http://schemas.openxmlformats.org/officeDocument/2006/relationships/slide" Target="slides/slide176.xml"/><Relationship Id="rId209" Type="http://schemas.openxmlformats.org/officeDocument/2006/relationships/slide" Target="slides/slide190.xml"/><Relationship Id="rId360" Type="http://schemas.openxmlformats.org/officeDocument/2006/relationships/slide" Target="slides/slide341.xml"/><Relationship Id="rId220" Type="http://schemas.openxmlformats.org/officeDocument/2006/relationships/slide" Target="slides/slide201.xml"/><Relationship Id="rId15" Type="http://schemas.openxmlformats.org/officeDocument/2006/relationships/slideMaster" Target="slideMasters/slideMaster15.xml"/><Relationship Id="rId57" Type="http://schemas.openxmlformats.org/officeDocument/2006/relationships/slide" Target="slides/slide38.xml"/><Relationship Id="rId262" Type="http://schemas.openxmlformats.org/officeDocument/2006/relationships/slide" Target="slides/slide243.xml"/><Relationship Id="rId318" Type="http://schemas.openxmlformats.org/officeDocument/2006/relationships/slide" Target="slides/slide299.xml"/><Relationship Id="rId99" Type="http://schemas.openxmlformats.org/officeDocument/2006/relationships/slide" Target="slides/slide80.xml"/><Relationship Id="rId122" Type="http://schemas.openxmlformats.org/officeDocument/2006/relationships/slide" Target="slides/slide103.xml"/><Relationship Id="rId164" Type="http://schemas.openxmlformats.org/officeDocument/2006/relationships/slide" Target="slides/slide145.xml"/><Relationship Id="rId371" Type="http://schemas.openxmlformats.org/officeDocument/2006/relationships/slide" Target="slides/slide352.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2" destOrd="0" parTransId="{82262807-742F-445C-A82D-E00150B4758A}" sibTransId="{8AAF17AD-3C28-49CC-8DF9-29B1A1989B3A}"/>
    <dgm:cxn modelId="{397A061B-A197-4288-AF42-9F753F901926}" type="presOf" srcId="{32D6A73B-402A-4B4F-BCA8-E5C7C242654F}" destId="{5302FF2D-792F-459A-96EF-9AA82992B7BC}" srcOrd="0" destOrd="1" presId="urn:microsoft.com/office/officeart/2011/layout/TabList"/>
    <dgm:cxn modelId="{7AC5F903-042D-4DB4-8D6B-D4454D9F616B}" type="presOf" srcId="{F4EE96B1-B727-4581-90E9-BB92B122D611}" destId="{95AA686E-C137-4A3E-9FEF-D3AD0912EC31}"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FA3EB30C-8E07-4247-9F6E-B6E53F9A527C}" type="presOf" srcId="{C1740357-4F87-45E9-9215-B6DC8AFCBD2A}" destId="{7614B290-0C2E-4744-B26B-D7F2B8EE6BE5}" srcOrd="0" destOrd="0" presId="urn:microsoft.com/office/officeart/2011/layout/TabList"/>
    <dgm:cxn modelId="{8981D8F7-6B2B-4C14-B8A2-A7E179DCD2E2}" type="presOf" srcId="{28182647-DB33-4789-BB29-9B1CD5C06BCB}" destId="{FA569536-F33F-41D7-94FC-DEC6393CC89C}"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8A5CF5F9-61F7-4527-8CFF-8E4161B28ACA}" type="presOf" srcId="{82F985B4-8F98-411A-A4DF-A3DA449EE2F7}" destId="{EFEE8269-3D05-4C18-9054-9F2A8367E5E0}"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959EBC86-A229-4A18-8BFC-84B8095028F8}" type="presOf" srcId="{FAEDAEDC-A910-414B-9F12-2A2B0263A3F9}" destId="{CAFF16D3-8520-47DB-867D-62AAB3E9B6DC}"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2C5503DB-7346-4F50-AD78-F48E53021867}" type="presOf" srcId="{ECC415A6-1C54-4D1F-A785-4B3104A61804}" destId="{6006F572-17F4-4C7C-97F9-A69521F6459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CF8C41B6-E929-4BA0-ACBE-D914E1B82FE3}" srcId="{F4EE96B1-B727-4581-90E9-BB92B122D611}" destId="{82F985B4-8F98-411A-A4DF-A3DA449EE2F7}" srcOrd="0" destOrd="0" parTransId="{0AA2E5F0-C8FF-4D99-A512-5C83CC1F3B41}" sibTransId="{C3F0FE1E-7C77-4745-BE05-55249C3D0887}"/>
    <dgm:cxn modelId="{ABA19E29-9C35-4D5A-B90B-28FF7F417F44}" srcId="{6EE168A3-BAD3-4341-988B-5DD292914A5D}" destId="{84C09F22-DD5D-4A2A-A276-E3EE9C3199E5}" srcOrd="0" destOrd="0" parTransId="{EAECB5A4-68C9-46A7-9F81-FFF006A258B2}" sibTransId="{59028129-56BB-4A8C-B14B-EF14EA9A1485}"/>
    <dgm:cxn modelId="{F60608E9-9D7C-471C-A719-0FFAC2631DFD}"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3B165FE5-0422-4F38-95EA-80AC2405AEC2}" type="presOf" srcId="{6EE168A3-BAD3-4341-988B-5DD292914A5D}" destId="{35A2A7BB-015C-43D2-BF83-AC92864CEFEF}" srcOrd="0" destOrd="0" presId="urn:microsoft.com/office/officeart/2011/layout/TabList"/>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B534C130-8636-4A6F-9E84-E14C713A3D34}" type="presOf" srcId="{0FD5F3D4-0ABE-4B65-929E-9B61CA75EFC8}" destId="{FDC4E1E8-8B08-447E-94E3-5DFE8D717455}" srcOrd="0" destOrd="0" presId="urn:microsoft.com/office/officeart/2005/8/layout/radial6"/>
    <dgm:cxn modelId="{B1F7A9E0-C120-4B8B-96C9-97BB01FB72A2}" type="presOf" srcId="{62FDC2FC-CDA1-4E26-BABE-6B15AB7F0C80}" destId="{59C3BFCF-94D8-4A14-9353-FACD95AA2DA3}" srcOrd="0" destOrd="0" presId="urn:microsoft.com/office/officeart/2005/8/layout/radial6"/>
    <dgm:cxn modelId="{4CB29EBD-D913-4EEC-B0B6-0CCF9712F4E2}" type="presOf" srcId="{48035BAC-C99E-48C2-9FF8-2CB1D05253D1}" destId="{BDA7CC98-FFA3-4432-83CB-A725681E080C}"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BA08A507-7B9C-4142-8A40-E9388CEA5FEE}"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7E692284-B87E-41D6-B481-F90387B4D889}" type="presOf" srcId="{72891BBF-75C4-4315-9A9F-AF29AA021486}" destId="{788F753D-5E46-4C0C-8740-123F8AA55954}"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CBD6929C-EABD-4EE8-B8B8-0B35C0517E5E}" srcId="{375F1BDB-33C3-4B9F-B160-A0A98F3AB536}" destId="{62FDC2FC-CDA1-4E26-BABE-6B15AB7F0C80}" srcOrd="2" destOrd="0" parTransId="{4CF4DA9E-ED71-40AF-B284-B349698A448E}" sibTransId="{772C971C-7B70-471C-88BF-1BA1953B0952}"/>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dgm:t>
        <a:bodyPr/>
        <a:lstStyle/>
        <a:p>
          <a:r>
            <a:rPr lang="en-US" sz="2400" b="1" dirty="0" smtClean="0">
              <a:solidFill>
                <a:srgbClr val="FF3399"/>
              </a:solidFill>
            </a:rPr>
            <a:t>CXNT</a:t>
          </a:r>
          <a:endParaRPr lang="en-US" sz="2400" b="1" dirty="0">
            <a:solidFill>
              <a:srgbClr val="FF3399"/>
            </a:solidFill>
          </a:endParaRP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dgm:t>
        <a:bodyPr/>
        <a:lstStyle/>
        <a:p>
          <a:endParaRPr lang="en-US" sz="3000" dirty="0" smtClean="0"/>
        </a:p>
        <a:p>
          <a:r>
            <a:rPr lang="en-US" sz="2400" b="1" dirty="0" smtClean="0">
              <a:solidFill>
                <a:srgbClr val="660066"/>
              </a:solidFill>
            </a:rPr>
            <a:t>PK</a:t>
          </a:r>
          <a:endParaRPr lang="en-US" sz="2400" b="1" dirty="0">
            <a:solidFill>
              <a:srgbClr val="660066"/>
            </a:solidFill>
          </a:endParaRP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dgm:t>
        <a:bodyPr/>
        <a:lstStyle/>
        <a:p>
          <a:endParaRPr lang="en-US" sz="3000" dirty="0" smtClean="0"/>
        </a:p>
        <a:p>
          <a:r>
            <a:rPr lang="en-US" sz="2400" b="1" dirty="0" smtClean="0">
              <a:solidFill>
                <a:srgbClr val="C00000"/>
              </a:solidFill>
            </a:rPr>
            <a:t>TBCN</a:t>
          </a:r>
          <a:endParaRPr lang="en-US" sz="2400" b="1" dirty="0">
            <a:solidFill>
              <a:srgbClr val="C00000"/>
            </a:solidFill>
          </a:endParaRP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dgm:t>
        <a:bodyPr/>
        <a:lstStyle/>
        <a:p>
          <a:endParaRPr lang="en-US" sz="1000" dirty="0" smtClean="0"/>
        </a:p>
        <a:p>
          <a:r>
            <a:rPr lang="en-US" sz="2400" b="1" dirty="0" smtClean="0">
              <a:solidFill>
                <a:srgbClr val="006600"/>
              </a:solidFill>
            </a:rPr>
            <a:t>CHNL</a:t>
          </a:r>
          <a:endParaRPr lang="en-US" sz="2400" b="1" dirty="0">
            <a:solidFill>
              <a:srgbClr val="006600"/>
            </a:solidFill>
          </a:endParaRP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dgm:t>
        <a:bodyPr/>
        <a:lstStyle/>
        <a:p>
          <a:endParaRPr lang="en-US" sz="2400" dirty="0" smtClean="0"/>
        </a:p>
        <a:p>
          <a:r>
            <a:rPr lang="en-US" sz="2400" b="1" dirty="0" smtClean="0">
              <a:solidFill>
                <a:srgbClr val="0000CC"/>
              </a:solidFill>
            </a:rPr>
            <a:t>CSCN</a:t>
          </a:r>
          <a:endParaRPr lang="en-US" sz="2400" b="1" dirty="0">
            <a:solidFill>
              <a:srgbClr val="0000CC"/>
            </a:solidFill>
          </a:endParaRP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solidFill>
          <a:srgbClr val="000099"/>
        </a:solidFill>
      </dgm:spPr>
      <dgm:t>
        <a:bodyPr/>
        <a:lstStyle/>
        <a:p>
          <a:endParaRPr lang="en-US"/>
        </a:p>
      </dgm:t>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solidFill>
          <a:srgbClr val="FF0000"/>
        </a:solidFill>
      </dgm:spPr>
      <dgm:t>
        <a:bodyPr/>
        <a:lstStyle/>
        <a:p>
          <a:endParaRPr lang="en-US"/>
        </a:p>
      </dgm:t>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solidFill>
          <a:srgbClr val="FF0000"/>
        </a:solidFill>
      </dgm:spPr>
      <dgm:t>
        <a:bodyPr/>
        <a:lstStyle/>
        <a:p>
          <a:endParaRPr lang="en-US"/>
        </a:p>
      </dgm:t>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solidFill>
          <a:srgbClr val="FF0000"/>
        </a:solidFill>
      </dgm:spPr>
      <dgm:t>
        <a:bodyPr/>
        <a:lstStyle/>
        <a:p>
          <a:endParaRPr lang="en-US"/>
        </a:p>
      </dgm:t>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solidFill>
          <a:srgbClr val="FF0000"/>
        </a:solidFill>
      </dgm:spPr>
      <dgm:t>
        <a:bodyPr/>
        <a:lstStyle/>
        <a:p>
          <a:endParaRPr lang="en-US"/>
        </a:p>
      </dgm:t>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solidFill>
          <a:srgbClr val="FF0000"/>
        </a:solidFill>
      </dgm:spPr>
      <dgm:t>
        <a:bodyPr/>
        <a:lstStyle/>
        <a:p>
          <a:endParaRPr lang="en-US"/>
        </a:p>
      </dgm:t>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776726C3-21D2-4CBA-A4D1-420FB49DAF05}" srcId="{9D40075B-0CA4-4135-A7C5-4A93C3CCA1F9}" destId="{E9AF63D7-F8E8-4A3B-BE75-5F254F45EE7C}" srcOrd="3" destOrd="0" parTransId="{C6D1BE91-4355-4B49-A68C-64E3CD125092}" sibTransId="{60E54B7A-E5F1-4F32-B290-750C617B8AA0}"/>
    <dgm:cxn modelId="{C89BEFA5-C84A-42CC-B21D-19573908B613}" srcId="{9D40075B-0CA4-4135-A7C5-4A93C3CCA1F9}" destId="{BBAF512A-0DFD-4FB0-8A7D-BDE86F88AFCC}" srcOrd="4" destOrd="0" parTransId="{F91D063A-8D9B-41BC-86C1-B315B3C73EE3}" sibTransId="{1FF0B33B-9E97-48CC-8812-A414352D2FE7}"/>
    <dgm:cxn modelId="{FA064FB3-99D6-4EA5-8D8E-30AB94578F8E}" type="presOf" srcId="{9D40075B-0CA4-4135-A7C5-4A93C3CCA1F9}" destId="{3CF1EF2B-0404-483F-88E3-BCE2082E48A1}" srcOrd="0" destOrd="0" presId="urn:microsoft.com/office/officeart/2005/8/layout/arrow2"/>
    <dgm:cxn modelId="{A4CD948C-02A7-4F55-AD9F-4CAFB1D32706}" type="presOf" srcId="{579E8D12-E11C-4439-A62D-0FB34E4566D9}" destId="{3FBD5236-1D91-44F4-B5AD-A60D1AAB2E18}" srcOrd="0" destOrd="0" presId="urn:microsoft.com/office/officeart/2005/8/layout/arrow2"/>
    <dgm:cxn modelId="{3F0C52F9-132B-457F-8B3B-360EFE95C6B0}" type="presOf" srcId="{BBAF512A-0DFD-4FB0-8A7D-BDE86F88AFCC}" destId="{35BCC83D-AF54-4772-8507-D4F95306AD86}" srcOrd="0" destOrd="0" presId="urn:microsoft.com/office/officeart/2005/8/layout/arrow2"/>
    <dgm:cxn modelId="{18EFDD73-7BD0-4B1C-B90D-FC76B28AAAAC}" srcId="{9D40075B-0CA4-4135-A7C5-4A93C3CCA1F9}" destId="{AF073B42-5435-40B9-AE70-33049B15E9AC}" srcOrd="0" destOrd="0" parTransId="{627A0039-4283-4BBE-82BA-79B0654CD568}" sibTransId="{08EB9F66-2D9E-4789-86FD-C84BE93D99AE}"/>
    <dgm:cxn modelId="{D9AF08A1-5FDF-4C29-9597-FAC8AB15B191}" type="presOf" srcId="{E9AF63D7-F8E8-4A3B-BE75-5F254F45EE7C}" destId="{E8171F96-AB08-49D5-8510-CD604E58A450}" srcOrd="0" destOrd="0" presId="urn:microsoft.com/office/officeart/2005/8/layout/arrow2"/>
    <dgm:cxn modelId="{A61C5F2F-958B-4289-801B-06B7A3570519}" type="presOf" srcId="{AF073B42-5435-40B9-AE70-33049B15E9AC}" destId="{45E4E1ED-9153-4A76-B3B1-149236FBB899}" srcOrd="0" destOrd="0" presId="urn:microsoft.com/office/officeart/2005/8/layout/arrow2"/>
    <dgm:cxn modelId="{D440E989-5960-47BD-879B-5FD345076303}" type="presOf" srcId="{B0544642-4AE0-4BA3-B4AC-701AC0BAD7D8}" destId="{8419E86F-C7F0-4695-86EB-D5C9971CE1A4}" srcOrd="0" destOrd="0" presId="urn:microsoft.com/office/officeart/2005/8/layout/arrow2"/>
    <dgm:cxn modelId="{F5FB33F3-FB61-4D58-8983-5D3A915119DB}" srcId="{9D40075B-0CA4-4135-A7C5-4A93C3CCA1F9}" destId="{579E8D12-E11C-4439-A62D-0FB34E4566D9}" srcOrd="1" destOrd="0" parTransId="{BD8ADA8C-B708-4FF1-96A3-07F019BB6782}" sibTransId="{2BCC8CE3-C59A-4B08-BD9D-95A1C3ACD137}"/>
    <dgm:cxn modelId="{2C91AEFA-7C68-44FA-A758-FA1EE0737280}" srcId="{9D40075B-0CA4-4135-A7C5-4A93C3CCA1F9}" destId="{B0544642-4AE0-4BA3-B4AC-701AC0BAD7D8}" srcOrd="2" destOrd="0" parTransId="{010C9FAC-A471-4131-B4A9-511EFD47540F}" sibTransId="{C257A4E0-5467-47BC-9B53-12C33FF93B2F}"/>
    <dgm:cxn modelId="{1B64DBD2-DEFC-4518-8EC8-26786602C6AA}" type="presParOf" srcId="{3CF1EF2B-0404-483F-88E3-BCE2082E48A1}" destId="{D920E982-A220-4616-9FCF-B4603982A4B3}" srcOrd="0" destOrd="0" presId="urn:microsoft.com/office/officeart/2005/8/layout/arrow2"/>
    <dgm:cxn modelId="{1B2D8CD4-CF18-43B1-89C4-4FD1A37DBE18}" type="presParOf" srcId="{3CF1EF2B-0404-483F-88E3-BCE2082E48A1}" destId="{24EE678A-8BEB-4B80-8F69-343A9D2BF890}" srcOrd="1" destOrd="0" presId="urn:microsoft.com/office/officeart/2005/8/layout/arrow2"/>
    <dgm:cxn modelId="{ADC8B885-691A-4627-AF57-B931474D59AD}" type="presParOf" srcId="{24EE678A-8BEB-4B80-8F69-343A9D2BF890}" destId="{D96F5940-80D2-4EB3-8056-E61D9343438B}" srcOrd="0" destOrd="0" presId="urn:microsoft.com/office/officeart/2005/8/layout/arrow2"/>
    <dgm:cxn modelId="{69B22670-B026-4575-BEB0-2DCEB76D64FA}" type="presParOf" srcId="{24EE678A-8BEB-4B80-8F69-343A9D2BF890}" destId="{45E4E1ED-9153-4A76-B3B1-149236FBB899}" srcOrd="1" destOrd="0" presId="urn:microsoft.com/office/officeart/2005/8/layout/arrow2"/>
    <dgm:cxn modelId="{B4428C88-8754-4D4E-819F-1FDF243AFDB1}" type="presParOf" srcId="{24EE678A-8BEB-4B80-8F69-343A9D2BF890}" destId="{59D7BD49-0486-4070-BAA5-2F90258E814D}" srcOrd="2" destOrd="0" presId="urn:microsoft.com/office/officeart/2005/8/layout/arrow2"/>
    <dgm:cxn modelId="{2224C7D7-3674-4475-B30A-2E8CB912E3C8}" type="presParOf" srcId="{24EE678A-8BEB-4B80-8F69-343A9D2BF890}" destId="{3FBD5236-1D91-44F4-B5AD-A60D1AAB2E18}" srcOrd="3" destOrd="0" presId="urn:microsoft.com/office/officeart/2005/8/layout/arrow2"/>
    <dgm:cxn modelId="{21CD7548-19AC-4FC9-A10F-2C3FCC3146C1}" type="presParOf" srcId="{24EE678A-8BEB-4B80-8F69-343A9D2BF890}" destId="{B2112C25-00F9-4385-87B6-9674DD11BE4B}" srcOrd="4" destOrd="0" presId="urn:microsoft.com/office/officeart/2005/8/layout/arrow2"/>
    <dgm:cxn modelId="{70CDEC32-6F64-47E6-B041-FA47FAB62BF4}" type="presParOf" srcId="{24EE678A-8BEB-4B80-8F69-343A9D2BF890}" destId="{8419E86F-C7F0-4695-86EB-D5C9971CE1A4}" srcOrd="5" destOrd="0" presId="urn:microsoft.com/office/officeart/2005/8/layout/arrow2"/>
    <dgm:cxn modelId="{CA5745CD-331C-41B2-A6ED-77D7F104EFFE}" type="presParOf" srcId="{24EE678A-8BEB-4B80-8F69-343A9D2BF890}" destId="{E086CA02-320F-4ED6-9125-FC934716CFCE}" srcOrd="6" destOrd="0" presId="urn:microsoft.com/office/officeart/2005/8/layout/arrow2"/>
    <dgm:cxn modelId="{6790DEFB-83C2-467F-A67F-F20D09D73047}" type="presParOf" srcId="{24EE678A-8BEB-4B80-8F69-343A9D2BF890}" destId="{E8171F96-AB08-49D5-8510-CD604E58A450}" srcOrd="7" destOrd="0" presId="urn:microsoft.com/office/officeart/2005/8/layout/arrow2"/>
    <dgm:cxn modelId="{308B379E-5297-46D0-A120-7491022546CD}" type="presParOf" srcId="{24EE678A-8BEB-4B80-8F69-343A9D2BF890}" destId="{07C5891A-9C91-4BF1-BEBF-61BCF6F0D88C}" srcOrd="8" destOrd="0" presId="urn:microsoft.com/office/officeart/2005/8/layout/arrow2"/>
    <dgm:cxn modelId="{249896E9-49C3-445E-8473-48DB9814B73E}"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47E45224-9FD8-4D5D-8EBB-906FCD23DA5E}" type="presOf" srcId="{96BFAB1E-4F3C-4240-AC5F-235AC6DADFCF}" destId="{28E62AC2-45B0-4A8F-B923-05911BA243BE}" srcOrd="0" destOrd="0" presId="urn:microsoft.com/office/officeart/2008/layout/HorizontalMultiLevelHierarchy"/>
    <dgm:cxn modelId="{760E2AC8-A1B1-4E7D-A7AA-316B869D8EC9}" type="presOf" srcId="{BDE3BF0F-DB78-48B7-954E-1BB909DD5136}" destId="{25D27A48-2313-4300-B0F1-9B85E2EABDC5}" srcOrd="0" destOrd="0" presId="urn:microsoft.com/office/officeart/2008/layout/HorizontalMultiLevelHierarchy"/>
    <dgm:cxn modelId="{3D55D2BA-1171-462E-86C2-00B6F46BF428}" type="presOf" srcId="{BDE3BF0F-DB78-48B7-954E-1BB909DD5136}" destId="{B5187C3A-5157-47AE-9494-BDAFC563FAAD}" srcOrd="1"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5453D58A-A4F3-440A-9EED-D3E6041B7242}" type="presOf" srcId="{11DDA73C-58A7-4BA2-9608-1ACDB7FD5B06}" destId="{1D0588FC-874B-4D0F-8114-512C751E4162}" srcOrd="0" destOrd="0" presId="urn:microsoft.com/office/officeart/2008/layout/HorizontalMultiLevelHierarchy"/>
    <dgm:cxn modelId="{0B69256B-2A51-44CE-AE4F-C9FB5D5C1458}" type="presOf" srcId="{6B8CDCF8-75FE-4CF5-80E7-88CBE5BE6AA5}" destId="{2F1E0EB0-2C67-413A-A46A-19F89AF95E6F}" srcOrd="0" destOrd="0" presId="urn:microsoft.com/office/officeart/2008/layout/HorizontalMultiLevelHierarchy"/>
    <dgm:cxn modelId="{112CD846-DB61-42EB-8D1D-7158D8268BD0}" type="presOf" srcId="{96BFAB1E-4F3C-4240-AC5F-235AC6DADFCF}" destId="{6C1E00FB-E6BB-4AD8-A791-1CA663356766}" srcOrd="1" destOrd="0" presId="urn:microsoft.com/office/officeart/2008/layout/HorizontalMultiLevelHierarchy"/>
    <dgm:cxn modelId="{DEBC3BDE-8261-4C19-A736-2636DBA9DB17}" type="presOf" srcId="{6B8CDCF8-75FE-4CF5-80E7-88CBE5BE6AA5}" destId="{DE963212-E548-4BEB-BFE5-9E7DBB2C0668}"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44BF5493-0FEE-404E-9C10-BE06B88A7A12}" type="presOf" srcId="{30A40C5F-0EDB-4553-B1D5-25D071488E2C}" destId="{67F7E68B-4EFD-408B-93DB-BD4472178DF8}" srcOrd="0" destOrd="0" presId="urn:microsoft.com/office/officeart/2008/layout/HorizontalMultiLevelHierarchy"/>
    <dgm:cxn modelId="{FDDD0091-5F70-41C2-BEDF-D11E87AD15FC}" type="presOf" srcId="{CB52AE21-D433-4EBF-9EFF-662DB14F029F}" destId="{837DB715-139A-45B9-9C5C-603FD49FB439}" srcOrd="0" destOrd="0" presId="urn:microsoft.com/office/officeart/2008/layout/HorizontalMultiLevelHierarchy"/>
    <dgm:cxn modelId="{8A5CC70A-7CF9-4978-9FD6-558F7D8E9E52}" type="presOf" srcId="{E80F9C3F-1275-4703-85C5-3A3DE238D6C6}" destId="{F37A0720-02EF-49F7-BC0C-0DB645CE1B88}" srcOrd="0" destOrd="0" presId="urn:microsoft.com/office/officeart/2008/layout/HorizontalMultiLevelHierarchy"/>
    <dgm:cxn modelId="{5B328D4A-CA49-47C6-80E6-520FE171A69C}" type="presOf" srcId="{D2CB7A0E-2BFE-4F2E-BF90-E4B5F901A05C}" destId="{D2DBB3C2-81D1-4C63-A80C-732A0977D8EA}"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B1E1B02-8FC8-47CC-8898-3117363D4669}" type="presParOf" srcId="{F37A0720-02EF-49F7-BC0C-0DB645CE1B88}" destId="{BDD91BEF-DE91-4912-9499-7F5B9BA418AE}" srcOrd="0" destOrd="0" presId="urn:microsoft.com/office/officeart/2008/layout/HorizontalMultiLevelHierarchy"/>
    <dgm:cxn modelId="{5CAF7923-6583-44E9-80A7-E8E4FF92EA9A}" type="presParOf" srcId="{BDD91BEF-DE91-4912-9499-7F5B9BA418AE}" destId="{1D0588FC-874B-4D0F-8114-512C751E4162}" srcOrd="0" destOrd="0" presId="urn:microsoft.com/office/officeart/2008/layout/HorizontalMultiLevelHierarchy"/>
    <dgm:cxn modelId="{C2260CCF-EBE0-4378-9EAB-F54EE8FD3226}" type="presParOf" srcId="{BDD91BEF-DE91-4912-9499-7F5B9BA418AE}" destId="{97540F6F-D150-4902-B192-3B6B0E0E68B8}" srcOrd="1" destOrd="0" presId="urn:microsoft.com/office/officeart/2008/layout/HorizontalMultiLevelHierarchy"/>
    <dgm:cxn modelId="{01712542-E658-4DE2-A9B2-B70729CD33BE}" type="presParOf" srcId="{97540F6F-D150-4902-B192-3B6B0E0E68B8}" destId="{2F1E0EB0-2C67-413A-A46A-19F89AF95E6F}" srcOrd="0" destOrd="0" presId="urn:microsoft.com/office/officeart/2008/layout/HorizontalMultiLevelHierarchy"/>
    <dgm:cxn modelId="{2A1FA8BD-ADF8-4880-A749-9EAFD6A0B4AC}" type="presParOf" srcId="{2F1E0EB0-2C67-413A-A46A-19F89AF95E6F}" destId="{DE963212-E548-4BEB-BFE5-9E7DBB2C0668}" srcOrd="0" destOrd="0" presId="urn:microsoft.com/office/officeart/2008/layout/HorizontalMultiLevelHierarchy"/>
    <dgm:cxn modelId="{5ED2D720-8AB1-4FE7-892D-B775536AD530}" type="presParOf" srcId="{97540F6F-D150-4902-B192-3B6B0E0E68B8}" destId="{C32CFF88-9242-45BD-B7C5-AE7795AB12B6}" srcOrd="1" destOrd="0" presId="urn:microsoft.com/office/officeart/2008/layout/HorizontalMultiLevelHierarchy"/>
    <dgm:cxn modelId="{F479502A-CD34-4973-AF82-BEADD76611A8}" type="presParOf" srcId="{C32CFF88-9242-45BD-B7C5-AE7795AB12B6}" destId="{837DB715-139A-45B9-9C5C-603FD49FB439}" srcOrd="0" destOrd="0" presId="urn:microsoft.com/office/officeart/2008/layout/HorizontalMultiLevelHierarchy"/>
    <dgm:cxn modelId="{8876D8AC-4DC3-4110-8284-1F6A3DFA772F}" type="presParOf" srcId="{C32CFF88-9242-45BD-B7C5-AE7795AB12B6}" destId="{C12FF1D9-35EE-4A83-85FA-3AFA99515A2C}" srcOrd="1" destOrd="0" presId="urn:microsoft.com/office/officeart/2008/layout/HorizontalMultiLevelHierarchy"/>
    <dgm:cxn modelId="{21E54DC0-97EF-4853-85D6-92AC8C37F493}" type="presParOf" srcId="{97540F6F-D150-4902-B192-3B6B0E0E68B8}" destId="{28E62AC2-45B0-4A8F-B923-05911BA243BE}" srcOrd="2" destOrd="0" presId="urn:microsoft.com/office/officeart/2008/layout/HorizontalMultiLevelHierarchy"/>
    <dgm:cxn modelId="{41EFFAA9-53B0-4523-8F89-590703C3177A}" type="presParOf" srcId="{28E62AC2-45B0-4A8F-B923-05911BA243BE}" destId="{6C1E00FB-E6BB-4AD8-A791-1CA663356766}" srcOrd="0" destOrd="0" presId="urn:microsoft.com/office/officeart/2008/layout/HorizontalMultiLevelHierarchy"/>
    <dgm:cxn modelId="{355B6233-FCBB-44BA-BF9C-568847A487B4}" type="presParOf" srcId="{97540F6F-D150-4902-B192-3B6B0E0E68B8}" destId="{03ADD544-8F4A-4E3E-B357-8BF56085627D}" srcOrd="3" destOrd="0" presId="urn:microsoft.com/office/officeart/2008/layout/HorizontalMultiLevelHierarchy"/>
    <dgm:cxn modelId="{10E24C7D-1E0C-473C-A1AE-6C331D20B92D}" type="presParOf" srcId="{03ADD544-8F4A-4E3E-B357-8BF56085627D}" destId="{D2DBB3C2-81D1-4C63-A80C-732A0977D8EA}" srcOrd="0" destOrd="0" presId="urn:microsoft.com/office/officeart/2008/layout/HorizontalMultiLevelHierarchy"/>
    <dgm:cxn modelId="{523BBDE9-6ABD-4FF4-B322-1B29875EDC8B}" type="presParOf" srcId="{03ADD544-8F4A-4E3E-B357-8BF56085627D}" destId="{3B510DFF-E030-414E-8FEA-8510DDDBC610}" srcOrd="1" destOrd="0" presId="urn:microsoft.com/office/officeart/2008/layout/HorizontalMultiLevelHierarchy"/>
    <dgm:cxn modelId="{448C1D37-9907-4112-B2D5-7CA268E1172D}" type="presParOf" srcId="{97540F6F-D150-4902-B192-3B6B0E0E68B8}" destId="{25D27A48-2313-4300-B0F1-9B85E2EABDC5}" srcOrd="4" destOrd="0" presId="urn:microsoft.com/office/officeart/2008/layout/HorizontalMultiLevelHierarchy"/>
    <dgm:cxn modelId="{EFEFFADA-B475-4E46-ADE6-C86AFCA084F6}" type="presParOf" srcId="{25D27A48-2313-4300-B0F1-9B85E2EABDC5}" destId="{B5187C3A-5157-47AE-9494-BDAFC563FAAD}" srcOrd="0" destOrd="0" presId="urn:microsoft.com/office/officeart/2008/layout/HorizontalMultiLevelHierarchy"/>
    <dgm:cxn modelId="{85B3384D-EC34-4641-92C7-44359A98482E}" type="presParOf" srcId="{97540F6F-D150-4902-B192-3B6B0E0E68B8}" destId="{F619044F-D2CD-4034-9170-AD5F523DCA5E}" srcOrd="5" destOrd="0" presId="urn:microsoft.com/office/officeart/2008/layout/HorizontalMultiLevelHierarchy"/>
    <dgm:cxn modelId="{5FD89C8B-4EB8-4C0F-B59E-520E2E454F6B}" type="presParOf" srcId="{F619044F-D2CD-4034-9170-AD5F523DCA5E}" destId="{67F7E68B-4EFD-408B-93DB-BD4472178DF8}" srcOrd="0" destOrd="0" presId="urn:microsoft.com/office/officeart/2008/layout/HorizontalMultiLevelHierarchy"/>
    <dgm:cxn modelId="{2DFB8961-D9A9-4936-9B13-7EB9E32D2858}"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2E1551CD-2790-4533-B010-E27465C1C724}" type="doc">
      <dgm:prSet loTypeId="urn:microsoft.com/office/officeart/2005/8/layout/hList6" loCatId="list" qsTypeId="urn:microsoft.com/office/officeart/2005/8/quickstyle/simple1" qsCatId="simple" csTypeId="urn:microsoft.com/office/officeart/2005/8/colors/accent1_2" csCatId="accent1" phldr="1"/>
      <dgm:spPr/>
      <dgm:t>
        <a:bodyPr/>
        <a:lstStyle/>
        <a:p>
          <a:endParaRPr lang="en-US"/>
        </a:p>
      </dgm:t>
    </dgm:pt>
    <dgm:pt modelId="{44DE4C5C-094F-4CD8-9841-1EC51167EE08}">
      <dgm:prSet phldrT="[Text]" custT="1"/>
      <dgm:spPr>
        <a:solidFill>
          <a:srgbClr val="CC9900"/>
        </a:solidFill>
      </dgm:spPr>
      <dgm:t>
        <a:bodyPr/>
        <a:lstStyle/>
        <a:p>
          <a:r>
            <a:rPr lang="pt-BR" sz="2800" dirty="0" smtClean="0">
              <a:latin typeface="+mj-lt"/>
            </a:rPr>
            <a:t>Phát triển lực lượng sản xuất xã hội</a:t>
          </a:r>
          <a:endParaRPr lang="en-US" sz="2800" dirty="0">
            <a:latin typeface="+mj-lt"/>
          </a:endParaRPr>
        </a:p>
      </dgm:t>
    </dgm:pt>
    <dgm:pt modelId="{A52A6D36-BC60-4CBA-BEDB-F1523807D392}" type="parTrans" cxnId="{79FA834C-5538-41DD-AB93-61C554FB46DE}">
      <dgm:prSet/>
      <dgm:spPr/>
      <dgm:t>
        <a:bodyPr/>
        <a:lstStyle/>
        <a:p>
          <a:endParaRPr lang="en-US"/>
        </a:p>
      </dgm:t>
    </dgm:pt>
    <dgm:pt modelId="{F766E3D8-BB41-43DD-B092-AAA51D281A49}" type="sibTrans" cxnId="{79FA834C-5538-41DD-AB93-61C554FB46DE}">
      <dgm:prSet/>
      <dgm:spPr/>
      <dgm:t>
        <a:bodyPr/>
        <a:lstStyle/>
        <a:p>
          <a:endParaRPr lang="en-US"/>
        </a:p>
      </dgm:t>
    </dgm:pt>
    <dgm:pt modelId="{3E14DF6C-5448-42B2-9CBF-3852961BDD5F}">
      <dgm:prSet phldrT="[Text]" custT="1"/>
      <dgm:spPr>
        <a:solidFill>
          <a:srgbClr val="008080"/>
        </a:solidFill>
      </dgm:spPr>
      <dgm:t>
        <a:bodyPr/>
        <a:lstStyle/>
        <a:p>
          <a:r>
            <a:rPr lang="pt-BR" sz="2800" dirty="0" smtClean="0">
              <a:latin typeface="+mj-lt"/>
            </a:rPr>
            <a:t>Tiến hành công nghiệp hoá </a:t>
          </a:r>
          <a:endParaRPr lang="en-US" sz="2800" dirty="0">
            <a:latin typeface="+mj-lt"/>
          </a:endParaRPr>
        </a:p>
      </dgm:t>
    </dgm:pt>
    <dgm:pt modelId="{36FD2A78-91F7-4C13-8BDB-B5436B576722}" type="parTrans" cxnId="{C28B01FC-9059-4714-9EC6-50C383D14EC5}">
      <dgm:prSet/>
      <dgm:spPr/>
      <dgm:t>
        <a:bodyPr/>
        <a:lstStyle/>
        <a:p>
          <a:endParaRPr lang="en-US"/>
        </a:p>
      </dgm:t>
    </dgm:pt>
    <dgm:pt modelId="{A7E03665-4E08-4C71-9233-58A5E4A8DE44}" type="sibTrans" cxnId="{C28B01FC-9059-4714-9EC6-50C383D14EC5}">
      <dgm:prSet/>
      <dgm:spPr/>
      <dgm:t>
        <a:bodyPr/>
        <a:lstStyle/>
        <a:p>
          <a:endParaRPr lang="en-US"/>
        </a:p>
      </dgm:t>
    </dgm:pt>
    <dgm:pt modelId="{CCEA4BC5-352E-4035-91B8-F4468D033F31}">
      <dgm:prSet phldrT="[Text]" custT="1"/>
      <dgm:spPr>
        <a:solidFill>
          <a:srgbClr val="C00000"/>
        </a:solidFill>
      </dgm:spPr>
      <dgm:t>
        <a:bodyPr/>
        <a:lstStyle/>
        <a:p>
          <a:r>
            <a:rPr lang="pt-BR" sz="2800" dirty="0" smtClean="0">
              <a:latin typeface="+mj-lt"/>
            </a:rPr>
            <a:t>Cải tạo quan hệ sản xuất cũXây dựng quan hệ sản xuất mới</a:t>
          </a:r>
        </a:p>
      </dgm:t>
    </dgm:pt>
    <dgm:pt modelId="{531086A5-C601-4DAA-B6E4-22CD822ABA5E}" type="parTrans" cxnId="{7A03B24B-2BC6-49CF-B8D3-ED225E59F1F4}">
      <dgm:prSet/>
      <dgm:spPr/>
      <dgm:t>
        <a:bodyPr/>
        <a:lstStyle/>
        <a:p>
          <a:endParaRPr lang="en-US"/>
        </a:p>
      </dgm:t>
    </dgm:pt>
    <dgm:pt modelId="{3E8FEEBE-0D55-4E08-B187-A94C9D714CE7}" type="sibTrans" cxnId="{7A03B24B-2BC6-49CF-B8D3-ED225E59F1F4}">
      <dgm:prSet/>
      <dgm:spPr/>
      <dgm:t>
        <a:bodyPr/>
        <a:lstStyle/>
        <a:p>
          <a:endParaRPr lang="en-US"/>
        </a:p>
      </dgm:t>
    </dgm:pt>
    <dgm:pt modelId="{73214CAD-AFEE-454D-8C47-1DFEB1C1FC00}" type="pres">
      <dgm:prSet presAssocID="{2E1551CD-2790-4533-B010-E27465C1C724}" presName="Name0" presStyleCnt="0">
        <dgm:presLayoutVars>
          <dgm:dir/>
          <dgm:resizeHandles val="exact"/>
        </dgm:presLayoutVars>
      </dgm:prSet>
      <dgm:spPr/>
      <dgm:t>
        <a:bodyPr/>
        <a:lstStyle/>
        <a:p>
          <a:endParaRPr lang="en-US"/>
        </a:p>
      </dgm:t>
    </dgm:pt>
    <dgm:pt modelId="{E7A2D90B-2094-4A12-BC92-1071DAD1F928}" type="pres">
      <dgm:prSet presAssocID="{44DE4C5C-094F-4CD8-9841-1EC51167EE08}" presName="node" presStyleLbl="node1" presStyleIdx="0" presStyleCnt="3" custScaleY="40242" custLinFactNeighborX="31950" custLinFactNeighborY="-8368">
        <dgm:presLayoutVars>
          <dgm:bulletEnabled val="1"/>
        </dgm:presLayoutVars>
      </dgm:prSet>
      <dgm:spPr/>
      <dgm:t>
        <a:bodyPr/>
        <a:lstStyle/>
        <a:p>
          <a:endParaRPr lang="en-US"/>
        </a:p>
      </dgm:t>
    </dgm:pt>
    <dgm:pt modelId="{FEA041CB-14F1-4308-9023-882FAE722246}" type="pres">
      <dgm:prSet presAssocID="{F766E3D8-BB41-43DD-B092-AAA51D281A49}" presName="sibTrans" presStyleCnt="0"/>
      <dgm:spPr/>
    </dgm:pt>
    <dgm:pt modelId="{56AE9732-8B25-455B-85E6-674DC88D6F34}" type="pres">
      <dgm:prSet presAssocID="{3E14DF6C-5448-42B2-9CBF-3852961BDD5F}" presName="node" presStyleLbl="node1" presStyleIdx="1" presStyleCnt="3" custScaleY="31621" custLinFactNeighborX="-10820" custLinFactNeighborY="-3992">
        <dgm:presLayoutVars>
          <dgm:bulletEnabled val="1"/>
        </dgm:presLayoutVars>
      </dgm:prSet>
      <dgm:spPr/>
      <dgm:t>
        <a:bodyPr/>
        <a:lstStyle/>
        <a:p>
          <a:endParaRPr lang="en-US"/>
        </a:p>
      </dgm:t>
    </dgm:pt>
    <dgm:pt modelId="{FD0550C7-0747-4CEB-9717-D939B8193889}" type="pres">
      <dgm:prSet presAssocID="{A7E03665-4E08-4C71-9233-58A5E4A8DE44}" presName="sibTrans" presStyleCnt="0"/>
      <dgm:spPr/>
    </dgm:pt>
    <dgm:pt modelId="{C6BF07CD-E98C-4E3C-820B-DFBBABE0934D}" type="pres">
      <dgm:prSet presAssocID="{CCEA4BC5-352E-4035-91B8-F4468D033F31}" presName="node" presStyleLbl="node1" presStyleIdx="2" presStyleCnt="3" custScaleY="24658" custLinFactNeighborX="-48695" custLinFactNeighborY="-1026">
        <dgm:presLayoutVars>
          <dgm:bulletEnabled val="1"/>
        </dgm:presLayoutVars>
      </dgm:prSet>
      <dgm:spPr/>
      <dgm:t>
        <a:bodyPr/>
        <a:lstStyle/>
        <a:p>
          <a:endParaRPr lang="en-US"/>
        </a:p>
      </dgm:t>
    </dgm:pt>
  </dgm:ptLst>
  <dgm:cxnLst>
    <dgm:cxn modelId="{79FA834C-5538-41DD-AB93-61C554FB46DE}" srcId="{2E1551CD-2790-4533-B010-E27465C1C724}" destId="{44DE4C5C-094F-4CD8-9841-1EC51167EE08}" srcOrd="0" destOrd="0" parTransId="{A52A6D36-BC60-4CBA-BEDB-F1523807D392}" sibTransId="{F766E3D8-BB41-43DD-B092-AAA51D281A49}"/>
    <dgm:cxn modelId="{2E910830-5249-4261-BA0A-5CFE54E2BFD0}" type="presOf" srcId="{2E1551CD-2790-4533-B010-E27465C1C724}" destId="{73214CAD-AFEE-454D-8C47-1DFEB1C1FC00}" srcOrd="0" destOrd="0" presId="urn:microsoft.com/office/officeart/2005/8/layout/hList6"/>
    <dgm:cxn modelId="{C28B01FC-9059-4714-9EC6-50C383D14EC5}" srcId="{2E1551CD-2790-4533-B010-E27465C1C724}" destId="{3E14DF6C-5448-42B2-9CBF-3852961BDD5F}" srcOrd="1" destOrd="0" parTransId="{36FD2A78-91F7-4C13-8BDB-B5436B576722}" sibTransId="{A7E03665-4E08-4C71-9233-58A5E4A8DE44}"/>
    <dgm:cxn modelId="{D6016815-A2D1-48ED-A1B1-F9676D1F7B55}" type="presOf" srcId="{44DE4C5C-094F-4CD8-9841-1EC51167EE08}" destId="{E7A2D90B-2094-4A12-BC92-1071DAD1F928}" srcOrd="0" destOrd="0" presId="urn:microsoft.com/office/officeart/2005/8/layout/hList6"/>
    <dgm:cxn modelId="{7A03B24B-2BC6-49CF-B8D3-ED225E59F1F4}" srcId="{2E1551CD-2790-4533-B010-E27465C1C724}" destId="{CCEA4BC5-352E-4035-91B8-F4468D033F31}" srcOrd="2" destOrd="0" parTransId="{531086A5-C601-4DAA-B6E4-22CD822ABA5E}" sibTransId="{3E8FEEBE-0D55-4E08-B187-A94C9D714CE7}"/>
    <dgm:cxn modelId="{5C7FDF96-98AD-4C9D-B28D-F0E27561A98C}" type="presOf" srcId="{3E14DF6C-5448-42B2-9CBF-3852961BDD5F}" destId="{56AE9732-8B25-455B-85E6-674DC88D6F34}" srcOrd="0" destOrd="0" presId="urn:microsoft.com/office/officeart/2005/8/layout/hList6"/>
    <dgm:cxn modelId="{63A36751-2B1E-4107-A436-2653D9521BE6}" type="presOf" srcId="{CCEA4BC5-352E-4035-91B8-F4468D033F31}" destId="{C6BF07CD-E98C-4E3C-820B-DFBBABE0934D}" srcOrd="0" destOrd="0" presId="urn:microsoft.com/office/officeart/2005/8/layout/hList6"/>
    <dgm:cxn modelId="{7D6F9824-77A9-4AB5-BC17-922B48BDD935}" type="presParOf" srcId="{73214CAD-AFEE-454D-8C47-1DFEB1C1FC00}" destId="{E7A2D90B-2094-4A12-BC92-1071DAD1F928}" srcOrd="0" destOrd="0" presId="urn:microsoft.com/office/officeart/2005/8/layout/hList6"/>
    <dgm:cxn modelId="{9702FFFA-4108-44D3-9BA7-E78DD76F9120}" type="presParOf" srcId="{73214CAD-AFEE-454D-8C47-1DFEB1C1FC00}" destId="{FEA041CB-14F1-4308-9023-882FAE722246}" srcOrd="1" destOrd="0" presId="urn:microsoft.com/office/officeart/2005/8/layout/hList6"/>
    <dgm:cxn modelId="{D9080C0F-C22E-4521-903D-00A52B2550E0}" type="presParOf" srcId="{73214CAD-AFEE-454D-8C47-1DFEB1C1FC00}" destId="{56AE9732-8B25-455B-85E6-674DC88D6F34}" srcOrd="2" destOrd="0" presId="urn:microsoft.com/office/officeart/2005/8/layout/hList6"/>
    <dgm:cxn modelId="{EB012410-045A-45E7-94E7-716A14AFB246}" type="presParOf" srcId="{73214CAD-AFEE-454D-8C47-1DFEB1C1FC00}" destId="{FD0550C7-0747-4CEB-9717-D939B8193889}" srcOrd="3" destOrd="0" presId="urn:microsoft.com/office/officeart/2005/8/layout/hList6"/>
    <dgm:cxn modelId="{9D2E7B84-3845-4B42-905D-C6C08AE08BF4}" type="presParOf" srcId="{73214CAD-AFEE-454D-8C47-1DFEB1C1FC00}" destId="{C6BF07CD-E98C-4E3C-820B-DFBBABE0934D}"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D250F0-E038-48FA-81F1-A81793751E14}"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A11F3AF3-B7C8-4711-9B84-52B6CD7C063A}" type="pres">
      <dgm:prSet presAssocID="{3DD250F0-E038-48FA-81F1-A81793751E14}" presName="linear" presStyleCnt="0">
        <dgm:presLayoutVars>
          <dgm:dir/>
          <dgm:animLvl val="lvl"/>
          <dgm:resizeHandles val="exact"/>
        </dgm:presLayoutVars>
      </dgm:prSet>
      <dgm:spPr/>
      <dgm:t>
        <a:bodyPr/>
        <a:lstStyle/>
        <a:p>
          <a:endParaRPr lang="en-US"/>
        </a:p>
      </dgm:t>
    </dgm:pt>
  </dgm:ptLst>
  <dgm:cxnLst>
    <dgm:cxn modelId="{D4371606-541E-4562-A85F-A92F3D1FEF07}" type="presOf" srcId="{3DD250F0-E038-48FA-81F1-A81793751E14}" destId="{A11F3AF3-B7C8-4711-9B84-52B6CD7C063A}" srcOrd="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A040B3CF-D793-4C23-965F-66A0FCE20595}" type="doc">
      <dgm:prSet loTypeId="urn:microsoft.com/office/officeart/2005/8/layout/cycle8" loCatId="cycle" qsTypeId="urn:microsoft.com/office/officeart/2005/8/quickstyle/simple1" qsCatId="simple" csTypeId="urn:microsoft.com/office/officeart/2005/8/colors/accent1_2" csCatId="accent1" phldr="1"/>
      <dgm:spPr/>
      <dgm:t>
        <a:bodyPr/>
        <a:lstStyle/>
        <a:p>
          <a:endParaRPr lang="en-US"/>
        </a:p>
      </dgm:t>
    </dgm:pt>
    <dgm:pt modelId="{D92A7FE0-8ADE-49F8-B27F-0F6858BA3A32}">
      <dgm:prSet phldrT="[Text]" custT="1"/>
      <dgm:spPr>
        <a:solidFill>
          <a:srgbClr val="660066"/>
        </a:solidFill>
      </dgm:spPr>
      <dgm:t>
        <a:bodyPr/>
        <a:lstStyle/>
        <a:p>
          <a:r>
            <a:rPr lang="pt-BR" sz="2400" b="1" i="0" smtClean="0"/>
            <a:t>Kinh tế chính trị Mác - Lênin</a:t>
          </a:r>
          <a:endParaRPr lang="en-US" sz="2400" b="1" i="0"/>
        </a:p>
      </dgm:t>
    </dgm:pt>
    <dgm:pt modelId="{9A3EBDD7-FA73-41ED-98AC-73DDBCC40815}" type="parTrans" cxnId="{13BC9FDD-600A-48EF-A2AE-4F88C81D7520}">
      <dgm:prSet/>
      <dgm:spPr/>
      <dgm:t>
        <a:bodyPr/>
        <a:lstStyle/>
        <a:p>
          <a:endParaRPr lang="en-US"/>
        </a:p>
      </dgm:t>
    </dgm:pt>
    <dgm:pt modelId="{FEC35D68-EA17-4EFD-9B95-823A5FD6A749}" type="sibTrans" cxnId="{13BC9FDD-600A-48EF-A2AE-4F88C81D7520}">
      <dgm:prSet/>
      <dgm:spPr/>
      <dgm:t>
        <a:bodyPr/>
        <a:lstStyle/>
        <a:p>
          <a:endParaRPr lang="en-US"/>
        </a:p>
      </dgm:t>
    </dgm:pt>
    <dgm:pt modelId="{FA5BAE02-2E1D-49FA-9118-FAC33511677B}">
      <dgm:prSet phldrT="[Text]" custT="1"/>
      <dgm:spPr>
        <a:solidFill>
          <a:srgbClr val="660066"/>
        </a:solidFill>
        <a:ln>
          <a:solidFill>
            <a:schemeClr val="accent1"/>
          </a:solidFill>
        </a:ln>
      </dgm:spPr>
      <dgm:t>
        <a:bodyPr/>
        <a:lstStyle/>
        <a:p>
          <a:r>
            <a:rPr lang="pt-BR" sz="2400" b="1" i="0" smtClean="0"/>
            <a:t>Chủ nghĩa xã hội khoa học </a:t>
          </a:r>
          <a:endParaRPr lang="en-US" sz="2400" b="1" i="0"/>
        </a:p>
      </dgm:t>
    </dgm:pt>
    <dgm:pt modelId="{68C34B13-CEA2-4FB6-BB49-609298098C18}" type="parTrans" cxnId="{CEB4B4AD-56F5-439C-991B-148F02F0E942}">
      <dgm:prSet/>
      <dgm:spPr/>
      <dgm:t>
        <a:bodyPr/>
        <a:lstStyle/>
        <a:p>
          <a:endParaRPr lang="en-US"/>
        </a:p>
      </dgm:t>
    </dgm:pt>
    <dgm:pt modelId="{BD0A3C3F-30E5-47D1-BDCE-F4C39A069D90}" type="sibTrans" cxnId="{CEB4B4AD-56F5-439C-991B-148F02F0E942}">
      <dgm:prSet/>
      <dgm:spPr/>
      <dgm:t>
        <a:bodyPr/>
        <a:lstStyle/>
        <a:p>
          <a:endParaRPr lang="en-US"/>
        </a:p>
      </dgm:t>
    </dgm:pt>
    <dgm:pt modelId="{5FFD0F04-446F-456A-9BFD-AE314E7D2297}">
      <dgm:prSet phldrT="[Text]" custT="1"/>
      <dgm:spPr>
        <a:solidFill>
          <a:srgbClr val="660066"/>
        </a:solidFill>
      </dgm:spPr>
      <dgm:t>
        <a:bodyPr/>
        <a:lstStyle/>
        <a:p>
          <a:r>
            <a:rPr lang="pt-BR" sz="2400" b="1" i="0" smtClean="0"/>
            <a:t>Triết học Mác - Lênin </a:t>
          </a:r>
          <a:endParaRPr lang="en-US" sz="2400" b="1" i="0"/>
        </a:p>
      </dgm:t>
    </dgm:pt>
    <dgm:pt modelId="{567F2067-BE69-46FE-A53E-D1E134C6297F}" type="parTrans" cxnId="{1F03705C-C262-4D63-A343-7808FB1E0034}">
      <dgm:prSet/>
      <dgm:spPr/>
      <dgm:t>
        <a:bodyPr/>
        <a:lstStyle/>
        <a:p>
          <a:endParaRPr lang="en-US"/>
        </a:p>
      </dgm:t>
    </dgm:pt>
    <dgm:pt modelId="{E71D410C-DF6C-4BBC-81A6-523B2EED3DCB}" type="sibTrans" cxnId="{1F03705C-C262-4D63-A343-7808FB1E0034}">
      <dgm:prSet/>
      <dgm:spPr/>
      <dgm:t>
        <a:bodyPr/>
        <a:lstStyle/>
        <a:p>
          <a:endParaRPr lang="en-US"/>
        </a:p>
      </dgm:t>
    </dgm:pt>
    <dgm:pt modelId="{633696C7-F1AC-46E8-9421-A273520510F0}" type="pres">
      <dgm:prSet presAssocID="{A040B3CF-D793-4C23-965F-66A0FCE20595}" presName="compositeShape" presStyleCnt="0">
        <dgm:presLayoutVars>
          <dgm:chMax val="7"/>
          <dgm:dir/>
          <dgm:resizeHandles val="exact"/>
        </dgm:presLayoutVars>
      </dgm:prSet>
      <dgm:spPr/>
      <dgm:t>
        <a:bodyPr/>
        <a:lstStyle/>
        <a:p>
          <a:endParaRPr lang="en-US"/>
        </a:p>
      </dgm:t>
    </dgm:pt>
    <dgm:pt modelId="{08A4B4AC-A91D-4F68-87CA-342E5027CD9D}" type="pres">
      <dgm:prSet presAssocID="{A040B3CF-D793-4C23-965F-66A0FCE20595}" presName="wedge1" presStyleLbl="node1" presStyleIdx="0" presStyleCnt="3"/>
      <dgm:spPr/>
      <dgm:t>
        <a:bodyPr/>
        <a:lstStyle/>
        <a:p>
          <a:endParaRPr lang="en-US"/>
        </a:p>
      </dgm:t>
    </dgm:pt>
    <dgm:pt modelId="{05FD516D-4CF2-457B-A25E-4C53E0ABAEA0}" type="pres">
      <dgm:prSet presAssocID="{A040B3CF-D793-4C23-965F-66A0FCE20595}" presName="dummy1a" presStyleCnt="0"/>
      <dgm:spPr/>
    </dgm:pt>
    <dgm:pt modelId="{281AB391-80C9-48C7-B1C6-F316E12D9B0D}" type="pres">
      <dgm:prSet presAssocID="{A040B3CF-D793-4C23-965F-66A0FCE20595}" presName="dummy1b" presStyleCnt="0"/>
      <dgm:spPr/>
    </dgm:pt>
    <dgm:pt modelId="{3E06662D-6357-4788-B59F-DA700EE6AD70}" type="pres">
      <dgm:prSet presAssocID="{A040B3CF-D793-4C23-965F-66A0FCE20595}" presName="wedge1Tx" presStyleLbl="node1" presStyleIdx="0" presStyleCnt="3">
        <dgm:presLayoutVars>
          <dgm:chMax val="0"/>
          <dgm:chPref val="0"/>
          <dgm:bulletEnabled val="1"/>
        </dgm:presLayoutVars>
      </dgm:prSet>
      <dgm:spPr/>
      <dgm:t>
        <a:bodyPr/>
        <a:lstStyle/>
        <a:p>
          <a:endParaRPr lang="en-US"/>
        </a:p>
      </dgm:t>
    </dgm:pt>
    <dgm:pt modelId="{BEB6019C-7F8B-4AD2-A5FC-FA8FCFB96E5B}" type="pres">
      <dgm:prSet presAssocID="{A040B3CF-D793-4C23-965F-66A0FCE20595}" presName="wedge2" presStyleLbl="node1" presStyleIdx="1" presStyleCnt="3"/>
      <dgm:spPr/>
      <dgm:t>
        <a:bodyPr/>
        <a:lstStyle/>
        <a:p>
          <a:endParaRPr lang="en-US"/>
        </a:p>
      </dgm:t>
    </dgm:pt>
    <dgm:pt modelId="{2077F7E9-E85D-44D6-82EC-69BFCD27D8A4}" type="pres">
      <dgm:prSet presAssocID="{A040B3CF-D793-4C23-965F-66A0FCE20595}" presName="dummy2a" presStyleCnt="0"/>
      <dgm:spPr/>
    </dgm:pt>
    <dgm:pt modelId="{50A5D045-5FD9-4D0A-ABF8-A9AED613FC39}" type="pres">
      <dgm:prSet presAssocID="{A040B3CF-D793-4C23-965F-66A0FCE20595}" presName="dummy2b" presStyleCnt="0"/>
      <dgm:spPr/>
    </dgm:pt>
    <dgm:pt modelId="{9221F7A1-11A6-45F7-903A-E0331D059525}" type="pres">
      <dgm:prSet presAssocID="{A040B3CF-D793-4C23-965F-66A0FCE20595}" presName="wedge2Tx" presStyleLbl="node1" presStyleIdx="1" presStyleCnt="3">
        <dgm:presLayoutVars>
          <dgm:chMax val="0"/>
          <dgm:chPref val="0"/>
          <dgm:bulletEnabled val="1"/>
        </dgm:presLayoutVars>
      </dgm:prSet>
      <dgm:spPr/>
      <dgm:t>
        <a:bodyPr/>
        <a:lstStyle/>
        <a:p>
          <a:endParaRPr lang="en-US"/>
        </a:p>
      </dgm:t>
    </dgm:pt>
    <dgm:pt modelId="{0ECF60C9-EDC0-4110-8B96-52F32ED06299}" type="pres">
      <dgm:prSet presAssocID="{A040B3CF-D793-4C23-965F-66A0FCE20595}" presName="wedge3" presStyleLbl="node1" presStyleIdx="2" presStyleCnt="3"/>
      <dgm:spPr/>
      <dgm:t>
        <a:bodyPr/>
        <a:lstStyle/>
        <a:p>
          <a:endParaRPr lang="en-US"/>
        </a:p>
      </dgm:t>
    </dgm:pt>
    <dgm:pt modelId="{F4DF2511-8AC1-4247-A513-3C048F752C40}" type="pres">
      <dgm:prSet presAssocID="{A040B3CF-D793-4C23-965F-66A0FCE20595}" presName="dummy3a" presStyleCnt="0"/>
      <dgm:spPr/>
    </dgm:pt>
    <dgm:pt modelId="{5FAE18CF-F4A0-4F63-B674-8150782D16ED}" type="pres">
      <dgm:prSet presAssocID="{A040B3CF-D793-4C23-965F-66A0FCE20595}" presName="dummy3b" presStyleCnt="0"/>
      <dgm:spPr/>
    </dgm:pt>
    <dgm:pt modelId="{A18D8B10-57D1-47BE-B847-FBF37A2E62A7}" type="pres">
      <dgm:prSet presAssocID="{A040B3CF-D793-4C23-965F-66A0FCE20595}" presName="wedge3Tx" presStyleLbl="node1" presStyleIdx="2" presStyleCnt="3">
        <dgm:presLayoutVars>
          <dgm:chMax val="0"/>
          <dgm:chPref val="0"/>
          <dgm:bulletEnabled val="1"/>
        </dgm:presLayoutVars>
      </dgm:prSet>
      <dgm:spPr/>
      <dgm:t>
        <a:bodyPr/>
        <a:lstStyle/>
        <a:p>
          <a:endParaRPr lang="en-US"/>
        </a:p>
      </dgm:t>
    </dgm:pt>
    <dgm:pt modelId="{D9960BDD-99F2-4997-8E04-16E044FA095D}" type="pres">
      <dgm:prSet presAssocID="{FEC35D68-EA17-4EFD-9B95-823A5FD6A749}" presName="arrowWedge1" presStyleLbl="fgSibTrans2D1" presStyleIdx="0" presStyleCnt="3"/>
      <dgm:spPr/>
    </dgm:pt>
    <dgm:pt modelId="{52CAA0B6-744D-4A36-A0C6-C1125ADB1D13}" type="pres">
      <dgm:prSet presAssocID="{BD0A3C3F-30E5-47D1-BDCE-F4C39A069D90}" presName="arrowWedge2" presStyleLbl="fgSibTrans2D1" presStyleIdx="1" presStyleCnt="3"/>
      <dgm:spPr/>
    </dgm:pt>
    <dgm:pt modelId="{B1DD64FD-CB1C-4F3F-A928-17567BB38EC3}" type="pres">
      <dgm:prSet presAssocID="{E71D410C-DF6C-4BBC-81A6-523B2EED3DCB}" presName="arrowWedge3" presStyleLbl="fgSibTrans2D1" presStyleIdx="2" presStyleCnt="3"/>
      <dgm:spPr/>
    </dgm:pt>
  </dgm:ptLst>
  <dgm:cxnLst>
    <dgm:cxn modelId="{3E97E256-3EBF-4446-9E4D-ED28679E8ECF}" type="presOf" srcId="{5FFD0F04-446F-456A-9BFD-AE314E7D2297}" destId="{A18D8B10-57D1-47BE-B847-FBF37A2E62A7}" srcOrd="1" destOrd="0" presId="urn:microsoft.com/office/officeart/2005/8/layout/cycle8"/>
    <dgm:cxn modelId="{CEB4B4AD-56F5-439C-991B-148F02F0E942}" srcId="{A040B3CF-D793-4C23-965F-66A0FCE20595}" destId="{FA5BAE02-2E1D-49FA-9118-FAC33511677B}" srcOrd="1" destOrd="0" parTransId="{68C34B13-CEA2-4FB6-BB49-609298098C18}" sibTransId="{BD0A3C3F-30E5-47D1-BDCE-F4C39A069D90}"/>
    <dgm:cxn modelId="{53032B60-251D-4568-AB22-325B3D6F2BD6}" type="presOf" srcId="{FA5BAE02-2E1D-49FA-9118-FAC33511677B}" destId="{BEB6019C-7F8B-4AD2-A5FC-FA8FCFB96E5B}" srcOrd="0" destOrd="0" presId="urn:microsoft.com/office/officeart/2005/8/layout/cycle8"/>
    <dgm:cxn modelId="{0D790496-C40A-4DC1-AF06-125E0B86B34E}" type="presOf" srcId="{A040B3CF-D793-4C23-965F-66A0FCE20595}" destId="{633696C7-F1AC-46E8-9421-A273520510F0}" srcOrd="0" destOrd="0" presId="urn:microsoft.com/office/officeart/2005/8/layout/cycle8"/>
    <dgm:cxn modelId="{DEC662FC-4F1B-407B-83F3-EFCE39065005}" type="presOf" srcId="{5FFD0F04-446F-456A-9BFD-AE314E7D2297}" destId="{0ECF60C9-EDC0-4110-8B96-52F32ED06299}" srcOrd="0" destOrd="0" presId="urn:microsoft.com/office/officeart/2005/8/layout/cycle8"/>
    <dgm:cxn modelId="{1F03705C-C262-4D63-A343-7808FB1E0034}" srcId="{A040B3CF-D793-4C23-965F-66A0FCE20595}" destId="{5FFD0F04-446F-456A-9BFD-AE314E7D2297}" srcOrd="2" destOrd="0" parTransId="{567F2067-BE69-46FE-A53E-D1E134C6297F}" sibTransId="{E71D410C-DF6C-4BBC-81A6-523B2EED3DCB}"/>
    <dgm:cxn modelId="{D13650DF-8893-4D2E-A80B-B1CFEF50E728}" type="presOf" srcId="{D92A7FE0-8ADE-49F8-B27F-0F6858BA3A32}" destId="{08A4B4AC-A91D-4F68-87CA-342E5027CD9D}" srcOrd="0" destOrd="0" presId="urn:microsoft.com/office/officeart/2005/8/layout/cycle8"/>
    <dgm:cxn modelId="{13BC9FDD-600A-48EF-A2AE-4F88C81D7520}" srcId="{A040B3CF-D793-4C23-965F-66A0FCE20595}" destId="{D92A7FE0-8ADE-49F8-B27F-0F6858BA3A32}" srcOrd="0" destOrd="0" parTransId="{9A3EBDD7-FA73-41ED-98AC-73DDBCC40815}" sibTransId="{FEC35D68-EA17-4EFD-9B95-823A5FD6A749}"/>
    <dgm:cxn modelId="{7C5527D3-4C73-4C27-8FDD-638CA8E6EA48}" type="presOf" srcId="{D92A7FE0-8ADE-49F8-B27F-0F6858BA3A32}" destId="{3E06662D-6357-4788-B59F-DA700EE6AD70}" srcOrd="1" destOrd="0" presId="urn:microsoft.com/office/officeart/2005/8/layout/cycle8"/>
    <dgm:cxn modelId="{F2AA42E0-AFBC-4E07-9D0D-990C5DABCC22}" type="presOf" srcId="{FA5BAE02-2E1D-49FA-9118-FAC33511677B}" destId="{9221F7A1-11A6-45F7-903A-E0331D059525}" srcOrd="1" destOrd="0" presId="urn:microsoft.com/office/officeart/2005/8/layout/cycle8"/>
    <dgm:cxn modelId="{0DCB457D-F1D0-41AF-B101-E87E83916191}" type="presParOf" srcId="{633696C7-F1AC-46E8-9421-A273520510F0}" destId="{08A4B4AC-A91D-4F68-87CA-342E5027CD9D}" srcOrd="0" destOrd="0" presId="urn:microsoft.com/office/officeart/2005/8/layout/cycle8"/>
    <dgm:cxn modelId="{420302A7-B48C-4A2B-9352-DAE8134446AB}" type="presParOf" srcId="{633696C7-F1AC-46E8-9421-A273520510F0}" destId="{05FD516D-4CF2-457B-A25E-4C53E0ABAEA0}" srcOrd="1" destOrd="0" presId="urn:microsoft.com/office/officeart/2005/8/layout/cycle8"/>
    <dgm:cxn modelId="{7CD2FF82-8583-4CD4-BC07-FA980244D3D1}" type="presParOf" srcId="{633696C7-F1AC-46E8-9421-A273520510F0}" destId="{281AB391-80C9-48C7-B1C6-F316E12D9B0D}" srcOrd="2" destOrd="0" presId="urn:microsoft.com/office/officeart/2005/8/layout/cycle8"/>
    <dgm:cxn modelId="{D6EEEC76-A430-463E-A1C2-6A3F232173AF}" type="presParOf" srcId="{633696C7-F1AC-46E8-9421-A273520510F0}" destId="{3E06662D-6357-4788-B59F-DA700EE6AD70}" srcOrd="3" destOrd="0" presId="urn:microsoft.com/office/officeart/2005/8/layout/cycle8"/>
    <dgm:cxn modelId="{0A2EE576-1E6F-4D3F-92FF-57EB9EE04B7E}" type="presParOf" srcId="{633696C7-F1AC-46E8-9421-A273520510F0}" destId="{BEB6019C-7F8B-4AD2-A5FC-FA8FCFB96E5B}" srcOrd="4" destOrd="0" presId="urn:microsoft.com/office/officeart/2005/8/layout/cycle8"/>
    <dgm:cxn modelId="{6551BEE3-990B-4455-BB86-93FF7CFF7CE8}" type="presParOf" srcId="{633696C7-F1AC-46E8-9421-A273520510F0}" destId="{2077F7E9-E85D-44D6-82EC-69BFCD27D8A4}" srcOrd="5" destOrd="0" presId="urn:microsoft.com/office/officeart/2005/8/layout/cycle8"/>
    <dgm:cxn modelId="{56A7FFBB-346F-4717-AA9D-991C91C89497}" type="presParOf" srcId="{633696C7-F1AC-46E8-9421-A273520510F0}" destId="{50A5D045-5FD9-4D0A-ABF8-A9AED613FC39}" srcOrd="6" destOrd="0" presId="urn:microsoft.com/office/officeart/2005/8/layout/cycle8"/>
    <dgm:cxn modelId="{6F68DE34-D238-455D-A3DD-89D53E8D9B44}" type="presParOf" srcId="{633696C7-F1AC-46E8-9421-A273520510F0}" destId="{9221F7A1-11A6-45F7-903A-E0331D059525}" srcOrd="7" destOrd="0" presId="urn:microsoft.com/office/officeart/2005/8/layout/cycle8"/>
    <dgm:cxn modelId="{6C4FD375-335B-452A-B6D5-7071CC2AEB30}" type="presParOf" srcId="{633696C7-F1AC-46E8-9421-A273520510F0}" destId="{0ECF60C9-EDC0-4110-8B96-52F32ED06299}" srcOrd="8" destOrd="0" presId="urn:microsoft.com/office/officeart/2005/8/layout/cycle8"/>
    <dgm:cxn modelId="{22F8A8AF-2B94-4EBC-B2BE-E582DD18D5E2}" type="presParOf" srcId="{633696C7-F1AC-46E8-9421-A273520510F0}" destId="{F4DF2511-8AC1-4247-A513-3C048F752C40}" srcOrd="9" destOrd="0" presId="urn:microsoft.com/office/officeart/2005/8/layout/cycle8"/>
    <dgm:cxn modelId="{26E7868E-F37F-4F45-A487-D67E49603EE1}" type="presParOf" srcId="{633696C7-F1AC-46E8-9421-A273520510F0}" destId="{5FAE18CF-F4A0-4F63-B674-8150782D16ED}" srcOrd="10" destOrd="0" presId="urn:microsoft.com/office/officeart/2005/8/layout/cycle8"/>
    <dgm:cxn modelId="{0FAFA69B-9A92-4C5A-8553-1FCD6F43B45E}" type="presParOf" srcId="{633696C7-F1AC-46E8-9421-A273520510F0}" destId="{A18D8B10-57D1-47BE-B847-FBF37A2E62A7}" srcOrd="11" destOrd="0" presId="urn:microsoft.com/office/officeart/2005/8/layout/cycle8"/>
    <dgm:cxn modelId="{391A6058-7CC5-4BAD-A3CD-01FE668DFC59}" type="presParOf" srcId="{633696C7-F1AC-46E8-9421-A273520510F0}" destId="{D9960BDD-99F2-4997-8E04-16E044FA095D}" srcOrd="12" destOrd="0" presId="urn:microsoft.com/office/officeart/2005/8/layout/cycle8"/>
    <dgm:cxn modelId="{143D8BB9-752D-4B04-9ED0-096A605BDBFA}" type="presParOf" srcId="{633696C7-F1AC-46E8-9421-A273520510F0}" destId="{52CAA0B6-744D-4A36-A0C6-C1125ADB1D13}" srcOrd="13" destOrd="0" presId="urn:microsoft.com/office/officeart/2005/8/layout/cycle8"/>
    <dgm:cxn modelId="{AC5221F7-6B62-4A0F-987D-197E0D219BF6}" type="presParOf" srcId="{633696C7-F1AC-46E8-9421-A273520510F0}" destId="{B1DD64FD-CB1C-4F3F-A928-17567BB38EC3}" srcOrd="14" destOrd="0" presId="urn:microsoft.com/office/officeart/2005/8/layout/cycle8"/>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8209140"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641828"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44780" tIns="144780" rIns="144780" bIns="144780" numCol="1" spcCol="1270" anchor="t" anchorCtr="0">
          <a:noAutofit/>
        </a:bodyPr>
        <a:lstStyle/>
        <a:p>
          <a:pPr lvl="0" algn="ctr" defTabSz="1689100">
            <a:lnSpc>
              <a:spcPct val="90000"/>
            </a:lnSpc>
            <a:spcBef>
              <a:spcPct val="0"/>
            </a:spcBef>
            <a:spcAft>
              <a:spcPct val="35000"/>
            </a:spcAft>
          </a:pPr>
          <a:endParaRPr lang="en-US" sz="3800" b="1" kern="1200" smtClean="0">
            <a:solidFill>
              <a:srgbClr val="D60093"/>
            </a:solidFill>
            <a:latin typeface="Tahoma" pitchFamily="34" charset="0"/>
          </a:endParaRPr>
        </a:p>
        <a:p>
          <a:pPr lvl="0" algn="ctr" defTabSz="1689100">
            <a:lnSpc>
              <a:spcPct val="90000"/>
            </a:lnSpc>
            <a:spcBef>
              <a:spcPct val="0"/>
            </a:spcBef>
            <a:spcAft>
              <a:spcPct val="35000"/>
            </a:spcAft>
          </a:pPr>
          <a:r>
            <a:rPr lang="en-US" sz="3800" b="1" kern="1200" smtClean="0">
              <a:solidFill>
                <a:schemeClr val="bg1"/>
              </a:solidFill>
              <a:latin typeface="Tahoma" pitchFamily="34" charset="0"/>
            </a:rPr>
            <a:t>Kinh tế </a:t>
          </a:r>
        </a:p>
        <a:p>
          <a:pPr lvl="0" algn="ctr" defTabSz="1689100">
            <a:lnSpc>
              <a:spcPct val="90000"/>
            </a:lnSpc>
            <a:spcBef>
              <a:spcPct val="0"/>
            </a:spcBef>
            <a:spcAft>
              <a:spcPct val="35000"/>
            </a:spcAft>
          </a:pPr>
          <a:r>
            <a:rPr lang="en-US" sz="3800" b="1" kern="1200" smtClean="0">
              <a:solidFill>
                <a:schemeClr val="bg1"/>
              </a:solidFill>
              <a:latin typeface="Tahoma" pitchFamily="34" charset="0"/>
            </a:rPr>
            <a:t>chính trị Mác - Lênin</a:t>
          </a:r>
          <a:endParaRPr lang="en-US" sz="3800" kern="1200">
            <a:solidFill>
              <a:schemeClr val="bg1"/>
            </a:solidFill>
          </a:endParaRPr>
        </a:p>
      </dsp:txBody>
      <dsp:txXfrm>
        <a:off x="0" y="0"/>
        <a:ext cx="1641828" cy="5832810"/>
      </dsp:txXfrm>
    </dsp:sp>
    <dsp:sp modelId="{E31149F0-54AB-49E5-8426-62970BA096AE}">
      <dsp:nvSpPr>
        <dsp:cNvPr id="0" name=""/>
        <dsp:cNvSpPr/>
      </dsp:nvSpPr>
      <dsp:spPr>
        <a:xfrm>
          <a:off x="1764965" y="432069"/>
          <a:ext cx="6444174"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a:t>
          </a:r>
          <a:r>
            <a:rPr lang="en-US" sz="2400" kern="1200" dirty="0" smtClean="0"/>
            <a:t> </a:t>
          </a:r>
          <a:r>
            <a:rPr lang="en-US" sz="2400" kern="1200" dirty="0" smtClean="0">
              <a:solidFill>
                <a:srgbClr val="000099"/>
              </a:solidFill>
            </a:rPr>
            <a:t>L</a:t>
          </a:r>
          <a:r>
            <a:rPr lang="vi-VN" sz="2400" kern="1200" dirty="0" smtClean="0">
              <a:solidFill>
                <a:srgbClr val="000099"/>
              </a:solidFill>
            </a:rPr>
            <a:t>à khoa học nghiên cứu </a:t>
          </a:r>
          <a:r>
            <a:rPr lang="vi-VN" sz="2400" b="1" u="sng" kern="1200" dirty="0" smtClean="0">
              <a:solidFill>
                <a:srgbClr val="D60093"/>
              </a:solidFill>
            </a:rPr>
            <a:t>phương thức sản xuất </a:t>
          </a:r>
          <a:r>
            <a:rPr lang="en-US" sz="2400" b="1" u="sng" kern="1200" dirty="0" smtClean="0">
              <a:solidFill>
                <a:srgbClr val="D60093"/>
              </a:solidFill>
            </a:rPr>
            <a:t>TBCN</a:t>
          </a:r>
          <a:r>
            <a:rPr lang="vi-VN" sz="2400" kern="1200" dirty="0" smtClean="0">
              <a:solidFill>
                <a:srgbClr val="000099"/>
              </a:solidFill>
            </a:rPr>
            <a:t>, chỉ rõ </a:t>
          </a:r>
          <a:r>
            <a:rPr lang="vi-VN" sz="2400" b="1" u="sng" kern="1200" dirty="0" smtClean="0">
              <a:solidFill>
                <a:srgbClr val="FF3300"/>
              </a:solidFill>
            </a:rPr>
            <a:t>bản chất bóc lột</a:t>
          </a:r>
          <a:r>
            <a:rPr lang="vi-VN" sz="2400" kern="1200" dirty="0" smtClean="0">
              <a:solidFill>
                <a:srgbClr val="000099"/>
              </a:solidFill>
            </a:rPr>
            <a:t> của quan hệ sản xuất</a:t>
          </a:r>
          <a:r>
            <a:rPr lang="en-US" sz="2400" kern="1200" dirty="0" smtClean="0">
              <a:solidFill>
                <a:srgbClr val="000099"/>
              </a:solidFill>
            </a:rPr>
            <a:t> TBCN</a:t>
          </a:r>
          <a:endParaRPr lang="en-US" sz="2400" kern="1200" dirty="0">
            <a:solidFill>
              <a:srgbClr val="000099"/>
            </a:solidFill>
          </a:endParaRPr>
        </a:p>
      </dsp:txBody>
      <dsp:txXfrm>
        <a:off x="1764965" y="432069"/>
        <a:ext cx="6444174" cy="1795149"/>
      </dsp:txXfrm>
    </dsp:sp>
    <dsp:sp modelId="{C0C2CE3E-9D21-4226-9B03-A6F372CEC701}">
      <dsp:nvSpPr>
        <dsp:cNvPr id="0" name=""/>
        <dsp:cNvSpPr/>
      </dsp:nvSpPr>
      <dsp:spPr>
        <a:xfrm>
          <a:off x="1641828" y="1946095"/>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764965" y="2097042"/>
          <a:ext cx="6444174"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a:t>
          </a:r>
          <a:r>
            <a:rPr lang="vi-VN" sz="2400" b="1" kern="1200" dirty="0" smtClean="0">
              <a:solidFill>
                <a:srgbClr val="C00000"/>
              </a:solidFill>
            </a:rPr>
            <a:t>quy luật kinh tế</a:t>
          </a:r>
          <a:r>
            <a:rPr lang="vi-VN" sz="2400" kern="1200" dirty="0" smtClean="0">
              <a:solidFill>
                <a:srgbClr val="000099"/>
              </a:solidFill>
            </a:rPr>
            <a:t> chủ yếu hình thành, phát triển và đưa </a:t>
          </a:r>
          <a:r>
            <a:rPr lang="en-US" sz="2400" kern="1200" dirty="0" smtClean="0">
              <a:solidFill>
                <a:srgbClr val="000099"/>
              </a:solidFill>
            </a:rPr>
            <a:t>CNTB </a:t>
          </a:r>
          <a:r>
            <a:rPr lang="vi-VN" sz="2400" kern="1200" dirty="0" smtClean="0">
              <a:solidFill>
                <a:srgbClr val="000099"/>
              </a:solidFill>
            </a:rPr>
            <a:t>tới chỗ </a:t>
          </a:r>
          <a:r>
            <a:rPr lang="vi-VN" sz="2400" b="1" u="sng" kern="1200" dirty="0" smtClean="0">
              <a:solidFill>
                <a:srgbClr val="CC6600"/>
              </a:solidFill>
            </a:rPr>
            <a:t>diệt vong</a:t>
          </a:r>
          <a:endParaRPr lang="en-US" sz="2400" b="1" u="sng" kern="1200" dirty="0">
            <a:solidFill>
              <a:srgbClr val="CC6600"/>
            </a:solidFill>
          </a:endParaRPr>
        </a:p>
      </dsp:txBody>
      <dsp:txXfrm>
        <a:off x="1764965" y="2097042"/>
        <a:ext cx="6444174" cy="2020844"/>
      </dsp:txXfrm>
    </dsp:sp>
    <dsp:sp modelId="{C1EEB32A-0372-4C33-BEEF-E614ECB97AF4}">
      <dsp:nvSpPr>
        <dsp:cNvPr id="0" name=""/>
        <dsp:cNvSpPr/>
      </dsp:nvSpPr>
      <dsp:spPr>
        <a:xfrm>
          <a:off x="1641828" y="4117887"/>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764965" y="4268834"/>
          <a:ext cx="6444174"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quy luật phát triển của </a:t>
          </a:r>
          <a:r>
            <a:rPr lang="vi-VN" sz="2400" b="1" u="sng" kern="1200" dirty="0" smtClean="0">
              <a:solidFill>
                <a:srgbClr val="008000"/>
              </a:solidFill>
            </a:rPr>
            <a:t>quan hệ sản xuất</a:t>
          </a:r>
          <a:r>
            <a:rPr lang="en-US" sz="2400" b="1" u="sng" kern="1200" dirty="0" smtClean="0">
              <a:solidFill>
                <a:srgbClr val="008000"/>
              </a:solidFill>
            </a:rPr>
            <a:t> XHCN</a:t>
          </a:r>
          <a:r>
            <a:rPr lang="vi-VN" sz="2400" kern="1200" dirty="0" smtClean="0">
              <a:solidFill>
                <a:srgbClr val="000099"/>
              </a:solidFill>
            </a:rPr>
            <a:t>. </a:t>
          </a:r>
          <a:endParaRPr lang="en-US" sz="2400" kern="1200" dirty="0">
            <a:solidFill>
              <a:srgbClr val="000099"/>
            </a:solidFill>
          </a:endParaRPr>
        </a:p>
      </dsp:txBody>
      <dsp:txXfrm>
        <a:off x="1764965" y="4268834"/>
        <a:ext cx="6444174" cy="1412559"/>
      </dsp:txXfrm>
    </dsp:sp>
    <dsp:sp modelId="{561B2B28-2C7C-4156-9E15-05182751822A}">
      <dsp:nvSpPr>
        <dsp:cNvPr id="0" name=""/>
        <dsp:cNvSpPr/>
      </dsp:nvSpPr>
      <dsp:spPr>
        <a:xfrm>
          <a:off x="1641828" y="5681393"/>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6.wmf"/><Relationship Id="rId2" Type="http://schemas.openxmlformats.org/officeDocument/2006/relationships/image" Target="../media/image165.wmf"/><Relationship Id="rId1" Type="http://schemas.openxmlformats.org/officeDocument/2006/relationships/image" Target="../media/image164.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89.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545.wmf"/><Relationship Id="rId1" Type="http://schemas.openxmlformats.org/officeDocument/2006/relationships/image" Target="../media/image54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10/13/2021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55</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106</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107</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130</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154</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154</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155</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155</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171</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6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
        <p:nvSpPr>
          <p:cNvPr id="326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A35EEA3-EB18-4844-950D-03F56B6ABF84}" type="slidenum">
              <a:rPr lang="vi-VN" altLang="en-US" smtClean="0"/>
              <a:pPr>
                <a:spcBef>
                  <a:spcPct val="0"/>
                </a:spcBef>
              </a:pPr>
              <a:t>220</a:t>
            </a:fld>
            <a:endParaRPr lang="vi-VN" altLang="en-US" smtClean="0"/>
          </a:p>
        </p:txBody>
      </p:sp>
    </p:spTree>
    <p:extLst>
      <p:ext uri="{BB962C8B-B14F-4D97-AF65-F5344CB8AC3E}">
        <p14:creationId xmlns:p14="http://schemas.microsoft.com/office/powerpoint/2010/main" val="15229788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4B3AE7C-0728-4019-8B4A-1FEDED2F7BAC}" type="slidenum">
              <a:rPr lang="en-US" altLang="en-US" smtClean="0"/>
              <a:pPr>
                <a:spcBef>
                  <a:spcPct val="0"/>
                </a:spcBef>
              </a:pPr>
              <a:t>222</a:t>
            </a:fld>
            <a:endParaRPr lang="en-US" altLang="en-US" smtClean="0"/>
          </a:p>
        </p:txBody>
      </p:sp>
      <p:sp>
        <p:nvSpPr>
          <p:cNvPr id="3297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97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545400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9E29F62-8A8C-4AC9-A431-043571EE4FF0}" type="slidenum">
              <a:rPr lang="en-US" altLang="en-US" smtClean="0"/>
              <a:pPr>
                <a:spcBef>
                  <a:spcPct val="0"/>
                </a:spcBef>
              </a:pPr>
              <a:t>223</a:t>
            </a:fld>
            <a:endParaRPr lang="en-US" altLang="en-US" smtClean="0"/>
          </a:p>
        </p:txBody>
      </p:sp>
      <p:sp>
        <p:nvSpPr>
          <p:cNvPr id="331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1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557730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DDDCFEF-C93D-4D8C-ABFD-927B697DC37D}" type="slidenum">
              <a:rPr lang="en-US" altLang="en-US" smtClean="0"/>
              <a:pPr>
                <a:spcBef>
                  <a:spcPct val="0"/>
                </a:spcBef>
              </a:pPr>
              <a:t>224</a:t>
            </a:fld>
            <a:endParaRPr lang="en-US" altLang="en-US" smtClean="0"/>
          </a:p>
        </p:txBody>
      </p:sp>
      <p:sp>
        <p:nvSpPr>
          <p:cNvPr id="33382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250609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33D3E11-7A4C-448E-B6EB-767C56FC4CFC}" type="slidenum">
              <a:rPr lang="en-US" altLang="en-US" smtClean="0"/>
              <a:pPr>
                <a:spcBef>
                  <a:spcPct val="0"/>
                </a:spcBef>
              </a:pPr>
              <a:t>225</a:t>
            </a:fld>
            <a:endParaRPr lang="en-US" altLang="en-US" smtClean="0"/>
          </a:p>
        </p:txBody>
      </p:sp>
      <p:sp>
        <p:nvSpPr>
          <p:cNvPr id="33587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025340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C0AE2F6-1E3D-46E9-BABF-8E64E7343B9F}" type="slidenum">
              <a:rPr lang="en-US" altLang="en-US" smtClean="0">
                <a:latin typeface="Times New Roman" panose="02020603050405020304" pitchFamily="18" charset="0"/>
              </a:rPr>
              <a:pPr>
                <a:spcBef>
                  <a:spcPct val="0"/>
                </a:spcBef>
              </a:pPr>
              <a:t>226</a:t>
            </a:fld>
            <a:endParaRPr lang="en-US" altLang="en-US" smtClean="0">
              <a:latin typeface="Times New Roman" panose="02020603050405020304" pitchFamily="18" charset="0"/>
            </a:endParaRPr>
          </a:p>
        </p:txBody>
      </p:sp>
      <p:sp>
        <p:nvSpPr>
          <p:cNvPr id="33792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737311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D4274AE-9554-4B76-8F46-7B66BD1FEA7A}" type="slidenum">
              <a:rPr lang="en-US" altLang="en-US" smtClean="0"/>
              <a:pPr>
                <a:spcBef>
                  <a:spcPct val="0"/>
                </a:spcBef>
              </a:pPr>
              <a:t>227</a:t>
            </a:fld>
            <a:endParaRPr lang="en-US" altLang="en-US" smtClean="0"/>
          </a:p>
        </p:txBody>
      </p:sp>
      <p:sp>
        <p:nvSpPr>
          <p:cNvPr id="339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08988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2DA48AB-68ED-49E3-AF75-57FE385E8867}" type="slidenum">
              <a:rPr lang="en-US" altLang="en-US" smtClean="0"/>
              <a:pPr>
                <a:spcBef>
                  <a:spcPct val="0"/>
                </a:spcBef>
              </a:pPr>
              <a:t>235</a:t>
            </a:fld>
            <a:endParaRPr lang="en-US" altLang="en-US" smtClean="0"/>
          </a:p>
        </p:txBody>
      </p:sp>
      <p:sp>
        <p:nvSpPr>
          <p:cNvPr id="34918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5401408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135C10F-8C10-4666-982A-5A45C31B23B3}" type="slidenum">
              <a:rPr lang="en-US" altLang="en-US" smtClean="0">
                <a:latin typeface="Times New Roman" panose="02020603050405020304" pitchFamily="18" charset="0"/>
              </a:rPr>
              <a:pPr>
                <a:spcBef>
                  <a:spcPct val="0"/>
                </a:spcBef>
              </a:pPr>
              <a:t>236</a:t>
            </a:fld>
            <a:endParaRPr lang="en-US" altLang="en-US" smtClean="0">
              <a:latin typeface="Times New Roman" panose="02020603050405020304" pitchFamily="18" charset="0"/>
            </a:endParaRPr>
          </a:p>
        </p:txBody>
      </p:sp>
      <p:sp>
        <p:nvSpPr>
          <p:cNvPr id="3512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17346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Arial" panose="020B0604020202020204" pitchFamily="34" charset="0"/>
              <a:cs typeface="Arial" panose="020B0604020202020204" pitchFamily="34" charset="0"/>
            </a:endParaRPr>
          </a:p>
        </p:txBody>
      </p:sp>
      <p:sp>
        <p:nvSpPr>
          <p:cNvPr id="353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802B34-AC8E-4EC1-BD82-5AF34B6E9E4C}" type="slidenum">
              <a:rPr lang="en-US" altLang="en-US" smtClean="0"/>
              <a:pPr>
                <a:spcBef>
                  <a:spcPct val="0"/>
                </a:spcBef>
              </a:pPr>
              <a:t>237</a:t>
            </a:fld>
            <a:endParaRPr lang="en-US" altLang="en-US" smtClean="0"/>
          </a:p>
        </p:txBody>
      </p:sp>
    </p:spTree>
    <p:extLst>
      <p:ext uri="{BB962C8B-B14F-4D97-AF65-F5344CB8AC3E}">
        <p14:creationId xmlns:p14="http://schemas.microsoft.com/office/powerpoint/2010/main" val="75893606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437F41-4077-4D11-81E3-C27E548804AC}" type="slidenum">
              <a:rPr lang="en-US" smtClean="0">
                <a:solidFill>
                  <a:srgbClr val="000000"/>
                </a:solidFill>
              </a:rPr>
              <a:pPr>
                <a:spcBef>
                  <a:spcPct val="0"/>
                </a:spcBef>
              </a:pPr>
              <a:t>239</a:t>
            </a:fld>
            <a:endParaRPr lang="en-US" smtClean="0">
              <a:solidFill>
                <a:srgbClr val="000000"/>
              </a:solidFill>
            </a:endParaRPr>
          </a:p>
        </p:txBody>
      </p:sp>
      <p:sp>
        <p:nvSpPr>
          <p:cNvPr id="35635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6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88716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BC4F309-E740-4084-8EB4-806DA7485F9E}" type="slidenum">
              <a:rPr lang="en-US" altLang="en-US" smtClean="0"/>
              <a:pPr>
                <a:spcBef>
                  <a:spcPct val="0"/>
                </a:spcBef>
              </a:pPr>
              <a:t>260</a:t>
            </a:fld>
            <a:endParaRPr lang="en-US" altLang="en-US" smtClean="0"/>
          </a:p>
        </p:txBody>
      </p:sp>
      <p:sp>
        <p:nvSpPr>
          <p:cNvPr id="3799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99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7398132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B45C74C-24E5-4ABE-9B99-F20CE7DAB6F2}" type="slidenum">
              <a:rPr lang="en-US" altLang="en-US" smtClean="0"/>
              <a:pPr>
                <a:spcBef>
                  <a:spcPct val="0"/>
                </a:spcBef>
              </a:pPr>
              <a:t>272</a:t>
            </a:fld>
            <a:endParaRPr lang="en-US" altLang="en-US" smtClean="0"/>
          </a:p>
        </p:txBody>
      </p:sp>
      <p:sp>
        <p:nvSpPr>
          <p:cNvPr id="727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2152951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2071913-FBCF-4410-953C-C221B62AEE61}" type="slidenum">
              <a:rPr lang="en-US" altLang="en-US" smtClean="0"/>
              <a:pPr>
                <a:spcBef>
                  <a:spcPct val="0"/>
                </a:spcBef>
              </a:pPr>
              <a:t>274</a:t>
            </a:fld>
            <a:endParaRPr lang="en-US" altLang="en-US" smtClean="0"/>
          </a:p>
        </p:txBody>
      </p:sp>
      <p:sp>
        <p:nvSpPr>
          <p:cNvPr id="75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138588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82562B3-3F22-4161-9BF9-6424AEFCCA6F}" type="slidenum">
              <a:rPr lang="en-US" altLang="en-US" smtClean="0"/>
              <a:pPr>
                <a:spcBef>
                  <a:spcPct val="0"/>
                </a:spcBef>
              </a:pPr>
              <a:t>276</a:t>
            </a:fld>
            <a:endParaRPr lang="en-US" altLang="en-US" smtClean="0"/>
          </a:p>
        </p:txBody>
      </p:sp>
      <p:sp>
        <p:nvSpPr>
          <p:cNvPr id="7885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58453109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81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AA58B32-D309-4B16-B768-666F0CCCD62C}" type="slidenum">
              <a:rPr lang="en-US" altLang="en-US" smtClean="0"/>
              <a:pPr>
                <a:spcBef>
                  <a:spcPct val="0"/>
                </a:spcBef>
              </a:pPr>
              <a:t>278</a:t>
            </a:fld>
            <a:endParaRPr lang="en-US" altLang="en-US" smtClean="0"/>
          </a:p>
        </p:txBody>
      </p:sp>
    </p:spTree>
    <p:extLst>
      <p:ext uri="{BB962C8B-B14F-4D97-AF65-F5344CB8AC3E}">
        <p14:creationId xmlns:p14="http://schemas.microsoft.com/office/powerpoint/2010/main" val="175762535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9294A9B-AE1E-491A-9EF4-D0B31922EEC4}" type="slidenum">
              <a:rPr lang="en-US" altLang="en-US" smtClean="0"/>
              <a:pPr>
                <a:spcBef>
                  <a:spcPct val="0"/>
                </a:spcBef>
              </a:pPr>
              <a:t>279</a:t>
            </a:fld>
            <a:endParaRPr lang="en-US" altLang="en-US" smtClean="0"/>
          </a:p>
        </p:txBody>
      </p:sp>
      <p:sp>
        <p:nvSpPr>
          <p:cNvPr id="83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077210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1A6523B-E333-4B3F-A88A-3B914871C757}" type="slidenum">
              <a:rPr lang="en-US" altLang="en-US" smtClean="0">
                <a:latin typeface="Verdana" panose="020B0604030504040204" pitchFamily="34" charset="0"/>
              </a:rPr>
              <a:pPr>
                <a:spcBef>
                  <a:spcPct val="0"/>
                </a:spcBef>
              </a:pPr>
              <a:t>284</a:t>
            </a:fld>
            <a:endParaRPr lang="en-US" altLang="en-US" smtClean="0">
              <a:latin typeface="Verdana" panose="020B0604030504040204" pitchFamily="34" charset="0"/>
            </a:endParaRPr>
          </a:p>
        </p:txBody>
      </p:sp>
      <p:sp>
        <p:nvSpPr>
          <p:cNvPr id="9011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5869086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1E8DC05-BC74-4B91-9CD8-CD1E83EFD350}" type="slidenum">
              <a:rPr lang="en-US" altLang="en-US" smtClean="0"/>
              <a:pPr>
                <a:spcBef>
                  <a:spcPct val="0"/>
                </a:spcBef>
              </a:pPr>
              <a:t>289</a:t>
            </a:fld>
            <a:endParaRPr lang="en-US" altLang="en-US" smtClean="0"/>
          </a:p>
        </p:txBody>
      </p:sp>
      <p:sp>
        <p:nvSpPr>
          <p:cNvPr id="962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0491921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5CB58378-232B-4F63-936B-E95838E94598}" type="slidenum">
              <a:rPr lang="en-US" altLang="en-US" sz="1200">
                <a:latin typeface="Arial" panose="020B0604020202020204" pitchFamily="34" charset="0"/>
              </a:rPr>
              <a:pPr algn="r" eaLnBrk="1" hangingPunct="1"/>
              <a:t>296</a:t>
            </a:fld>
            <a:endParaRPr lang="en-US" altLang="en-US" sz="1200">
              <a:latin typeface="Arial" panose="020B0604020202020204" pitchFamily="34" charset="0"/>
            </a:endParaRPr>
          </a:p>
        </p:txBody>
      </p:sp>
      <p:sp>
        <p:nvSpPr>
          <p:cNvPr id="1607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11234310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39636A93-56FD-45A6-A828-EFEE386B2B83}" type="slidenum">
              <a:rPr lang="en-US" altLang="en-US" sz="1200">
                <a:latin typeface="Arial" panose="020B0604020202020204" pitchFamily="34" charset="0"/>
              </a:rPr>
              <a:pPr algn="r" eaLnBrk="1" hangingPunct="1"/>
              <a:t>297</a:t>
            </a:fld>
            <a:endParaRPr lang="en-US" altLang="en-US" sz="1200">
              <a:latin typeface="Arial" panose="020B0604020202020204" pitchFamily="34" charset="0"/>
            </a:endParaRPr>
          </a:p>
        </p:txBody>
      </p:sp>
      <p:sp>
        <p:nvSpPr>
          <p:cNvPr id="16281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8120631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6FDC8E99-A991-4293-823F-D9D897590914}" type="slidenum">
              <a:rPr lang="en-US" altLang="en-US" sz="1200">
                <a:latin typeface="Arial" panose="020B0604020202020204" pitchFamily="34" charset="0"/>
              </a:rPr>
              <a:pPr algn="r" eaLnBrk="1" hangingPunct="1"/>
              <a:t>298</a:t>
            </a:fld>
            <a:endParaRPr lang="en-US" altLang="en-US" sz="1200">
              <a:latin typeface="Arial" panose="020B0604020202020204" pitchFamily="34" charset="0"/>
            </a:endParaRPr>
          </a:p>
        </p:txBody>
      </p:sp>
      <p:sp>
        <p:nvSpPr>
          <p:cNvPr id="16486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1615126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A1A4A21B-8158-47B5-989D-88056C132240}" type="slidenum">
              <a:rPr lang="en-US" altLang="en-US" sz="1200">
                <a:latin typeface="Arial" panose="020B0604020202020204" pitchFamily="34" charset="0"/>
              </a:rPr>
              <a:pPr algn="r" eaLnBrk="1" hangingPunct="1"/>
              <a:t>301</a:t>
            </a:fld>
            <a:endParaRPr lang="en-US" altLang="en-US" sz="1200">
              <a:latin typeface="Arial" panose="020B0604020202020204" pitchFamily="34" charset="0"/>
            </a:endParaRPr>
          </a:p>
        </p:txBody>
      </p:sp>
      <p:sp>
        <p:nvSpPr>
          <p:cNvPr id="1689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89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5035568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24948665-D13A-4B2E-9418-8BE60991A1B2}" type="slidenum">
              <a:rPr lang="en-US" altLang="en-US" sz="1200">
                <a:latin typeface="Arial" panose="020B0604020202020204" pitchFamily="34" charset="0"/>
              </a:rPr>
              <a:pPr algn="r" eaLnBrk="1" hangingPunct="1"/>
              <a:t>303</a:t>
            </a:fld>
            <a:endParaRPr lang="en-US" altLang="en-US" sz="1200">
              <a:latin typeface="Arial" panose="020B0604020202020204" pitchFamily="34" charset="0"/>
            </a:endParaRPr>
          </a:p>
        </p:txBody>
      </p:sp>
      <p:sp>
        <p:nvSpPr>
          <p:cNvPr id="1720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6572800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EFEEC8F1-4B66-4E7A-A26B-1C5431FC52D0}" type="slidenum">
              <a:rPr lang="en-US" altLang="en-US" sz="1200">
                <a:latin typeface="Arial" panose="020B0604020202020204" pitchFamily="34" charset="0"/>
              </a:rPr>
              <a:pPr algn="r" eaLnBrk="1" hangingPunct="1"/>
              <a:t>304</a:t>
            </a:fld>
            <a:endParaRPr lang="en-US" altLang="en-US" sz="1200">
              <a:latin typeface="Arial" panose="020B0604020202020204" pitchFamily="34" charset="0"/>
            </a:endParaRPr>
          </a:p>
        </p:txBody>
      </p:sp>
      <p:sp>
        <p:nvSpPr>
          <p:cNvPr id="17408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155473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1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1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7E7D364-5758-40EF-B707-3A83509AB3F6}" type="slidenum">
              <a:rPr lang="en-US" altLang="en-US" smtClean="0">
                <a:latin typeface=".VnTime" panose="020B7200000000000000" pitchFamily="34" charset="0"/>
              </a:rPr>
              <a:pPr>
                <a:spcBef>
                  <a:spcPct val="0"/>
                </a:spcBef>
              </a:pPr>
              <a:t>309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4867003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3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3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7A38C62-5ABA-45BC-A00E-1DE2BD811927}" type="slidenum">
              <a:rPr lang="en-US" altLang="en-US" smtClean="0">
                <a:latin typeface=".VnTime" panose="020B7200000000000000" pitchFamily="34" charset="0"/>
              </a:rPr>
              <a:pPr>
                <a:spcBef>
                  <a:spcPct val="0"/>
                </a:spcBef>
              </a:pPr>
              <a:t>310</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87367672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5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05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C89C8092-D8A6-495B-8E7E-4D32862CDAE3}" type="slidenum">
              <a:rPr lang="en-US" smtClean="0"/>
              <a:pPr/>
              <a:t>311</a:t>
            </a:fld>
            <a:endParaRPr lang="en-US" smtClean="0"/>
          </a:p>
        </p:txBody>
      </p:sp>
    </p:spTree>
    <p:extLst>
      <p:ext uri="{BB962C8B-B14F-4D97-AF65-F5344CB8AC3E}">
        <p14:creationId xmlns:p14="http://schemas.microsoft.com/office/powerpoint/2010/main" val="20814024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7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0B8BA91-B704-4889-A3A9-A5EC801A49E5}" type="slidenum">
              <a:rPr lang="en-US" altLang="en-US" smtClean="0">
                <a:latin typeface=".VnTime" panose="020B7200000000000000" pitchFamily="34" charset="0"/>
              </a:rPr>
              <a:pPr>
                <a:spcBef>
                  <a:spcPct val="0"/>
                </a:spcBef>
              </a:pPr>
              <a:t>312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781749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1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149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149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06080029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3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354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354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4308594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5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558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8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559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9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6618980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7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763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763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84690168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9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968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968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89040067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1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173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173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2539830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3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378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378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370449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582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2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583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3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4414070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7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787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787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4481522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9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992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992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92539165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1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197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197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31398127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4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402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402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15093642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26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6B95D2E-2A99-4546-8005-A57CFF398342}" type="slidenum">
              <a:rPr lang="en-US" altLang="en-US" smtClean="0">
                <a:latin typeface=".VnTime" panose="020B7200000000000000" pitchFamily="34" charset="0"/>
              </a:rPr>
              <a:pPr>
                <a:spcBef>
                  <a:spcPct val="0"/>
                </a:spcBef>
              </a:pPr>
              <a:t>334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96670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29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7A0FFFF5-9FBB-46DA-8D95-FF5E265E5B58}" type="slidenum">
              <a:rPr lang="en-US" smtClean="0"/>
              <a:pPr/>
              <a:t>335</a:t>
            </a:fld>
            <a:endParaRPr lang="en-US" smtClean="0"/>
          </a:p>
        </p:txBody>
      </p:sp>
    </p:spTree>
    <p:extLst>
      <p:ext uri="{BB962C8B-B14F-4D97-AF65-F5344CB8AC3E}">
        <p14:creationId xmlns:p14="http://schemas.microsoft.com/office/powerpoint/2010/main" val="29318673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52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6B20E77E-B738-4A35-86F1-A701F26BD64E}" type="slidenum">
              <a:rPr lang="en-US" smtClean="0"/>
              <a:pPr/>
              <a:t>348</a:t>
            </a:fld>
            <a:endParaRPr lang="en-US" smtClean="0"/>
          </a:p>
        </p:txBody>
      </p:sp>
    </p:spTree>
    <p:extLst>
      <p:ext uri="{BB962C8B-B14F-4D97-AF65-F5344CB8AC3E}">
        <p14:creationId xmlns:p14="http://schemas.microsoft.com/office/powerpoint/2010/main" val="80815617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1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1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1088E24D-623D-49DE-84A9-D99D8BACFE33}" type="slidenum">
              <a:rPr lang="en-US" altLang="en-US" smtClean="0">
                <a:latin typeface=".VnTime" panose="020B7200000000000000" pitchFamily="34" charset="0"/>
              </a:rPr>
              <a:pPr>
                <a:spcBef>
                  <a:spcPct val="0"/>
                </a:spcBef>
              </a:pPr>
              <a:t>349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72888422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4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4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F9D78EC-DA81-4DC8-9116-516DECB43903}" type="slidenum">
              <a:rPr lang="en-US" altLang="en-US" smtClean="0">
                <a:latin typeface=".VnTime" panose="020B7200000000000000" pitchFamily="34" charset="0"/>
              </a:rPr>
              <a:pPr>
                <a:spcBef>
                  <a:spcPct val="0"/>
                </a:spcBef>
              </a:pPr>
              <a:t>351</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4128226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6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6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87EEBC9-DE52-410C-B1A2-B05531EDDF03}" type="slidenum">
              <a:rPr lang="en-US" altLang="en-US" smtClean="0">
                <a:latin typeface=".VnTime" panose="020B7200000000000000" pitchFamily="34" charset="0"/>
              </a:rPr>
              <a:pPr>
                <a:spcBef>
                  <a:spcPct val="0"/>
                </a:spcBef>
              </a:pPr>
              <a:t>352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42607147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8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C186BA-E30A-4E88-9A4D-83F5DD627365}" type="slidenum">
              <a:rPr lang="en-US" altLang="en-US" smtClean="0">
                <a:latin typeface=".VnTime" panose="020B7200000000000000" pitchFamily="34" charset="0"/>
              </a:rPr>
              <a:pPr>
                <a:spcBef>
                  <a:spcPct val="0"/>
                </a:spcBef>
              </a:pPr>
              <a:t>353</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2303765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0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9145446-8BC5-4E2E-9B8F-34FDE59BB630}" type="slidenum">
              <a:rPr lang="en-US" altLang="en-US" smtClean="0">
                <a:latin typeface=".VnTime" panose="020B7200000000000000" pitchFamily="34" charset="0"/>
              </a:rPr>
              <a:pPr>
                <a:spcBef>
                  <a:spcPct val="0"/>
                </a:spcBef>
              </a:pPr>
              <a:t>354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005255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5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721670E-AB5D-465B-B9B9-D69A5D8A26BD}" type="slidenum">
              <a:rPr lang="en-US" altLang="en-US" smtClean="0">
                <a:latin typeface=".VnTime" panose="020B7200000000000000" pitchFamily="34" charset="0"/>
              </a:rPr>
              <a:pPr>
                <a:spcBef>
                  <a:spcPct val="0"/>
                </a:spcBef>
              </a:pPr>
              <a:t>358</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909586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65B46CD5-217E-4C87-9B88-107910ECD90F}" type="slidenum">
              <a:rPr lang="en-US"/>
              <a:pPr>
                <a:defRPr/>
              </a:pPr>
              <a:t>‹#›</a:t>
            </a:fld>
            <a:endParaRPr lang="en-US"/>
          </a:p>
        </p:txBody>
      </p:sp>
    </p:spTree>
    <p:extLst>
      <p:ext uri="{BB962C8B-B14F-4D97-AF65-F5344CB8AC3E}">
        <p14:creationId xmlns:p14="http://schemas.microsoft.com/office/powerpoint/2010/main" val="286965440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19756993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3093447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6444404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698790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 xmlns:a16="http://schemas.microsoft.com/office/drawing/2014/main"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 xmlns:a16="http://schemas.microsoft.com/office/drawing/2014/main"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 xmlns:a16="http://schemas.microsoft.com/office/drawing/2014/main"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 xmlns:a16="http://schemas.microsoft.com/office/drawing/2014/main"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 xmlns:a16="http://schemas.microsoft.com/office/drawing/2014/main"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 xmlns:a16="http://schemas.microsoft.com/office/drawing/2014/main"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 xmlns:a16="http://schemas.microsoft.com/office/drawing/2014/main"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 xmlns:a16="http://schemas.microsoft.com/office/drawing/2014/main"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 xmlns:a16="http://schemas.microsoft.com/office/drawing/2014/main"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 xmlns:a16="http://schemas.microsoft.com/office/drawing/2014/main"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 xmlns:a16="http://schemas.microsoft.com/office/drawing/2014/main"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 xmlns:a16="http://schemas.microsoft.com/office/drawing/2014/main"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 xmlns:a16="http://schemas.microsoft.com/office/drawing/2014/main"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 xmlns:a16="http://schemas.microsoft.com/office/drawing/2014/main"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 xmlns:a16="http://schemas.microsoft.com/office/drawing/2014/main"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 xmlns:a16="http://schemas.microsoft.com/office/drawing/2014/main"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 xmlns:a16="http://schemas.microsoft.com/office/drawing/2014/main"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 xmlns:a16="http://schemas.microsoft.com/office/drawing/2014/main"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 xmlns:a16="http://schemas.microsoft.com/office/drawing/2014/main"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 xmlns:a16="http://schemas.microsoft.com/office/drawing/2014/main"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 xmlns:a16="http://schemas.microsoft.com/office/drawing/2014/main"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 xmlns:a16="http://schemas.microsoft.com/office/drawing/2014/main"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 xmlns:a16="http://schemas.microsoft.com/office/drawing/2014/main"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 xmlns:a16="http://schemas.microsoft.com/office/drawing/2014/main"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 xmlns:a16="http://schemas.microsoft.com/office/drawing/2014/main"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 xmlns:a16="http://schemas.microsoft.com/office/drawing/2014/main"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 xmlns:a16="http://schemas.microsoft.com/office/drawing/2014/main"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 xmlns:a16="http://schemas.microsoft.com/office/drawing/2014/main"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 xmlns:a16="http://schemas.microsoft.com/office/drawing/2014/main"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 xmlns:a16="http://schemas.microsoft.com/office/drawing/2014/main"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 xmlns:a16="http://schemas.microsoft.com/office/drawing/2014/main"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 xmlns:a16="http://schemas.microsoft.com/office/drawing/2014/main"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 xmlns:a16="http://schemas.microsoft.com/office/drawing/2014/main"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 xmlns:a16="http://schemas.microsoft.com/office/drawing/2014/main"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 xmlns:a16="http://schemas.microsoft.com/office/drawing/2014/main"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 xmlns:a16="http://schemas.microsoft.com/office/drawing/2014/main"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 xmlns:a16="http://schemas.microsoft.com/office/drawing/2014/main"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 xmlns:a16="http://schemas.microsoft.com/office/drawing/2014/main"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 xmlns:a16="http://schemas.microsoft.com/office/drawing/2014/main"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 xmlns:a16="http://schemas.microsoft.com/office/drawing/2014/main"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 xmlns:a16="http://schemas.microsoft.com/office/drawing/2014/main"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4">
            <a:extLst>
              <a:ext uri="{96DAC541-7B7A-43D3-8B79-37D633B846F1}">
                <asvg:svgBlip xmlns="" xmlns:asvg="http://schemas.microsoft.com/office/drawing/2016/SVG/main"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 xmlns:a16="http://schemas.microsoft.com/office/drawing/2014/main"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 xmlns:a16="http://schemas.microsoft.com/office/drawing/2014/main"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 xmlns:a16="http://schemas.microsoft.com/office/drawing/2014/main"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 xmlns:a16="http://schemas.microsoft.com/office/drawing/2014/main"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 xmlns:a16="http://schemas.microsoft.com/office/drawing/2014/main"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 xmlns:a16="http://schemas.microsoft.com/office/drawing/2014/main"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 xmlns:a16="http://schemas.microsoft.com/office/drawing/2014/main"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 xmlns:a16="http://schemas.microsoft.com/office/drawing/2014/main"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 xmlns:a16="http://schemas.microsoft.com/office/drawing/2014/main"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 xmlns:a16="http://schemas.microsoft.com/office/drawing/2014/main"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 xmlns:a16="http://schemas.microsoft.com/office/drawing/2014/main"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 xmlns:a16="http://schemas.microsoft.com/office/drawing/2014/main"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 xmlns:a16="http://schemas.microsoft.com/office/drawing/2014/main"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 xmlns:a16="http://schemas.microsoft.com/office/drawing/2014/main"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 xmlns:a16="http://schemas.microsoft.com/office/drawing/2014/main"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 xmlns:a16="http://schemas.microsoft.com/office/drawing/2014/main"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 xmlns:a16="http://schemas.microsoft.com/office/drawing/2014/main"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 xmlns:a16="http://schemas.microsoft.com/office/drawing/2014/main"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 xmlns:a16="http://schemas.microsoft.com/office/drawing/2014/main"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 xmlns:a16="http://schemas.microsoft.com/office/drawing/2014/main"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 xmlns:a16="http://schemas.microsoft.com/office/drawing/2014/main"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 xmlns:a16="http://schemas.microsoft.com/office/drawing/2014/main"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 xmlns:a16="http://schemas.microsoft.com/office/drawing/2014/main"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 xmlns:a16="http://schemas.microsoft.com/office/drawing/2014/main"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26" Type="http://schemas.openxmlformats.org/officeDocument/2006/relationships/theme" Target="../theme/theme2.xml"/><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slideLayout" Target="../slideLayouts/slideLayout26.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slideLayout" Target="../slideLayouts/slideLayout25.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theme" Target="../theme/theme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5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theme" Target="../theme/theme6.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10" Type="http://schemas.openxmlformats.org/officeDocument/2006/relationships/slideLayout" Target="../slideLayouts/slideLayout80.xml"/><Relationship Id="rId19" Type="http://schemas.openxmlformats.org/officeDocument/2006/relationships/theme" Target="../theme/theme8.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theme" Target="../theme/theme9.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2.xml"/><Relationship Id="rId13" Type="http://schemas.openxmlformats.org/officeDocument/2006/relationships/slideLayout" Target="../slideLayouts/slideLayout117.x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12" Type="http://schemas.openxmlformats.org/officeDocument/2006/relationships/slideLayout" Target="../slideLayouts/slideLayout116.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11" Type="http://schemas.openxmlformats.org/officeDocument/2006/relationships/slideLayout" Target="../slideLayouts/slideLayout115.xml"/><Relationship Id="rId5" Type="http://schemas.openxmlformats.org/officeDocument/2006/relationships/slideLayout" Target="../slideLayouts/slideLayout109.xml"/><Relationship Id="rId15" Type="http://schemas.openxmlformats.org/officeDocument/2006/relationships/theme" Target="../theme/theme10.xml"/><Relationship Id="rId10" Type="http://schemas.openxmlformats.org/officeDocument/2006/relationships/slideLayout" Target="../slideLayouts/slideLayout114.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4" Type="http://schemas.openxmlformats.org/officeDocument/2006/relationships/slideLayout" Target="../slideLayouts/slideLayout11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slideLayout" Target="../slideLayouts/slideLayout131.xml"/><Relationship Id="rId3" Type="http://schemas.openxmlformats.org/officeDocument/2006/relationships/slideLayout" Target="../slideLayouts/slideLayout121.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2" Type="http://schemas.openxmlformats.org/officeDocument/2006/relationships/slideLayout" Target="../slideLayouts/slideLayout120.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5" Type="http://schemas.openxmlformats.org/officeDocument/2006/relationships/slideLayout" Target="../slideLayouts/slideLayout123.xml"/><Relationship Id="rId15" Type="http://schemas.openxmlformats.org/officeDocument/2006/relationships/theme" Target="../theme/theme11.xml"/><Relationship Id="rId10" Type="http://schemas.openxmlformats.org/officeDocument/2006/relationships/slideLayout" Target="../slideLayouts/slideLayout128.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theme" Target="../theme/theme12.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3" Type="http://schemas.openxmlformats.org/officeDocument/2006/relationships/slideLayout" Target="../slideLayouts/slideLayout149.xml"/><Relationship Id="rId21" Type="http://schemas.openxmlformats.org/officeDocument/2006/relationships/theme" Target="../theme/theme13.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8.xml"/><Relationship Id="rId1" Type="http://schemas.openxmlformats.org/officeDocument/2006/relationships/slideLayout" Target="../slideLayouts/slideLayout16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18" Type="http://schemas.openxmlformats.org/officeDocument/2006/relationships/slideLayout" Target="../slideLayouts/slideLayout186.xml"/><Relationship Id="rId26" Type="http://schemas.openxmlformats.org/officeDocument/2006/relationships/theme" Target="../theme/theme15.xml"/><Relationship Id="rId3" Type="http://schemas.openxmlformats.org/officeDocument/2006/relationships/slideLayout" Target="../slideLayouts/slideLayout171.xml"/><Relationship Id="rId21" Type="http://schemas.openxmlformats.org/officeDocument/2006/relationships/slideLayout" Target="../slideLayouts/slideLayout189.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slideLayout" Target="../slideLayouts/slideLayout185.xml"/><Relationship Id="rId25" Type="http://schemas.openxmlformats.org/officeDocument/2006/relationships/slideLayout" Target="../slideLayouts/slideLayout193.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20" Type="http://schemas.openxmlformats.org/officeDocument/2006/relationships/slideLayout" Target="../slideLayouts/slideLayout188.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24" Type="http://schemas.openxmlformats.org/officeDocument/2006/relationships/slideLayout" Target="../slideLayouts/slideLayout192.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23" Type="http://schemas.openxmlformats.org/officeDocument/2006/relationships/slideLayout" Target="../slideLayouts/slideLayout191.xml"/><Relationship Id="rId10" Type="http://schemas.openxmlformats.org/officeDocument/2006/relationships/slideLayout" Target="../slideLayouts/slideLayout178.xml"/><Relationship Id="rId19" Type="http://schemas.openxmlformats.org/officeDocument/2006/relationships/slideLayout" Target="../slideLayouts/slideLayout187.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 Id="rId22" Type="http://schemas.openxmlformats.org/officeDocument/2006/relationships/slideLayout" Target="../slideLayouts/slideLayout190.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9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2.xml"/><Relationship Id="rId13" Type="http://schemas.openxmlformats.org/officeDocument/2006/relationships/slideLayout" Target="../slideLayouts/slideLayout207.xml"/><Relationship Id="rId18" Type="http://schemas.openxmlformats.org/officeDocument/2006/relationships/slideLayout" Target="../slideLayouts/slideLayout212.xml"/><Relationship Id="rId26" Type="http://schemas.openxmlformats.org/officeDocument/2006/relationships/slideLayout" Target="../slideLayouts/slideLayout220.xml"/><Relationship Id="rId3" Type="http://schemas.openxmlformats.org/officeDocument/2006/relationships/slideLayout" Target="../slideLayouts/slideLayout197.xml"/><Relationship Id="rId21" Type="http://schemas.openxmlformats.org/officeDocument/2006/relationships/slideLayout" Target="../slideLayouts/slideLayout215.xml"/><Relationship Id="rId7" Type="http://schemas.openxmlformats.org/officeDocument/2006/relationships/slideLayout" Target="../slideLayouts/slideLayout201.xml"/><Relationship Id="rId12" Type="http://schemas.openxmlformats.org/officeDocument/2006/relationships/slideLayout" Target="../slideLayouts/slideLayout206.xml"/><Relationship Id="rId17" Type="http://schemas.openxmlformats.org/officeDocument/2006/relationships/slideLayout" Target="../slideLayouts/slideLayout211.xml"/><Relationship Id="rId25" Type="http://schemas.openxmlformats.org/officeDocument/2006/relationships/slideLayout" Target="../slideLayouts/slideLayout219.xml"/><Relationship Id="rId2" Type="http://schemas.openxmlformats.org/officeDocument/2006/relationships/slideLayout" Target="../slideLayouts/slideLayout196.xml"/><Relationship Id="rId16" Type="http://schemas.openxmlformats.org/officeDocument/2006/relationships/slideLayout" Target="../slideLayouts/slideLayout210.xml"/><Relationship Id="rId20" Type="http://schemas.openxmlformats.org/officeDocument/2006/relationships/slideLayout" Target="../slideLayouts/slideLayout214.xml"/><Relationship Id="rId1" Type="http://schemas.openxmlformats.org/officeDocument/2006/relationships/slideLayout" Target="../slideLayouts/slideLayout195.xml"/><Relationship Id="rId6" Type="http://schemas.openxmlformats.org/officeDocument/2006/relationships/slideLayout" Target="../slideLayouts/slideLayout200.xml"/><Relationship Id="rId11" Type="http://schemas.openxmlformats.org/officeDocument/2006/relationships/slideLayout" Target="../slideLayouts/slideLayout205.xml"/><Relationship Id="rId24" Type="http://schemas.openxmlformats.org/officeDocument/2006/relationships/slideLayout" Target="../slideLayouts/slideLayout218.xml"/><Relationship Id="rId5" Type="http://schemas.openxmlformats.org/officeDocument/2006/relationships/slideLayout" Target="../slideLayouts/slideLayout199.xml"/><Relationship Id="rId15" Type="http://schemas.openxmlformats.org/officeDocument/2006/relationships/slideLayout" Target="../slideLayouts/slideLayout209.xml"/><Relationship Id="rId23" Type="http://schemas.openxmlformats.org/officeDocument/2006/relationships/slideLayout" Target="../slideLayouts/slideLayout217.xml"/><Relationship Id="rId10" Type="http://schemas.openxmlformats.org/officeDocument/2006/relationships/slideLayout" Target="../slideLayouts/slideLayout204.xml"/><Relationship Id="rId19" Type="http://schemas.openxmlformats.org/officeDocument/2006/relationships/slideLayout" Target="../slideLayouts/slideLayout213.xml"/><Relationship Id="rId4" Type="http://schemas.openxmlformats.org/officeDocument/2006/relationships/slideLayout" Target="../slideLayouts/slideLayout198.xml"/><Relationship Id="rId9" Type="http://schemas.openxmlformats.org/officeDocument/2006/relationships/slideLayout" Target="../slideLayouts/slideLayout203.xml"/><Relationship Id="rId14" Type="http://schemas.openxmlformats.org/officeDocument/2006/relationships/slideLayout" Target="../slideLayouts/slideLayout208.xml"/><Relationship Id="rId22" Type="http://schemas.openxmlformats.org/officeDocument/2006/relationships/slideLayout" Target="../slideLayouts/slideLayout216.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slideLayout" Target="../slideLayouts/slideLayout233.xml"/><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slideLayout" Target="../slideLayouts/slideLayout232.xml"/><Relationship Id="rId17" Type="http://schemas.openxmlformats.org/officeDocument/2006/relationships/theme" Target="../theme/theme18.xml"/><Relationship Id="rId2" Type="http://schemas.openxmlformats.org/officeDocument/2006/relationships/slideLayout" Target="../slideLayouts/slideLayout222.xml"/><Relationship Id="rId16" Type="http://schemas.openxmlformats.org/officeDocument/2006/relationships/slideLayout" Target="../slideLayouts/slideLayout236.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5" Type="http://schemas.openxmlformats.org/officeDocument/2006/relationships/slideLayout" Target="../slideLayouts/slideLayout23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slideLayout" Target="../slideLayouts/slideLayout23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4.xml"/><Relationship Id="rId13" Type="http://schemas.openxmlformats.org/officeDocument/2006/relationships/slideLayout" Target="../slideLayouts/slideLayout249.xml"/><Relationship Id="rId18" Type="http://schemas.openxmlformats.org/officeDocument/2006/relationships/slideLayout" Target="../slideLayouts/slideLayout254.xml"/><Relationship Id="rId3" Type="http://schemas.openxmlformats.org/officeDocument/2006/relationships/slideLayout" Target="../slideLayouts/slideLayout239.xml"/><Relationship Id="rId21" Type="http://schemas.openxmlformats.org/officeDocument/2006/relationships/slideLayout" Target="../slideLayouts/slideLayout257.xml"/><Relationship Id="rId7" Type="http://schemas.openxmlformats.org/officeDocument/2006/relationships/slideLayout" Target="../slideLayouts/slideLayout243.xml"/><Relationship Id="rId12" Type="http://schemas.openxmlformats.org/officeDocument/2006/relationships/slideLayout" Target="../slideLayouts/slideLayout248.xml"/><Relationship Id="rId17" Type="http://schemas.openxmlformats.org/officeDocument/2006/relationships/slideLayout" Target="../slideLayouts/slideLayout253.xml"/><Relationship Id="rId2" Type="http://schemas.openxmlformats.org/officeDocument/2006/relationships/slideLayout" Target="../slideLayouts/slideLayout238.xml"/><Relationship Id="rId16" Type="http://schemas.openxmlformats.org/officeDocument/2006/relationships/slideLayout" Target="../slideLayouts/slideLayout252.xml"/><Relationship Id="rId20" Type="http://schemas.openxmlformats.org/officeDocument/2006/relationships/slideLayout" Target="../slideLayouts/slideLayout256.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5" Type="http://schemas.openxmlformats.org/officeDocument/2006/relationships/slideLayout" Target="../slideLayouts/slideLayout251.xml"/><Relationship Id="rId10" Type="http://schemas.openxmlformats.org/officeDocument/2006/relationships/slideLayout" Target="../slideLayouts/slideLayout246.xml"/><Relationship Id="rId19" Type="http://schemas.openxmlformats.org/officeDocument/2006/relationships/slideLayout" Target="../slideLayouts/slideLayout255.xml"/><Relationship Id="rId4" Type="http://schemas.openxmlformats.org/officeDocument/2006/relationships/slideLayout" Target="../slideLayouts/slideLayout240.xml"/><Relationship Id="rId9" Type="http://schemas.openxmlformats.org/officeDocument/2006/relationships/slideLayout" Target="../slideLayouts/slideLayout245.xml"/><Relationship Id="rId14" Type="http://schemas.openxmlformats.org/officeDocument/2006/relationships/slideLayout" Target="../slideLayouts/slideLayout250.xml"/><Relationship Id="rId22" Type="http://schemas.openxmlformats.org/officeDocument/2006/relationships/theme" Target="../theme/theme1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 id="2147484040" r:id="rId21"/>
    <p:sldLayoutId id="2147484041" r:id="rId22"/>
    <p:sldLayoutId id="2147484042" r:id="rId23"/>
    <p:sldLayoutId id="2147484043" r:id="rId24"/>
    <p:sldLayoutId id="2147484044" r:id="rId2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0.wmf"/><Relationship Id="rId7" Type="http://schemas.openxmlformats.org/officeDocument/2006/relationships/image" Target="../media/image84.png"/><Relationship Id="rId2" Type="http://schemas.openxmlformats.org/officeDocument/2006/relationships/image" Target="../media/image79.jpeg"/><Relationship Id="rId1" Type="http://schemas.openxmlformats.org/officeDocument/2006/relationships/slideLayout" Target="../slideLayouts/slideLayout2.xml"/><Relationship Id="rId6" Type="http://schemas.openxmlformats.org/officeDocument/2006/relationships/image" Target="../media/image83.wmf"/><Relationship Id="rId5" Type="http://schemas.openxmlformats.org/officeDocument/2006/relationships/image" Target="../media/image82.wmf"/><Relationship Id="rId4" Type="http://schemas.openxmlformats.org/officeDocument/2006/relationships/image" Target="../media/image81.w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89.png"/><Relationship Id="rId7" Type="http://schemas.openxmlformats.org/officeDocument/2006/relationships/image" Target="../media/image93.jpeg"/><Relationship Id="rId2" Type="http://schemas.openxmlformats.org/officeDocument/2006/relationships/image" Target="../media/image88.jpeg"/><Relationship Id="rId1" Type="http://schemas.openxmlformats.org/officeDocument/2006/relationships/slideLayout" Target="../slideLayouts/slideLayout12.xml"/><Relationship Id="rId6" Type="http://schemas.openxmlformats.org/officeDocument/2006/relationships/image" Target="../media/image92.jpeg"/><Relationship Id="rId5" Type="http://schemas.openxmlformats.org/officeDocument/2006/relationships/image" Target="../media/image91.jpeg"/><Relationship Id="rId4" Type="http://schemas.openxmlformats.org/officeDocument/2006/relationships/image" Target="../media/image90.jpeg"/></Relationships>
</file>

<file path=ppt/slides/_rels/slide9.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94.jpeg"/><Relationship Id="rId1" Type="http://schemas.openxmlformats.org/officeDocument/2006/relationships/slideLayout" Target="../slideLayouts/slideLayout3.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jpeg"/><Relationship Id="rId1" Type="http://schemas.openxmlformats.org/officeDocument/2006/relationships/slideLayout" Target="../slideLayouts/slideLayout3.xml"/><Relationship Id="rId5" Type="http://schemas.openxmlformats.org/officeDocument/2006/relationships/image" Target="../media/image101.jpeg"/><Relationship Id="rId4" Type="http://schemas.openxmlformats.org/officeDocument/2006/relationships/image" Target="../media/image100.png"/></Relationships>
</file>

<file path=ppt/slides/_rels/slide1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jpeg"/><Relationship Id="rId1" Type="http://schemas.openxmlformats.org/officeDocument/2006/relationships/slideLayout" Target="../slideLayouts/slideLayout3.xml"/><Relationship Id="rId4" Type="http://schemas.openxmlformats.org/officeDocument/2006/relationships/image" Target="../media/image104.jpeg"/></Relationships>
</file>

<file path=ppt/slides/_rels/slide20.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3.xml"/><Relationship Id="rId4" Type="http://schemas.openxmlformats.org/officeDocument/2006/relationships/image" Target="../media/image108.jpeg"/></Relationships>
</file>

<file path=ppt/slides/_rels/slide23.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3.xml"/><Relationship Id="rId6" Type="http://schemas.openxmlformats.org/officeDocument/2006/relationships/image" Target="../media/image111.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10.png"/></Relationships>
</file>

<file path=ppt/slides/_rels/slide24.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png"/><Relationship Id="rId1" Type="http://schemas.openxmlformats.org/officeDocument/2006/relationships/slideLayout" Target="../slideLayouts/slideLayout3.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jpeg"/></Relationships>
</file>

<file path=ppt/slides/_rels/slide28.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3.xml"/><Relationship Id="rId4" Type="http://schemas.openxmlformats.org/officeDocument/2006/relationships/image" Target="../media/image122.jpeg"/></Relationships>
</file>

<file path=ppt/slides/_rels/slide29.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image" Target="../media/image125.jpeg"/><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3.xml"/><Relationship Id="rId4" Type="http://schemas.openxmlformats.org/officeDocument/2006/relationships/image" Target="../media/image128.jpeg"/></Relationships>
</file>

<file path=ppt/slides/_rels/slide33.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Layout" Target="../slideLayouts/slideLayout12.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s/_rels/slide34.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pn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14.xml"/></Relationships>
</file>

<file path=ppt/slides/_rels/slide3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3.xml"/><Relationship Id="rId5" Type="http://schemas.openxmlformats.org/officeDocument/2006/relationships/image" Target="../media/image140.png"/><Relationship Id="rId4" Type="http://schemas.openxmlformats.org/officeDocument/2006/relationships/image" Target="../media/image139.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144.jpeg"/><Relationship Id="rId7" Type="http://schemas.openxmlformats.org/officeDocument/2006/relationships/image" Target="../media/image148.jpeg"/><Relationship Id="rId2" Type="http://schemas.openxmlformats.org/officeDocument/2006/relationships/image" Target="../media/image143.jpeg"/><Relationship Id="rId1" Type="http://schemas.openxmlformats.org/officeDocument/2006/relationships/slideLayout" Target="../slideLayouts/slideLayout3.xml"/><Relationship Id="rId6" Type="http://schemas.openxmlformats.org/officeDocument/2006/relationships/image" Target="../media/image147.jpeg"/><Relationship Id="rId5" Type="http://schemas.openxmlformats.org/officeDocument/2006/relationships/image" Target="../media/image146.jpeg"/><Relationship Id="rId4" Type="http://schemas.openxmlformats.org/officeDocument/2006/relationships/image" Target="../media/image145.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6.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50.jpeg"/><Relationship Id="rId7" Type="http://schemas.openxmlformats.org/officeDocument/2006/relationships/diagramLayout" Target="../diagrams/layout4.xml"/><Relationship Id="rId2" Type="http://schemas.openxmlformats.org/officeDocument/2006/relationships/image" Target="../media/image149.png"/><Relationship Id="rId1" Type="http://schemas.openxmlformats.org/officeDocument/2006/relationships/slideLayout" Target="../slideLayouts/slideLayout15.xml"/><Relationship Id="rId6" Type="http://schemas.openxmlformats.org/officeDocument/2006/relationships/diagramData" Target="../diagrams/data4.xml"/><Relationship Id="rId5" Type="http://schemas.openxmlformats.org/officeDocument/2006/relationships/image" Target="../media/image152.gif"/><Relationship Id="rId10" Type="http://schemas.microsoft.com/office/2007/relationships/diagramDrawing" Target="../diagrams/drawing4.xml"/><Relationship Id="rId4" Type="http://schemas.openxmlformats.org/officeDocument/2006/relationships/image" Target="../media/image151.gif"/><Relationship Id="rId9" Type="http://schemas.openxmlformats.org/officeDocument/2006/relationships/diagramColors" Target="../diagrams/colors4.xml"/></Relationships>
</file>

<file path=ppt/slides/_rels/slide47.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53.png"/><Relationship Id="rId1" Type="http://schemas.openxmlformats.org/officeDocument/2006/relationships/slideLayout" Target="../slideLayouts/slideLayout15.xml"/><Relationship Id="rId4" Type="http://schemas.openxmlformats.org/officeDocument/2006/relationships/image" Target="../media/image155.gif"/></Relationships>
</file>

<file path=ppt/slides/_rels/slide48.xml.rels><?xml version="1.0" encoding="UTF-8" standalone="yes"?>
<Relationships xmlns="http://schemas.openxmlformats.org/package/2006/relationships"><Relationship Id="rId3" Type="http://schemas.openxmlformats.org/officeDocument/2006/relationships/image" Target="../media/image156.gif"/><Relationship Id="rId2" Type="http://schemas.openxmlformats.org/officeDocument/2006/relationships/image" Target="../media/image150.jpeg"/><Relationship Id="rId1" Type="http://schemas.openxmlformats.org/officeDocument/2006/relationships/slideLayout" Target="../slideLayouts/slideLayout15.xml"/><Relationship Id="rId6" Type="http://schemas.openxmlformats.org/officeDocument/2006/relationships/image" Target="../media/image151.gif"/><Relationship Id="rId5" Type="http://schemas.openxmlformats.org/officeDocument/2006/relationships/image" Target="../media/image157.gif"/><Relationship Id="rId4" Type="http://schemas.openxmlformats.org/officeDocument/2006/relationships/image" Target="../media/image152.gif"/></Relationships>
</file>

<file path=ppt/slides/_rels/slide49.xml.rels><?xml version="1.0" encoding="UTF-8" standalone="yes"?>
<Relationships xmlns="http://schemas.openxmlformats.org/package/2006/relationships"><Relationship Id="rId3" Type="http://schemas.openxmlformats.org/officeDocument/2006/relationships/image" Target="../media/image159.gif"/><Relationship Id="rId2" Type="http://schemas.openxmlformats.org/officeDocument/2006/relationships/image" Target="../media/image158.jpeg"/><Relationship Id="rId1" Type="http://schemas.openxmlformats.org/officeDocument/2006/relationships/slideLayout" Target="../slideLayouts/slideLayout15.xml"/><Relationship Id="rId6" Type="http://schemas.openxmlformats.org/officeDocument/2006/relationships/image" Target="../media/image162.png"/><Relationship Id="rId5" Type="http://schemas.openxmlformats.org/officeDocument/2006/relationships/image" Target="../media/image161.jpeg"/><Relationship Id="rId4" Type="http://schemas.openxmlformats.org/officeDocument/2006/relationships/image" Target="../media/image160.gif"/></Relationships>
</file>

<file path=ppt/slides/_rels/slide50.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8" Type="http://schemas.openxmlformats.org/officeDocument/2006/relationships/image" Target="../media/image166.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15.xml"/><Relationship Id="rId1" Type="http://schemas.openxmlformats.org/officeDocument/2006/relationships/vmlDrawing" Target="../drawings/vmlDrawing1.vml"/><Relationship Id="rId6" Type="http://schemas.openxmlformats.org/officeDocument/2006/relationships/image" Target="../media/image165.wmf"/><Relationship Id="rId11" Type="http://schemas.openxmlformats.org/officeDocument/2006/relationships/image" Target="../media/image168.png"/><Relationship Id="rId5" Type="http://schemas.openxmlformats.org/officeDocument/2006/relationships/oleObject" Target="../embeddings/oleObject2.bin"/><Relationship Id="rId10" Type="http://schemas.openxmlformats.org/officeDocument/2006/relationships/image" Target="../media/image122.jpeg"/><Relationship Id="rId4" Type="http://schemas.openxmlformats.org/officeDocument/2006/relationships/image" Target="../media/image164.emf"/><Relationship Id="rId9" Type="http://schemas.openxmlformats.org/officeDocument/2006/relationships/image" Target="../media/image167.gif"/></Relationships>
</file>

<file path=ppt/slides/_rels/slide52.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image" Target="../media/image169.jpeg"/><Relationship Id="rId1" Type="http://schemas.openxmlformats.org/officeDocument/2006/relationships/slideLayout" Target="../slideLayouts/slideLayout15.xml"/><Relationship Id="rId5" Type="http://schemas.openxmlformats.org/officeDocument/2006/relationships/image" Target="../media/image172.jpeg"/><Relationship Id="rId4" Type="http://schemas.openxmlformats.org/officeDocument/2006/relationships/image" Target="../media/image171.png"/></Relationships>
</file>

<file path=ppt/slides/_rels/slide53.xml.rels><?xml version="1.0" encoding="UTF-8" standalone="yes"?>
<Relationships xmlns="http://schemas.openxmlformats.org/package/2006/relationships"><Relationship Id="rId8" Type="http://schemas.openxmlformats.org/officeDocument/2006/relationships/image" Target="../media/image177.gif"/><Relationship Id="rId3" Type="http://schemas.openxmlformats.org/officeDocument/2006/relationships/image" Target="../media/image173.gif"/><Relationship Id="rId7" Type="http://schemas.openxmlformats.org/officeDocument/2006/relationships/image" Target="../media/image176.gif"/><Relationship Id="rId2" Type="http://schemas.openxmlformats.org/officeDocument/2006/relationships/image" Target="../media/image155.gif"/><Relationship Id="rId1" Type="http://schemas.openxmlformats.org/officeDocument/2006/relationships/slideLayout" Target="../slideLayouts/slideLayout12.xml"/><Relationship Id="rId6" Type="http://schemas.openxmlformats.org/officeDocument/2006/relationships/image" Target="../media/image175.gif"/><Relationship Id="rId5" Type="http://schemas.openxmlformats.org/officeDocument/2006/relationships/image" Target="../media/image174.gif"/><Relationship Id="rId4" Type="http://schemas.openxmlformats.org/officeDocument/2006/relationships/image" Target="../media/image156.gif"/></Relationships>
</file>

<file path=ppt/slides/_rels/slide54.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diagramLayout" Target="../diagrams/layout5.xml"/><Relationship Id="rId7" Type="http://schemas.openxmlformats.org/officeDocument/2006/relationships/image" Target="../media/image178.png"/><Relationship Id="rId2" Type="http://schemas.openxmlformats.org/officeDocument/2006/relationships/diagramData" Target="../diagrams/data5.xml"/><Relationship Id="rId1" Type="http://schemas.openxmlformats.org/officeDocument/2006/relationships/slideLayout" Target="../slideLayouts/slideLayout1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5.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180.gif"/><Relationship Id="rId5" Type="http://schemas.openxmlformats.org/officeDocument/2006/relationships/image" Target="../media/image155.gif"/><Relationship Id="rId4" Type="http://schemas.openxmlformats.org/officeDocument/2006/relationships/image" Target="../media/image153.png"/></Relationships>
</file>

<file path=ppt/slides/_rels/slide56.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3.xml"/><Relationship Id="rId4" Type="http://schemas.openxmlformats.org/officeDocument/2006/relationships/image" Target="../media/image183.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slideLayout" Target="../slideLayouts/slideLayout13.xml"/><Relationship Id="rId1" Type="http://schemas.openxmlformats.org/officeDocument/2006/relationships/audio" Target="file:///D:\NHAC\Symphony_No_3.wma"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3.xml"/><Relationship Id="rId4" Type="http://schemas.openxmlformats.org/officeDocument/2006/relationships/image" Target="../media/image187.png"/></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5.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5.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image" Target="../media/image190.png"/><Relationship Id="rId1" Type="http://schemas.openxmlformats.org/officeDocument/2006/relationships/slideLayout" Target="../slideLayouts/slideLayout15.xml"/></Relationships>
</file>

<file path=ppt/slides/_rels/slide69.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image" Target="../media/image193.jpeg"/><Relationship Id="rId1" Type="http://schemas.openxmlformats.org/officeDocument/2006/relationships/slideLayout" Target="../slideLayouts/slideLayout15.xml"/><Relationship Id="rId4" Type="http://schemas.openxmlformats.org/officeDocument/2006/relationships/image" Target="../media/image195.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3.xml.rels><?xml version="1.0" encoding="UTF-8" standalone="yes"?>
<Relationships xmlns="http://schemas.openxmlformats.org/package/2006/relationships"><Relationship Id="rId8" Type="http://schemas.openxmlformats.org/officeDocument/2006/relationships/image" Target="../media/image202.jpeg"/><Relationship Id="rId3" Type="http://schemas.openxmlformats.org/officeDocument/2006/relationships/image" Target="../media/image197.jpeg"/><Relationship Id="rId7" Type="http://schemas.openxmlformats.org/officeDocument/2006/relationships/image" Target="../media/image201.jpeg"/><Relationship Id="rId2" Type="http://schemas.openxmlformats.org/officeDocument/2006/relationships/image" Target="../media/image196.jpeg"/><Relationship Id="rId1" Type="http://schemas.openxmlformats.org/officeDocument/2006/relationships/slideLayout" Target="../slideLayouts/slideLayout15.xml"/><Relationship Id="rId6" Type="http://schemas.openxmlformats.org/officeDocument/2006/relationships/image" Target="../media/image200.jpeg"/><Relationship Id="rId5" Type="http://schemas.openxmlformats.org/officeDocument/2006/relationships/image" Target="../media/image199.jpeg"/><Relationship Id="rId4" Type="http://schemas.openxmlformats.org/officeDocument/2006/relationships/image" Target="../media/image198.jpeg"/><Relationship Id="rId9" Type="http://schemas.openxmlformats.org/officeDocument/2006/relationships/image" Target="../media/image203.jpeg"/></Relationships>
</file>

<file path=ppt/slides/_rels/slide7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slideLayout" Target="../slideLayouts/slideLayout13.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5.jpe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16.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76.xml.rels><?xml version="1.0" encoding="UTF-8" standalone="yes"?>
<Relationships xmlns="http://schemas.openxmlformats.org/package/2006/relationships"><Relationship Id="rId3" Type="http://schemas.openxmlformats.org/officeDocument/2006/relationships/image" Target="../media/image209.jpeg"/><Relationship Id="rId2" Type="http://schemas.openxmlformats.org/officeDocument/2006/relationships/image" Target="../media/image208.jpeg"/><Relationship Id="rId1" Type="http://schemas.openxmlformats.org/officeDocument/2006/relationships/slideLayout" Target="../slideLayouts/slideLayout12.xml"/><Relationship Id="rId4" Type="http://schemas.openxmlformats.org/officeDocument/2006/relationships/image" Target="../media/image210.jpeg"/></Relationships>
</file>

<file path=ppt/slides/_rels/slide7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image" Target="../media/image211.jpeg"/><Relationship Id="rId1" Type="http://schemas.openxmlformats.org/officeDocument/2006/relationships/slideLayout" Target="../slideLayouts/slideLayout12.xml"/><Relationship Id="rId5" Type="http://schemas.openxmlformats.org/officeDocument/2006/relationships/image" Target="../media/image214.jpeg"/><Relationship Id="rId4" Type="http://schemas.openxmlformats.org/officeDocument/2006/relationships/image" Target="../media/image213.jpeg"/></Relationships>
</file>

<file path=ppt/slides/_rels/slide7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slideLayout" Target="../slideLayouts/slideLayout17.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jpeg"/><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159.gif"/><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82.xml.rels><?xml version="1.0" encoding="UTF-8" standalone="yes"?>
<Relationships xmlns="http://schemas.openxmlformats.org/package/2006/relationships"><Relationship Id="rId3" Type="http://schemas.openxmlformats.org/officeDocument/2006/relationships/image" Target="../media/image219.gif"/><Relationship Id="rId2" Type="http://schemas.openxmlformats.org/officeDocument/2006/relationships/image" Target="../media/image152.gif"/><Relationship Id="rId1" Type="http://schemas.openxmlformats.org/officeDocument/2006/relationships/slideLayout" Target="../slideLayouts/slideLayout12.xml"/><Relationship Id="rId4" Type="http://schemas.openxmlformats.org/officeDocument/2006/relationships/image" Target="../media/image220.gif"/></Relationships>
</file>

<file path=ppt/slides/_rels/slide83.xml.rels><?xml version="1.0" encoding="UTF-8" standalone="yes"?>
<Relationships xmlns="http://schemas.openxmlformats.org/package/2006/relationships"><Relationship Id="rId3" Type="http://schemas.openxmlformats.org/officeDocument/2006/relationships/image" Target="../media/image222.gif"/><Relationship Id="rId2" Type="http://schemas.openxmlformats.org/officeDocument/2006/relationships/image" Target="../media/image221.gif"/><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image" Target="../media/image224.png"/><Relationship Id="rId7" Type="http://schemas.openxmlformats.org/officeDocument/2006/relationships/image" Target="../media/image227.png"/><Relationship Id="rId2" Type="http://schemas.openxmlformats.org/officeDocument/2006/relationships/image" Target="../media/image223.png"/><Relationship Id="rId1" Type="http://schemas.openxmlformats.org/officeDocument/2006/relationships/slideLayout" Target="../slideLayouts/slideLayout13.xml"/><Relationship Id="rId6" Type="http://schemas.openxmlformats.org/officeDocument/2006/relationships/image" Target="../media/image226.png"/><Relationship Id="rId11" Type="http://schemas.openxmlformats.org/officeDocument/2006/relationships/image" Target="../media/image231.png"/><Relationship Id="rId5" Type="http://schemas.openxmlformats.org/officeDocument/2006/relationships/image" Target="../media/image139.emf"/><Relationship Id="rId10" Type="http://schemas.openxmlformats.org/officeDocument/2006/relationships/image" Target="../media/image230.png"/><Relationship Id="rId4" Type="http://schemas.openxmlformats.org/officeDocument/2006/relationships/image" Target="../media/image225.png"/><Relationship Id="rId9" Type="http://schemas.openxmlformats.org/officeDocument/2006/relationships/image" Target="../media/image229.png"/></Relationships>
</file>

<file path=ppt/slides/_rels/slide85.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121.jpeg"/><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3" Type="http://schemas.openxmlformats.org/officeDocument/2006/relationships/image" Target="../media/image235.jpeg"/><Relationship Id="rId7" Type="http://schemas.openxmlformats.org/officeDocument/2006/relationships/image" Target="../media/image239.jpeg"/><Relationship Id="rId2" Type="http://schemas.openxmlformats.org/officeDocument/2006/relationships/slideLayout" Target="../slideLayouts/slideLayout15.xml"/><Relationship Id="rId1" Type="http://schemas.openxmlformats.org/officeDocument/2006/relationships/video" Target="file:///D:\Tulieugiangday\01227.MPG" TargetMode="External"/><Relationship Id="rId6" Type="http://schemas.openxmlformats.org/officeDocument/2006/relationships/image" Target="../media/image238.jpeg"/><Relationship Id="rId5" Type="http://schemas.openxmlformats.org/officeDocument/2006/relationships/image" Target="../media/image237.jpeg"/><Relationship Id="rId4" Type="http://schemas.openxmlformats.org/officeDocument/2006/relationships/image" Target="../media/image236.png"/></Relationships>
</file>

<file path=ppt/slides/_rels/slide89.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image" Target="../media/image240.jpeg"/><Relationship Id="rId1" Type="http://schemas.openxmlformats.org/officeDocument/2006/relationships/slideLayout" Target="../slideLayouts/slideLayout13.xml"/><Relationship Id="rId5" Type="http://schemas.openxmlformats.org/officeDocument/2006/relationships/image" Target="../media/image243.jpeg"/><Relationship Id="rId4" Type="http://schemas.openxmlformats.org/officeDocument/2006/relationships/image" Target="../media/image242.png"/></Relationships>
</file>

<file path=ppt/slides/_rels/slide91.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245.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44.png"/><Relationship Id="rId5" Type="http://schemas.openxmlformats.org/officeDocument/2006/relationships/image" Target="../media/image236.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16.xml"/><Relationship Id="rId9" Type="http://schemas.openxmlformats.org/officeDocument/2006/relationships/hyperlink" Target="../N6-N4-PHIM/HCM%20doc%20tuyen%20ngon.mpg"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247.png"/><Relationship Id="rId2" Type="http://schemas.openxmlformats.org/officeDocument/2006/relationships/image" Target="../media/image246.png"/><Relationship Id="rId1" Type="http://schemas.openxmlformats.org/officeDocument/2006/relationships/slideLayout" Target="../slideLayouts/slideLayout15.xml"/><Relationship Id="rId6" Type="http://schemas.openxmlformats.org/officeDocument/2006/relationships/image" Target="../media/image249.png"/><Relationship Id="rId5" Type="http://schemas.openxmlformats.org/officeDocument/2006/relationships/image" Target="../media/image248.png"/><Relationship Id="rId4" Type="http://schemas.openxmlformats.org/officeDocument/2006/relationships/image" Target="../media/image139.emf"/></Relationships>
</file>

<file path=ppt/slides/_rels/slide93.xml.rels><?xml version="1.0" encoding="UTF-8" standalone="yes"?>
<Relationships xmlns="http://schemas.openxmlformats.org/package/2006/relationships"><Relationship Id="rId2" Type="http://schemas.openxmlformats.org/officeDocument/2006/relationships/image" Target="../media/image250.png"/><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2" Type="http://schemas.openxmlformats.org/officeDocument/2006/relationships/image" Target="../media/image251.jpg"/><Relationship Id="rId1" Type="http://schemas.openxmlformats.org/officeDocument/2006/relationships/slideLayout" Target="../slideLayouts/slideLayout1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8.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image" Target="../media/image253.emf"/><Relationship Id="rId1" Type="http://schemas.openxmlformats.org/officeDocument/2006/relationships/slideLayout" Target="../slideLayouts/slideLayout13.xml"/><Relationship Id="rId4" Type="http://schemas.openxmlformats.org/officeDocument/2006/relationships/image" Target="../media/image255.png"/></Relationships>
</file>

<file path=ppt/slides/_rels/slide99.xml.rels><?xml version="1.0" encoding="UTF-8" standalone="yes"?>
<Relationships xmlns="http://schemas.openxmlformats.org/package/2006/relationships"><Relationship Id="rId3" Type="http://schemas.openxmlformats.org/officeDocument/2006/relationships/image" Target="../media/image257.gif"/><Relationship Id="rId2" Type="http://schemas.openxmlformats.org/officeDocument/2006/relationships/image" Target="../media/image256.gif"/><Relationship Id="rId1" Type="http://schemas.openxmlformats.org/officeDocument/2006/relationships/slideLayout" Target="../slideLayouts/slideLayout12.xml"/><Relationship Id="rId4" Type="http://schemas.openxmlformats.org/officeDocument/2006/relationships/image" Target="../media/image258.gif"/></Relationships>
</file>

<file path=ppt/slides/_rels/slide100.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image" Target="../media/image259.jpeg"/><Relationship Id="rId1" Type="http://schemas.openxmlformats.org/officeDocument/2006/relationships/slideLayout" Target="../slideLayouts/slideLayout12.xml"/><Relationship Id="rId6" Type="http://schemas.openxmlformats.org/officeDocument/2006/relationships/image" Target="../media/image263.jpeg"/><Relationship Id="rId5" Type="http://schemas.openxmlformats.org/officeDocument/2006/relationships/image" Target="../media/image262.jpeg"/><Relationship Id="rId4" Type="http://schemas.openxmlformats.org/officeDocument/2006/relationships/image" Target="../media/image261.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2.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image" Target="../media/image265.jpeg"/><Relationship Id="rId1" Type="http://schemas.openxmlformats.org/officeDocument/2006/relationships/slideLayout" Target="../slideLayouts/slideLayout13.xml"/><Relationship Id="rId4" Type="http://schemas.openxmlformats.org/officeDocument/2006/relationships/image" Target="../media/image267.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139.emf"/></Relationships>
</file>

<file path=ppt/slides/_rels/slide108.xml.rels><?xml version="1.0" encoding="UTF-8" standalone="yes"?>
<Relationships xmlns="http://schemas.openxmlformats.org/package/2006/relationships"><Relationship Id="rId2" Type="http://schemas.openxmlformats.org/officeDocument/2006/relationships/image" Target="../media/image269.png"/><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2" Type="http://schemas.openxmlformats.org/officeDocument/2006/relationships/image" Target="../media/image270.jpeg"/><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2" Type="http://schemas.openxmlformats.org/officeDocument/2006/relationships/image" Target="../media/image271.jpeg"/><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image" Target="../media/image272.png"/><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image" Target="../media/image275.jpeg"/><Relationship Id="rId2" Type="http://schemas.openxmlformats.org/officeDocument/2006/relationships/image" Target="../media/image274.jpe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13.xml"/><Relationship Id="rId5" Type="http://schemas.openxmlformats.org/officeDocument/2006/relationships/image" Target="../media/image277.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12.xml"/><Relationship Id="rId5" Type="http://schemas.openxmlformats.org/officeDocument/2006/relationships/image" Target="../media/image283.jpeg"/><Relationship Id="rId4" Type="http://schemas.openxmlformats.org/officeDocument/2006/relationships/image" Target="../media/image282.jpg"/></Relationships>
</file>

<file path=ppt/slides/_rels/slide123.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image" Target="../media/image286.png"/><Relationship Id="rId1" Type="http://schemas.openxmlformats.org/officeDocument/2006/relationships/slideLayout" Target="../slideLayouts/slideLayout13.xml"/><Relationship Id="rId4" Type="http://schemas.openxmlformats.org/officeDocument/2006/relationships/image" Target="../media/image288.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image" Target="../media/image289.jpeg"/><Relationship Id="rId1" Type="http://schemas.openxmlformats.org/officeDocument/2006/relationships/slideLayout" Target="../slideLayouts/slideLayout13.xml"/><Relationship Id="rId5" Type="http://schemas.openxmlformats.org/officeDocument/2006/relationships/image" Target="../media/image292.gif"/><Relationship Id="rId4" Type="http://schemas.openxmlformats.org/officeDocument/2006/relationships/image" Target="../media/image291.wmf"/></Relationships>
</file>

<file path=ppt/slides/_rels/slide13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93.gif"/><Relationship Id="rId1" Type="http://schemas.openxmlformats.org/officeDocument/2006/relationships/slideLayout" Target="../slideLayouts/slideLayout13.xml"/><Relationship Id="rId4" Type="http://schemas.openxmlformats.org/officeDocument/2006/relationships/image" Target="../media/image294.gif"/></Relationships>
</file>

<file path=ppt/slides/_rels/slide139.xml.rels><?xml version="1.0" encoding="UTF-8" standalone="yes"?>
<Relationships xmlns="http://schemas.openxmlformats.org/package/2006/relationships"><Relationship Id="rId2" Type="http://schemas.openxmlformats.org/officeDocument/2006/relationships/image" Target="../media/image295.gif"/><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8" Type="http://schemas.openxmlformats.org/officeDocument/2006/relationships/image" Target="../media/image302.jpeg"/><Relationship Id="rId3" Type="http://schemas.openxmlformats.org/officeDocument/2006/relationships/image" Target="../media/image297.png"/><Relationship Id="rId7" Type="http://schemas.openxmlformats.org/officeDocument/2006/relationships/image" Target="../media/image301.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9.png"/><Relationship Id="rId4" Type="http://schemas.openxmlformats.org/officeDocument/2006/relationships/image" Target="../media/image298.png"/><Relationship Id="rId9" Type="http://schemas.openxmlformats.org/officeDocument/2006/relationships/image" Target="../media/image303.png"/></Relationships>
</file>

<file path=ppt/slides/_rels/slide141.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image" Target="../media/image304.png"/><Relationship Id="rId7" Type="http://schemas.openxmlformats.org/officeDocument/2006/relationships/image" Target="../media/image303.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8.png"/><Relationship Id="rId4" Type="http://schemas.openxmlformats.org/officeDocument/2006/relationships/image" Target="../media/image305.png"/></Relationships>
</file>

<file path=ppt/slides/_rels/slide142.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8.jpeg"/><Relationship Id="rId7" Type="http://schemas.openxmlformats.org/officeDocument/2006/relationships/image" Target="../media/image312.jpeg"/><Relationship Id="rId2" Type="http://schemas.openxmlformats.org/officeDocument/2006/relationships/image" Target="../media/image307.jpeg"/><Relationship Id="rId1" Type="http://schemas.openxmlformats.org/officeDocument/2006/relationships/slideLayout" Target="../slideLayouts/slideLayout12.xml"/><Relationship Id="rId6" Type="http://schemas.openxmlformats.org/officeDocument/2006/relationships/image" Target="../media/image311.jpeg"/><Relationship Id="rId5" Type="http://schemas.openxmlformats.org/officeDocument/2006/relationships/image" Target="../media/image310.png"/><Relationship Id="rId4" Type="http://schemas.openxmlformats.org/officeDocument/2006/relationships/image" Target="../media/image309.jpeg"/><Relationship Id="rId9" Type="http://schemas.openxmlformats.org/officeDocument/2006/relationships/image" Target="../media/image314.jpeg"/></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19.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8" Type="http://schemas.openxmlformats.org/officeDocument/2006/relationships/image" Target="../media/image311.jpeg"/><Relationship Id="rId3" Type="http://schemas.openxmlformats.org/officeDocument/2006/relationships/image" Target="../media/image298.png"/><Relationship Id="rId7" Type="http://schemas.openxmlformats.org/officeDocument/2006/relationships/image" Target="../media/image316.jpe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slide" Target="slide16.xml"/><Relationship Id="rId11" Type="http://schemas.openxmlformats.org/officeDocument/2006/relationships/image" Target="../media/image317.jpeg"/><Relationship Id="rId5" Type="http://schemas.openxmlformats.org/officeDocument/2006/relationships/image" Target="../media/image303.png"/><Relationship Id="rId10" Type="http://schemas.openxmlformats.org/officeDocument/2006/relationships/image" Target="../media/image312.jpeg"/><Relationship Id="rId4" Type="http://schemas.openxmlformats.org/officeDocument/2006/relationships/image" Target="../media/image300.jpeg"/><Relationship Id="rId9" Type="http://schemas.openxmlformats.org/officeDocument/2006/relationships/image" Target="../media/image313.png"/></Relationships>
</file>

<file path=ppt/slides/_rels/slide148.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0.xml"/></Relationships>
</file>

<file path=ppt/slides/_rels/slide149.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6.png"/><Relationship Id="rId7" Type="http://schemas.openxmlformats.org/officeDocument/2006/relationships/image" Target="../media/image308.jpe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5" Type="http://schemas.openxmlformats.org/officeDocument/2006/relationships/image" Target="../media/image296.jpeg"/><Relationship Id="rId4" Type="http://schemas.openxmlformats.org/officeDocument/2006/relationships/image" Target="../media/image304.png"/></Relationships>
</file>

<file path=ppt/slides/_rels/slide151.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8" Type="http://schemas.openxmlformats.org/officeDocument/2006/relationships/image" Target="../media/image313.png"/><Relationship Id="rId13" Type="http://schemas.openxmlformats.org/officeDocument/2006/relationships/image" Target="../media/image324.gif"/><Relationship Id="rId3" Type="http://schemas.openxmlformats.org/officeDocument/2006/relationships/image" Target="../media/image306.png"/><Relationship Id="rId7" Type="http://schemas.openxmlformats.org/officeDocument/2006/relationships/image" Target="../media/image308.jpeg"/><Relationship Id="rId12" Type="http://schemas.openxmlformats.org/officeDocument/2006/relationships/image" Target="../media/image323.pn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11" Type="http://schemas.openxmlformats.org/officeDocument/2006/relationships/image" Target="../media/image322.png"/><Relationship Id="rId5" Type="http://schemas.openxmlformats.org/officeDocument/2006/relationships/image" Target="../media/image296.jpeg"/><Relationship Id="rId10" Type="http://schemas.openxmlformats.org/officeDocument/2006/relationships/image" Target="../media/image321.jpeg"/><Relationship Id="rId4" Type="http://schemas.openxmlformats.org/officeDocument/2006/relationships/image" Target="../media/image304.png"/><Relationship Id="rId9" Type="http://schemas.openxmlformats.org/officeDocument/2006/relationships/image" Target="../media/image320.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155.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326.jpeg"/><Relationship Id="rId4" Type="http://schemas.openxmlformats.org/officeDocument/2006/relationships/image" Target="../media/image325.jpeg"/></Relationships>
</file>

<file path=ppt/slides/_rels/slide156.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png"/><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image" Target="../media/image329.png"/><Relationship Id="rId1" Type="http://schemas.openxmlformats.org/officeDocument/2006/relationships/slideLayout" Target="../slideLayouts/slideLayout13.xml"/><Relationship Id="rId4" Type="http://schemas.openxmlformats.org/officeDocument/2006/relationships/image" Target="../media/image331.jpeg"/></Relationships>
</file>

<file path=ppt/slides/_rels/slide158.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image" Target="../media/image332.jpeg"/><Relationship Id="rId1" Type="http://schemas.openxmlformats.org/officeDocument/2006/relationships/slideLayout" Target="../slideLayouts/slideLayout12.xml"/><Relationship Id="rId5" Type="http://schemas.openxmlformats.org/officeDocument/2006/relationships/image" Target="../media/image335.jpeg"/><Relationship Id="rId4" Type="http://schemas.openxmlformats.org/officeDocument/2006/relationships/image" Target="../media/image334.jpeg"/></Relationships>
</file>

<file path=ppt/slides/_rels/slide159.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image" Target="../media/image336.jpeg"/><Relationship Id="rId1" Type="http://schemas.openxmlformats.org/officeDocument/2006/relationships/slideLayout" Target="../slideLayouts/slideLayout12.xml"/><Relationship Id="rId6" Type="http://schemas.openxmlformats.org/officeDocument/2006/relationships/image" Target="../media/image340.jpeg"/><Relationship Id="rId5" Type="http://schemas.openxmlformats.org/officeDocument/2006/relationships/image" Target="../media/image339.jpeg"/><Relationship Id="rId4" Type="http://schemas.openxmlformats.org/officeDocument/2006/relationships/image" Target="../media/image338.jpe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image" Target="../media/image341.jpeg"/><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1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65.xml.rels><?xml version="1.0" encoding="UTF-8" standalone="yes"?>
<Relationships xmlns="http://schemas.openxmlformats.org/package/2006/relationships"><Relationship Id="rId3" Type="http://schemas.openxmlformats.org/officeDocument/2006/relationships/image" Target="../media/image343.gif"/><Relationship Id="rId2" Type="http://schemas.openxmlformats.org/officeDocument/2006/relationships/image" Target="../media/image342.png"/><Relationship Id="rId1" Type="http://schemas.openxmlformats.org/officeDocument/2006/relationships/slideLayout" Target="../slideLayouts/slideLayout12.xml"/><Relationship Id="rId4" Type="http://schemas.openxmlformats.org/officeDocument/2006/relationships/image" Target="../media/image344.png"/></Relationships>
</file>

<file path=ppt/slides/_rels/slide166.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image" Target="../media/image345.jpeg"/><Relationship Id="rId1" Type="http://schemas.openxmlformats.org/officeDocument/2006/relationships/slideLayout" Target="../slideLayouts/slideLayout12.xml"/><Relationship Id="rId6" Type="http://schemas.openxmlformats.org/officeDocument/2006/relationships/image" Target="../media/image347.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96.jpe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image" Target="../media/image348.jpeg"/><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image" Target="../media/image350.png"/><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72.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image" Target="../media/image352.png"/><Relationship Id="rId1" Type="http://schemas.openxmlformats.org/officeDocument/2006/relationships/slideLayout" Target="../slideLayouts/slideLayout21.xml"/><Relationship Id="rId6" Type="http://schemas.openxmlformats.org/officeDocument/2006/relationships/image" Target="../media/image356.png"/><Relationship Id="rId5" Type="http://schemas.openxmlformats.org/officeDocument/2006/relationships/image" Target="../media/image355.png"/><Relationship Id="rId4" Type="http://schemas.openxmlformats.org/officeDocument/2006/relationships/image" Target="../media/image354.png"/></Relationships>
</file>

<file path=ppt/slides/_rels/slide173.xml.rels><?xml version="1.0" encoding="UTF-8" standalone="yes"?>
<Relationships xmlns="http://schemas.openxmlformats.org/package/2006/relationships"><Relationship Id="rId2" Type="http://schemas.openxmlformats.org/officeDocument/2006/relationships/image" Target="../media/image357.jpeg"/><Relationship Id="rId1" Type="http://schemas.openxmlformats.org/officeDocument/2006/relationships/slideLayout" Target="../slideLayouts/slideLayout1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2" Type="http://schemas.openxmlformats.org/officeDocument/2006/relationships/image" Target="../media/image358.png"/><Relationship Id="rId1" Type="http://schemas.openxmlformats.org/officeDocument/2006/relationships/slideLayout" Target="../slideLayouts/slideLayout1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0.xml.rels><?xml version="1.0" encoding="UTF-8" standalone="yes"?>
<Relationships xmlns="http://schemas.openxmlformats.org/package/2006/relationships"><Relationship Id="rId2" Type="http://schemas.openxmlformats.org/officeDocument/2006/relationships/image" Target="../media/image359.jpeg"/><Relationship Id="rId1" Type="http://schemas.openxmlformats.org/officeDocument/2006/relationships/slideLayout" Target="../slideLayouts/slideLayout15.xml"/></Relationships>
</file>

<file path=ppt/slides/_rels/slide181.xml.rels><?xml version="1.0" encoding="UTF-8" standalone="yes"?>
<Relationships xmlns="http://schemas.openxmlformats.org/package/2006/relationships"><Relationship Id="rId2" Type="http://schemas.openxmlformats.org/officeDocument/2006/relationships/image" Target="../media/image360.png"/><Relationship Id="rId1" Type="http://schemas.openxmlformats.org/officeDocument/2006/relationships/slideLayout" Target="../slideLayouts/slideLayout15.xml"/></Relationships>
</file>

<file path=ppt/slides/_rels/slide182.xml.rels><?xml version="1.0" encoding="UTF-8" standalone="yes"?>
<Relationships xmlns="http://schemas.openxmlformats.org/package/2006/relationships"><Relationship Id="rId3" Type="http://schemas.openxmlformats.org/officeDocument/2006/relationships/image" Target="../media/image362.jpeg"/><Relationship Id="rId7" Type="http://schemas.openxmlformats.org/officeDocument/2006/relationships/image" Target="../media/image366.png"/><Relationship Id="rId2" Type="http://schemas.openxmlformats.org/officeDocument/2006/relationships/image" Target="../media/image361.png"/><Relationship Id="rId1" Type="http://schemas.openxmlformats.org/officeDocument/2006/relationships/slideLayout" Target="../slideLayouts/slideLayout13.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63.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5.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6.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7.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0.xml.rels><?xml version="1.0" encoding="UTF-8" standalone="yes"?>
<Relationships xmlns="http://schemas.openxmlformats.org/package/2006/relationships"><Relationship Id="rId2" Type="http://schemas.openxmlformats.org/officeDocument/2006/relationships/image" Target="../media/image368.jpeg"/><Relationship Id="rId1" Type="http://schemas.openxmlformats.org/officeDocument/2006/relationships/slideLayout" Target="../slideLayouts/slideLayout15.xml"/></Relationships>
</file>

<file path=ppt/slides/_rels/slide191.xml.rels><?xml version="1.0" encoding="UTF-8" standalone="yes"?>
<Relationships xmlns="http://schemas.openxmlformats.org/package/2006/relationships"><Relationship Id="rId2" Type="http://schemas.openxmlformats.org/officeDocument/2006/relationships/image" Target="../media/image369.jpeg"/><Relationship Id="rId1" Type="http://schemas.openxmlformats.org/officeDocument/2006/relationships/slideLayout" Target="../slideLayouts/slideLayout15.xml"/></Relationships>
</file>

<file path=ppt/slides/_rels/slide192.xml.rels><?xml version="1.0" encoding="UTF-8" standalone="yes"?>
<Relationships xmlns="http://schemas.openxmlformats.org/package/2006/relationships"><Relationship Id="rId2" Type="http://schemas.openxmlformats.org/officeDocument/2006/relationships/image" Target="../media/image198.jpeg"/><Relationship Id="rId1" Type="http://schemas.openxmlformats.org/officeDocument/2006/relationships/slideLayout" Target="../slideLayouts/slideLayout15.xml"/></Relationships>
</file>

<file path=ppt/slides/_rels/slide193.xml.rels><?xml version="1.0" encoding="UTF-8" standalone="yes"?>
<Relationships xmlns="http://schemas.openxmlformats.org/package/2006/relationships"><Relationship Id="rId3" Type="http://schemas.openxmlformats.org/officeDocument/2006/relationships/image" Target="../media/image370.jpeg"/><Relationship Id="rId2" Type="http://schemas.openxmlformats.org/officeDocument/2006/relationships/image" Target="../media/image198.jpeg"/><Relationship Id="rId1" Type="http://schemas.openxmlformats.org/officeDocument/2006/relationships/slideLayout" Target="../slideLayouts/slideLayout12.xml"/><Relationship Id="rId5" Type="http://schemas.openxmlformats.org/officeDocument/2006/relationships/image" Target="../media/image372.png"/><Relationship Id="rId4" Type="http://schemas.openxmlformats.org/officeDocument/2006/relationships/image" Target="../media/image371.jpeg"/></Relationships>
</file>

<file path=ppt/slides/_rels/slide194.xml.rels><?xml version="1.0" encoding="UTF-8" standalone="yes"?>
<Relationships xmlns="http://schemas.openxmlformats.org/package/2006/relationships"><Relationship Id="rId3" Type="http://schemas.openxmlformats.org/officeDocument/2006/relationships/image" Target="../media/image373.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376.png"/><Relationship Id="rId5" Type="http://schemas.openxmlformats.org/officeDocument/2006/relationships/image" Target="../media/image375.jpeg"/><Relationship Id="rId4" Type="http://schemas.openxmlformats.org/officeDocument/2006/relationships/image" Target="../media/image374.jpeg"/></Relationships>
</file>

<file path=ppt/slides/_rels/slide195.xml.rels><?xml version="1.0" encoding="UTF-8" standalone="yes"?>
<Relationships xmlns="http://schemas.openxmlformats.org/package/2006/relationships"><Relationship Id="rId3" Type="http://schemas.openxmlformats.org/officeDocument/2006/relationships/image" Target="../media/image377.jpeg"/><Relationship Id="rId2" Type="http://schemas.openxmlformats.org/officeDocument/2006/relationships/image" Target="../media/image240.jpeg"/><Relationship Id="rId1" Type="http://schemas.openxmlformats.org/officeDocument/2006/relationships/slideLayout" Target="../slideLayouts/slideLayout12.xml"/><Relationship Id="rId4" Type="http://schemas.openxmlformats.org/officeDocument/2006/relationships/image" Target="../media/image374.jpeg"/></Relationships>
</file>

<file path=ppt/slides/_rels/slide196.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378.jpeg"/><Relationship Id="rId1" Type="http://schemas.openxmlformats.org/officeDocument/2006/relationships/slideLayout" Target="../slideLayouts/slideLayout12.xml"/><Relationship Id="rId4" Type="http://schemas.openxmlformats.org/officeDocument/2006/relationships/image" Target="../media/image379.jpe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9.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image" Target="../media/image380.jpeg"/><Relationship Id="rId1" Type="http://schemas.openxmlformats.org/officeDocument/2006/relationships/slideLayout" Target="../slideLayouts/slideLayout12.xml"/><Relationship Id="rId5" Type="http://schemas.openxmlformats.org/officeDocument/2006/relationships/image" Target="../media/image382.jpeg"/><Relationship Id="rId4" Type="http://schemas.openxmlformats.org/officeDocument/2006/relationships/image" Target="../media/image374.jpeg"/></Relationships>
</file>

<file path=ppt/slides/_rels/slide200.xml.rels><?xml version="1.0" encoding="UTF-8" standalone="yes"?>
<Relationships xmlns="http://schemas.openxmlformats.org/package/2006/relationships"><Relationship Id="rId3" Type="http://schemas.openxmlformats.org/officeDocument/2006/relationships/image" Target="../media/image384.jpeg"/><Relationship Id="rId7" Type="http://schemas.openxmlformats.org/officeDocument/2006/relationships/image" Target="../media/image388.jpeg"/><Relationship Id="rId2" Type="http://schemas.openxmlformats.org/officeDocument/2006/relationships/image" Target="../media/image383.jpeg"/><Relationship Id="rId1" Type="http://schemas.openxmlformats.org/officeDocument/2006/relationships/slideLayout" Target="../slideLayouts/slideLayout13.xml"/><Relationship Id="rId6" Type="http://schemas.openxmlformats.org/officeDocument/2006/relationships/image" Target="../media/image387.png"/><Relationship Id="rId5" Type="http://schemas.openxmlformats.org/officeDocument/2006/relationships/image" Target="../media/image386.png"/><Relationship Id="rId4" Type="http://schemas.openxmlformats.org/officeDocument/2006/relationships/image" Target="../media/image385.jpeg"/></Relationships>
</file>

<file path=ppt/slides/_rels/slide201.xml.rels><?xml version="1.0" encoding="UTF-8" standalone="yes"?>
<Relationships xmlns="http://schemas.openxmlformats.org/package/2006/relationships"><Relationship Id="rId3" Type="http://schemas.openxmlformats.org/officeDocument/2006/relationships/image" Target="../media/image390.jpeg"/><Relationship Id="rId2" Type="http://schemas.openxmlformats.org/officeDocument/2006/relationships/image" Target="../media/image389.jpeg"/><Relationship Id="rId1" Type="http://schemas.openxmlformats.org/officeDocument/2006/relationships/slideLayout" Target="../slideLayouts/slideLayout13.xml"/><Relationship Id="rId6" Type="http://schemas.openxmlformats.org/officeDocument/2006/relationships/image" Target="../media/image393.png"/><Relationship Id="rId5" Type="http://schemas.openxmlformats.org/officeDocument/2006/relationships/image" Target="../media/image392.jpeg"/><Relationship Id="rId4" Type="http://schemas.openxmlformats.org/officeDocument/2006/relationships/image" Target="../media/image391.jpe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3.xml.rels><?xml version="1.0" encoding="UTF-8" standalone="yes"?>
<Relationships xmlns="http://schemas.openxmlformats.org/package/2006/relationships"><Relationship Id="rId3" Type="http://schemas.openxmlformats.org/officeDocument/2006/relationships/image" Target="../media/image394.jpeg"/><Relationship Id="rId7" Type="http://schemas.openxmlformats.org/officeDocument/2006/relationships/hyperlink" Target="../N6-N4-PHIM/GP%20SAIGON.wmv" TargetMode="External"/><Relationship Id="rId2" Type="http://schemas.openxmlformats.org/officeDocument/2006/relationships/slideLayout" Target="../slideLayouts/slideLayout12.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76.png"/><Relationship Id="rId5" Type="http://schemas.openxmlformats.org/officeDocument/2006/relationships/image" Target="../media/image371.jpeg"/><Relationship Id="rId4" Type="http://schemas.openxmlformats.org/officeDocument/2006/relationships/image" Target="../media/image370.jpeg"/></Relationships>
</file>

<file path=ppt/slides/_rels/slide204.xml.rels><?xml version="1.0" encoding="UTF-8" standalone="yes"?>
<Relationships xmlns="http://schemas.openxmlformats.org/package/2006/relationships"><Relationship Id="rId3" Type="http://schemas.openxmlformats.org/officeDocument/2006/relationships/image" Target="../media/image396.png"/><Relationship Id="rId7" Type="http://schemas.openxmlformats.org/officeDocument/2006/relationships/image" Target="../media/image400.png"/><Relationship Id="rId2" Type="http://schemas.openxmlformats.org/officeDocument/2006/relationships/image" Target="../media/image395.jpeg"/><Relationship Id="rId1" Type="http://schemas.openxmlformats.org/officeDocument/2006/relationships/slideLayout" Target="../slideLayouts/slideLayout13.xml"/><Relationship Id="rId6" Type="http://schemas.openxmlformats.org/officeDocument/2006/relationships/image" Target="../media/image399.jpeg"/><Relationship Id="rId5" Type="http://schemas.openxmlformats.org/officeDocument/2006/relationships/image" Target="../media/image398.png"/><Relationship Id="rId4" Type="http://schemas.openxmlformats.org/officeDocument/2006/relationships/image" Target="../media/image397.png"/></Relationships>
</file>

<file path=ppt/slides/_rels/slide205.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image" Target="../media/image401.png"/><Relationship Id="rId1" Type="http://schemas.openxmlformats.org/officeDocument/2006/relationships/slideLayout" Target="../slideLayouts/slideLayout13.xml"/><Relationship Id="rId5" Type="http://schemas.openxmlformats.org/officeDocument/2006/relationships/image" Target="../media/image404.jpeg"/><Relationship Id="rId4" Type="http://schemas.openxmlformats.org/officeDocument/2006/relationships/image" Target="../media/image403.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7.xml.rels><?xml version="1.0" encoding="UTF-8" standalone="yes"?>
<Relationships xmlns="http://schemas.openxmlformats.org/package/2006/relationships"><Relationship Id="rId3" Type="http://schemas.openxmlformats.org/officeDocument/2006/relationships/image" Target="../media/image406.png"/><Relationship Id="rId7" Type="http://schemas.openxmlformats.org/officeDocument/2006/relationships/image" Target="../media/image410.png"/><Relationship Id="rId2" Type="http://schemas.openxmlformats.org/officeDocument/2006/relationships/image" Target="../media/image405.jpeg"/><Relationship Id="rId1" Type="http://schemas.openxmlformats.org/officeDocument/2006/relationships/slideLayout" Target="../slideLayouts/slideLayout13.xml"/><Relationship Id="rId6" Type="http://schemas.openxmlformats.org/officeDocument/2006/relationships/image" Target="../media/image409.png"/><Relationship Id="rId5" Type="http://schemas.openxmlformats.org/officeDocument/2006/relationships/image" Target="../media/image408.png"/><Relationship Id="rId4" Type="http://schemas.openxmlformats.org/officeDocument/2006/relationships/image" Target="../media/image407.png"/></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15.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09.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slideLayout" Target="../slideLayouts/slideLayout15.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5" Type="http://schemas.openxmlformats.org/officeDocument/2006/relationships/image" Target="../media/image413.jpeg"/><Relationship Id="rId4" Type="http://schemas.openxmlformats.org/officeDocument/2006/relationships/image" Target="../media/image412.png"/></Relationships>
</file>

<file path=ppt/slides/_rels/slide210.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image" Target="../media/image414.jpeg"/><Relationship Id="rId1" Type="http://schemas.openxmlformats.org/officeDocument/2006/relationships/slideLayout" Target="../slideLayouts/slideLayout12.xml"/><Relationship Id="rId4" Type="http://schemas.openxmlformats.org/officeDocument/2006/relationships/image" Target="../media/image198.jpeg"/></Relationships>
</file>

<file path=ppt/slides/_rels/slide211.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418.png"/><Relationship Id="rId5" Type="http://schemas.openxmlformats.org/officeDocument/2006/relationships/image" Target="../media/image417.jpeg"/><Relationship Id="rId4" Type="http://schemas.openxmlformats.org/officeDocument/2006/relationships/image" Target="../media/image416.jpeg"/></Relationships>
</file>

<file path=ppt/slides/_rels/slide212.xml.rels><?xml version="1.0" encoding="UTF-8" standalone="yes"?>
<Relationships xmlns="http://schemas.openxmlformats.org/package/2006/relationships"><Relationship Id="rId3" Type="http://schemas.openxmlformats.org/officeDocument/2006/relationships/image" Target="../media/image420.jpeg"/><Relationship Id="rId2" Type="http://schemas.openxmlformats.org/officeDocument/2006/relationships/image" Target="../media/image419.jpeg"/><Relationship Id="rId1" Type="http://schemas.openxmlformats.org/officeDocument/2006/relationships/slideLayout" Target="../slideLayouts/slideLayout12.xml"/><Relationship Id="rId4" Type="http://schemas.openxmlformats.org/officeDocument/2006/relationships/image" Target="../media/image421.jpeg"/></Relationships>
</file>

<file path=ppt/slides/_rels/slide213.xml.rels><?xml version="1.0" encoding="UTF-8" standalone="yes"?>
<Relationships xmlns="http://schemas.openxmlformats.org/package/2006/relationships"><Relationship Id="rId3" Type="http://schemas.openxmlformats.org/officeDocument/2006/relationships/image" Target="../media/image422.png"/><Relationship Id="rId7" Type="http://schemas.openxmlformats.org/officeDocument/2006/relationships/image" Target="../media/image426.png"/><Relationship Id="rId2" Type="http://schemas.openxmlformats.org/officeDocument/2006/relationships/slideLayout" Target="../slideLayouts/slideLayout12.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425.jpeg"/><Relationship Id="rId5" Type="http://schemas.openxmlformats.org/officeDocument/2006/relationships/image" Target="../media/image424.jpeg"/><Relationship Id="rId4" Type="http://schemas.openxmlformats.org/officeDocument/2006/relationships/image" Target="../media/image423.png"/></Relationships>
</file>

<file path=ppt/slides/_rels/slide214.xml.rels><?xml version="1.0" encoding="UTF-8" standalone="yes"?>
<Relationships xmlns="http://schemas.openxmlformats.org/package/2006/relationships"><Relationship Id="rId3" Type="http://schemas.openxmlformats.org/officeDocument/2006/relationships/image" Target="../media/image428.jpeg"/><Relationship Id="rId2" Type="http://schemas.openxmlformats.org/officeDocument/2006/relationships/image" Target="../media/image427.png"/><Relationship Id="rId1" Type="http://schemas.openxmlformats.org/officeDocument/2006/relationships/slideLayout" Target="../slideLayouts/slideLayout12.xml"/><Relationship Id="rId5" Type="http://schemas.openxmlformats.org/officeDocument/2006/relationships/image" Target="../media/image430.png"/><Relationship Id="rId4" Type="http://schemas.openxmlformats.org/officeDocument/2006/relationships/image" Target="../media/image429.jpeg"/></Relationships>
</file>

<file path=ppt/slides/_rels/slide215.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image" Target="../media/image431.jpeg"/><Relationship Id="rId1" Type="http://schemas.openxmlformats.org/officeDocument/2006/relationships/slideLayout" Target="../slideLayouts/slideLayout12.xml"/><Relationship Id="rId4" Type="http://schemas.openxmlformats.org/officeDocument/2006/relationships/image" Target="../media/image433.png"/></Relationships>
</file>

<file path=ppt/slides/_rels/slide216.xml.rels><?xml version="1.0" encoding="UTF-8" standalone="yes"?>
<Relationships xmlns="http://schemas.openxmlformats.org/package/2006/relationships"><Relationship Id="rId3" Type="http://schemas.openxmlformats.org/officeDocument/2006/relationships/image" Target="../media/image435.jpeg"/><Relationship Id="rId2" Type="http://schemas.openxmlformats.org/officeDocument/2006/relationships/image" Target="../media/image434.jpeg"/><Relationship Id="rId1" Type="http://schemas.openxmlformats.org/officeDocument/2006/relationships/slideLayout" Target="../slideLayouts/slideLayout13.xml"/><Relationship Id="rId5" Type="http://schemas.openxmlformats.org/officeDocument/2006/relationships/image" Target="../media/image437.jpeg"/><Relationship Id="rId4" Type="http://schemas.openxmlformats.org/officeDocument/2006/relationships/image" Target="../media/image436.jpeg"/></Relationships>
</file>

<file path=ppt/slides/_rels/slide217.xml.rels><?xml version="1.0" encoding="UTF-8" standalone="yes"?>
<Relationships xmlns="http://schemas.openxmlformats.org/package/2006/relationships"><Relationship Id="rId8" Type="http://schemas.openxmlformats.org/officeDocument/2006/relationships/image" Target="../media/image442.png"/><Relationship Id="rId3" Type="http://schemas.openxmlformats.org/officeDocument/2006/relationships/image" Target="../media/image438.jpeg"/><Relationship Id="rId7" Type="http://schemas.openxmlformats.org/officeDocument/2006/relationships/image" Target="../media/image441.jpeg"/><Relationship Id="rId2" Type="http://schemas.openxmlformats.org/officeDocument/2006/relationships/hyperlink" Target="http://www.safepalmoil.org/images/nice/Plantation%20worker.jpg" TargetMode="External"/><Relationship Id="rId1" Type="http://schemas.openxmlformats.org/officeDocument/2006/relationships/slideLayout" Target="../slideLayouts/slideLayout12.xml"/><Relationship Id="rId6" Type="http://schemas.openxmlformats.org/officeDocument/2006/relationships/image" Target="../media/image440.jpeg"/><Relationship Id="rId5" Type="http://schemas.openxmlformats.org/officeDocument/2006/relationships/hyperlink" Target="http://images.google.com.vn/imgres?imgurl=http://www.vneconomy.com.vn/pictures/060703091547_DucTho.jpg&amp;imgrefurl=http://www.vneconomy.com.vn/vie/?param=article&amp;catid=09&amp;id=10dde832e8993d&amp;h=170&amp;w=198&amp;sz=12&amp;hl=vi&amp;start=18&amp;tbnid=Se75j12Zub1XRM:&amp;tbnh=89&amp;tbnw=104&amp;prev=/images?q=n%C3%B4ng+nghi%E1%BB%87p&amp;svnum=10&amp;hl=vi&amp;lr=" TargetMode="External"/><Relationship Id="rId4" Type="http://schemas.openxmlformats.org/officeDocument/2006/relationships/image" Target="../media/image439.png"/></Relationships>
</file>

<file path=ppt/slides/_rels/slide218.xml.rels><?xml version="1.0" encoding="UTF-8" standalone="yes"?>
<Relationships xmlns="http://schemas.openxmlformats.org/package/2006/relationships"><Relationship Id="rId3" Type="http://schemas.openxmlformats.org/officeDocument/2006/relationships/image" Target="../media/image443.jpeg"/><Relationship Id="rId7" Type="http://schemas.openxmlformats.org/officeDocument/2006/relationships/image" Target="../media/image447.jpeg"/><Relationship Id="rId2" Type="http://schemas.openxmlformats.org/officeDocument/2006/relationships/slideLayout" Target="../slideLayouts/slideLayout13.xml"/><Relationship Id="rId1" Type="http://schemas.openxmlformats.org/officeDocument/2006/relationships/video" Target="file:///D:\Lom%20wa\New%20Folder\Final%20Release\chuyende%2018.wmv" TargetMode="External"/><Relationship Id="rId6" Type="http://schemas.openxmlformats.org/officeDocument/2006/relationships/image" Target="../media/image446.jpeg"/><Relationship Id="rId5" Type="http://schemas.openxmlformats.org/officeDocument/2006/relationships/image" Target="../media/image445.png"/><Relationship Id="rId4" Type="http://schemas.openxmlformats.org/officeDocument/2006/relationships/image" Target="../media/image444.jpeg"/></Relationships>
</file>

<file path=ppt/slides/_rels/slide219.xml.rels><?xml version="1.0" encoding="UTF-8" standalone="yes"?>
<Relationships xmlns="http://schemas.openxmlformats.org/package/2006/relationships"><Relationship Id="rId3" Type="http://schemas.openxmlformats.org/officeDocument/2006/relationships/image" Target="../media/image449.jpeg"/><Relationship Id="rId2" Type="http://schemas.openxmlformats.org/officeDocument/2006/relationships/image" Target="../media/image448.jpeg"/><Relationship Id="rId1" Type="http://schemas.openxmlformats.org/officeDocument/2006/relationships/slideLayout" Target="../slideLayouts/slideLayout12.xml"/><Relationship Id="rId5" Type="http://schemas.openxmlformats.org/officeDocument/2006/relationships/image" Target="../media/image240.jpeg"/><Relationship Id="rId4" Type="http://schemas.openxmlformats.org/officeDocument/2006/relationships/image" Target="../media/image450.png"/></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221.xml.rels><?xml version="1.0" encoding="UTF-8" standalone="yes"?>
<Relationships xmlns="http://schemas.openxmlformats.org/package/2006/relationships"><Relationship Id="rId2" Type="http://schemas.openxmlformats.org/officeDocument/2006/relationships/image" Target="../media/image451.jpeg"/><Relationship Id="rId1" Type="http://schemas.openxmlformats.org/officeDocument/2006/relationships/slideLayout" Target="../slideLayouts/slideLayout13.xml"/></Relationships>
</file>

<file path=ppt/slides/_rels/slide222.xml.rels><?xml version="1.0" encoding="UTF-8" standalone="yes"?>
<Relationships xmlns="http://schemas.openxmlformats.org/package/2006/relationships"><Relationship Id="rId3" Type="http://schemas.openxmlformats.org/officeDocument/2006/relationships/image" Target="../media/image452.jpeg"/><Relationship Id="rId7" Type="http://schemas.openxmlformats.org/officeDocument/2006/relationships/image" Target="../media/image456.jpeg"/><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image" Target="../media/image455.jpeg"/><Relationship Id="rId5" Type="http://schemas.openxmlformats.org/officeDocument/2006/relationships/image" Target="../media/image454.jpeg"/><Relationship Id="rId4" Type="http://schemas.openxmlformats.org/officeDocument/2006/relationships/image" Target="../media/image453.jpeg"/></Relationships>
</file>

<file path=ppt/slides/_rels/slide223.xml.rels><?xml version="1.0" encoding="UTF-8" standalone="yes"?>
<Relationships xmlns="http://schemas.openxmlformats.org/package/2006/relationships"><Relationship Id="rId3" Type="http://schemas.openxmlformats.org/officeDocument/2006/relationships/image" Target="../media/image457.jpeg"/><Relationship Id="rId2" Type="http://schemas.openxmlformats.org/officeDocument/2006/relationships/notesSlide" Target="../notesSlides/notesSlide12.xml"/><Relationship Id="rId1" Type="http://schemas.openxmlformats.org/officeDocument/2006/relationships/slideLayout" Target="../slideLayouts/slideLayout13.xml"/><Relationship Id="rId6" Type="http://schemas.openxmlformats.org/officeDocument/2006/relationships/image" Target="../media/image460.jpeg"/><Relationship Id="rId5" Type="http://schemas.openxmlformats.org/officeDocument/2006/relationships/image" Target="../media/image459.jpeg"/><Relationship Id="rId4" Type="http://schemas.openxmlformats.org/officeDocument/2006/relationships/image" Target="../media/image458.jpeg"/></Relationships>
</file>

<file path=ppt/slides/_rels/slide224.xml.rels><?xml version="1.0" encoding="UTF-8" standalone="yes"?>
<Relationships xmlns="http://schemas.openxmlformats.org/package/2006/relationships"><Relationship Id="rId8" Type="http://schemas.openxmlformats.org/officeDocument/2006/relationships/image" Target="../media/image465.jpeg"/><Relationship Id="rId3" Type="http://schemas.openxmlformats.org/officeDocument/2006/relationships/image" Target="../media/image443.jpeg"/><Relationship Id="rId7" Type="http://schemas.openxmlformats.org/officeDocument/2006/relationships/image" Target="../media/image464.jpeg"/><Relationship Id="rId2" Type="http://schemas.openxmlformats.org/officeDocument/2006/relationships/notesSlide" Target="../notesSlides/notesSlide13.xml"/><Relationship Id="rId1" Type="http://schemas.openxmlformats.org/officeDocument/2006/relationships/slideLayout" Target="../slideLayouts/slideLayout13.xml"/><Relationship Id="rId6" Type="http://schemas.openxmlformats.org/officeDocument/2006/relationships/image" Target="../media/image463.jpeg"/><Relationship Id="rId5" Type="http://schemas.openxmlformats.org/officeDocument/2006/relationships/image" Target="../media/image462.jpeg"/><Relationship Id="rId4" Type="http://schemas.openxmlformats.org/officeDocument/2006/relationships/image" Target="../media/image461.png"/></Relationships>
</file>

<file path=ppt/slides/_rels/slide225.xml.rels><?xml version="1.0" encoding="UTF-8" standalone="yes"?>
<Relationships xmlns="http://schemas.openxmlformats.org/package/2006/relationships"><Relationship Id="rId3" Type="http://schemas.openxmlformats.org/officeDocument/2006/relationships/image" Target="../media/image466.jpeg"/><Relationship Id="rId7" Type="http://schemas.openxmlformats.org/officeDocument/2006/relationships/image" Target="../media/image470.jpeg"/><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image" Target="../media/image469.jpeg"/><Relationship Id="rId5" Type="http://schemas.openxmlformats.org/officeDocument/2006/relationships/image" Target="../media/image468.jpeg"/><Relationship Id="rId4" Type="http://schemas.openxmlformats.org/officeDocument/2006/relationships/image" Target="../media/image467.jpeg"/></Relationships>
</file>

<file path=ppt/slides/_rels/slide226.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notesSlide" Target="../notesSlides/notesSlide15.xml"/><Relationship Id="rId1" Type="http://schemas.openxmlformats.org/officeDocument/2006/relationships/slideLayout" Target="../slideLayouts/slideLayout12.xml"/><Relationship Id="rId6" Type="http://schemas.openxmlformats.org/officeDocument/2006/relationships/image" Target="../media/image473.jpeg"/><Relationship Id="rId5" Type="http://schemas.openxmlformats.org/officeDocument/2006/relationships/image" Target="../media/image448.jpeg"/><Relationship Id="rId4" Type="http://schemas.openxmlformats.org/officeDocument/2006/relationships/image" Target="../media/image472.png"/></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2.xml"/><Relationship Id="rId1" Type="http://schemas.openxmlformats.org/officeDocument/2006/relationships/audio" Target="file:///D:\NHAC\Amanda.wma" TargetMode="External"/><Relationship Id="rId4" Type="http://schemas.openxmlformats.org/officeDocument/2006/relationships/image" Target="../media/image184.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9.xml.rels><?xml version="1.0" encoding="UTF-8" standalone="yes"?>
<Relationships xmlns="http://schemas.openxmlformats.org/package/2006/relationships"><Relationship Id="rId3" Type="http://schemas.openxmlformats.org/officeDocument/2006/relationships/image" Target="../media/image449.jpeg"/><Relationship Id="rId2" Type="http://schemas.openxmlformats.org/officeDocument/2006/relationships/image" Target="../media/image448.jpeg"/><Relationship Id="rId1" Type="http://schemas.openxmlformats.org/officeDocument/2006/relationships/slideLayout" Target="../slideLayouts/slideLayout12.xml"/><Relationship Id="rId4" Type="http://schemas.openxmlformats.org/officeDocument/2006/relationships/image" Target="../media/image474.jpe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1.xml.rels><?xml version="1.0" encoding="UTF-8" standalone="yes"?>
<Relationships xmlns="http://schemas.openxmlformats.org/package/2006/relationships"><Relationship Id="rId3" Type="http://schemas.openxmlformats.org/officeDocument/2006/relationships/image" Target="../media/image476.jpeg"/><Relationship Id="rId2" Type="http://schemas.openxmlformats.org/officeDocument/2006/relationships/image" Target="../media/image475.jpeg"/><Relationship Id="rId1" Type="http://schemas.openxmlformats.org/officeDocument/2006/relationships/slideLayout" Target="../slideLayouts/slideLayout13.xml"/><Relationship Id="rId5" Type="http://schemas.openxmlformats.org/officeDocument/2006/relationships/image" Target="../media/image478.jpeg"/><Relationship Id="rId4" Type="http://schemas.openxmlformats.org/officeDocument/2006/relationships/image" Target="../media/image477.jpeg"/></Relationships>
</file>

<file path=ppt/slides/_rels/slide232.xml.rels><?xml version="1.0" encoding="UTF-8" standalone="yes"?>
<Relationships xmlns="http://schemas.openxmlformats.org/package/2006/relationships"><Relationship Id="rId2" Type="http://schemas.openxmlformats.org/officeDocument/2006/relationships/image" Target="../media/image479.jpeg"/><Relationship Id="rId1" Type="http://schemas.openxmlformats.org/officeDocument/2006/relationships/slideLayout" Target="../slideLayouts/slideLayout20.xml"/></Relationships>
</file>

<file path=ppt/slides/_rels/slide233.xml.rels><?xml version="1.0" encoding="UTF-8" standalone="yes"?>
<Relationships xmlns="http://schemas.openxmlformats.org/package/2006/relationships"><Relationship Id="rId3" Type="http://schemas.openxmlformats.org/officeDocument/2006/relationships/image" Target="../media/image481.png"/><Relationship Id="rId2" Type="http://schemas.openxmlformats.org/officeDocument/2006/relationships/image" Target="../media/image480.png"/><Relationship Id="rId1" Type="http://schemas.openxmlformats.org/officeDocument/2006/relationships/slideLayout" Target="../slideLayouts/slideLayout12.xml"/><Relationship Id="rId5" Type="http://schemas.openxmlformats.org/officeDocument/2006/relationships/image" Target="../media/image482.jpeg"/><Relationship Id="rId4" Type="http://schemas.openxmlformats.org/officeDocument/2006/relationships/image" Target="../media/image27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5.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2.xml"/><Relationship Id="rId1" Type="http://schemas.openxmlformats.org/officeDocument/2006/relationships/audio" Target="file:///D:\NHAC\Din%20Din%20Wo%20(Little%20Child).wma" TargetMode="External"/><Relationship Id="rId4" Type="http://schemas.openxmlformats.org/officeDocument/2006/relationships/image" Target="../media/image184.png"/></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237.xml.rels><?xml version="1.0" encoding="UTF-8" standalone="yes"?>
<Relationships xmlns="http://schemas.openxmlformats.org/package/2006/relationships"><Relationship Id="rId3" Type="http://schemas.openxmlformats.org/officeDocument/2006/relationships/image" Target="../media/image483.jpeg"/><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1.xml.rels><?xml version="1.0" encoding="UTF-8" standalone="yes"?>
<Relationships xmlns="http://schemas.openxmlformats.org/package/2006/relationships"><Relationship Id="rId3" Type="http://schemas.openxmlformats.org/officeDocument/2006/relationships/image" Target="../media/image485.jpeg"/><Relationship Id="rId2" Type="http://schemas.openxmlformats.org/officeDocument/2006/relationships/image" Target="../media/image484.jpeg"/><Relationship Id="rId1" Type="http://schemas.openxmlformats.org/officeDocument/2006/relationships/slideLayout" Target="../slideLayouts/slideLayout13.xml"/><Relationship Id="rId6" Type="http://schemas.openxmlformats.org/officeDocument/2006/relationships/image" Target="../media/image488.jpeg"/><Relationship Id="rId5" Type="http://schemas.openxmlformats.org/officeDocument/2006/relationships/image" Target="../media/image487.jpeg"/><Relationship Id="rId4" Type="http://schemas.openxmlformats.org/officeDocument/2006/relationships/image" Target="../media/image486.jpe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5.xml.rels><?xml version="1.0" encoding="UTF-8" standalone="yes"?>
<Relationships xmlns="http://schemas.openxmlformats.org/package/2006/relationships"><Relationship Id="rId8" Type="http://schemas.openxmlformats.org/officeDocument/2006/relationships/image" Target="../media/image489.wmf"/><Relationship Id="rId3" Type="http://schemas.openxmlformats.org/officeDocument/2006/relationships/image" Target="../media/image490.jpeg"/><Relationship Id="rId7" Type="http://schemas.openxmlformats.org/officeDocument/2006/relationships/oleObject" Target="../embeddings/oleObject4.bin"/><Relationship Id="rId2" Type="http://schemas.openxmlformats.org/officeDocument/2006/relationships/slideLayout" Target="../slideLayouts/slideLayout22.xml"/><Relationship Id="rId1" Type="http://schemas.openxmlformats.org/officeDocument/2006/relationships/vmlDrawing" Target="../drawings/vmlDrawing2.vml"/><Relationship Id="rId6" Type="http://schemas.openxmlformats.org/officeDocument/2006/relationships/image" Target="../media/image493.jpeg"/><Relationship Id="rId5" Type="http://schemas.openxmlformats.org/officeDocument/2006/relationships/image" Target="../media/image492.jpeg"/><Relationship Id="rId4" Type="http://schemas.openxmlformats.org/officeDocument/2006/relationships/image" Target="../media/image491.jpe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7.xml.rels><?xml version="1.0" encoding="UTF-8" standalone="yes"?>
<Relationships xmlns="http://schemas.openxmlformats.org/package/2006/relationships"><Relationship Id="rId3" Type="http://schemas.openxmlformats.org/officeDocument/2006/relationships/image" Target="../media/image495.jpeg"/><Relationship Id="rId2" Type="http://schemas.openxmlformats.org/officeDocument/2006/relationships/image" Target="../media/image494.jpeg"/><Relationship Id="rId1" Type="http://schemas.openxmlformats.org/officeDocument/2006/relationships/slideLayout" Target="../slideLayouts/slideLayout2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0.xml.rels><?xml version="1.0" encoding="UTF-8" standalone="yes"?>
<Relationships xmlns="http://schemas.openxmlformats.org/package/2006/relationships"><Relationship Id="rId3" Type="http://schemas.openxmlformats.org/officeDocument/2006/relationships/image" Target="../media/image497.jpeg"/><Relationship Id="rId2" Type="http://schemas.openxmlformats.org/officeDocument/2006/relationships/image" Target="../media/image496.jpeg"/><Relationship Id="rId1" Type="http://schemas.openxmlformats.org/officeDocument/2006/relationships/slideLayout" Target="../slideLayouts/slideLayout22.xml"/></Relationships>
</file>

<file path=ppt/slides/_rels/slide251.xml.rels><?xml version="1.0" encoding="UTF-8" standalone="yes"?>
<Relationships xmlns="http://schemas.openxmlformats.org/package/2006/relationships"><Relationship Id="rId3" Type="http://schemas.openxmlformats.org/officeDocument/2006/relationships/image" Target="../media/image499.jpeg"/><Relationship Id="rId2" Type="http://schemas.openxmlformats.org/officeDocument/2006/relationships/image" Target="../media/image498.jpeg"/><Relationship Id="rId1" Type="http://schemas.openxmlformats.org/officeDocument/2006/relationships/slideLayout" Target="../slideLayouts/slideLayout22.xml"/></Relationships>
</file>

<file path=ppt/slides/_rels/slide252.xml.rels><?xml version="1.0" encoding="UTF-8" standalone="yes"?>
<Relationships xmlns="http://schemas.openxmlformats.org/package/2006/relationships"><Relationship Id="rId3" Type="http://schemas.openxmlformats.org/officeDocument/2006/relationships/image" Target="../media/image501.jpeg"/><Relationship Id="rId2" Type="http://schemas.openxmlformats.org/officeDocument/2006/relationships/image" Target="../media/image500.jpeg"/><Relationship Id="rId1" Type="http://schemas.openxmlformats.org/officeDocument/2006/relationships/slideLayout" Target="../slideLayouts/slideLayout22.xml"/></Relationships>
</file>

<file path=ppt/slides/_rels/slide253.xml.rels><?xml version="1.0" encoding="UTF-8" standalone="yes"?>
<Relationships xmlns="http://schemas.openxmlformats.org/package/2006/relationships"><Relationship Id="rId3" Type="http://schemas.openxmlformats.org/officeDocument/2006/relationships/image" Target="../media/image503.jpeg"/><Relationship Id="rId2" Type="http://schemas.openxmlformats.org/officeDocument/2006/relationships/image" Target="../media/image502.jpeg"/><Relationship Id="rId1" Type="http://schemas.openxmlformats.org/officeDocument/2006/relationships/slideLayout" Target="../slideLayouts/slideLayout22.xml"/><Relationship Id="rId6" Type="http://schemas.openxmlformats.org/officeDocument/2006/relationships/image" Target="../media/image506.jpeg"/><Relationship Id="rId5" Type="http://schemas.openxmlformats.org/officeDocument/2006/relationships/image" Target="../media/image505.jpeg"/><Relationship Id="rId4" Type="http://schemas.openxmlformats.org/officeDocument/2006/relationships/image" Target="../media/image504.jpe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8" Type="http://schemas.openxmlformats.org/officeDocument/2006/relationships/image" Target="../media/image513.jpeg"/><Relationship Id="rId13" Type="http://schemas.openxmlformats.org/officeDocument/2006/relationships/image" Target="../media/image518.jpeg"/><Relationship Id="rId3" Type="http://schemas.openxmlformats.org/officeDocument/2006/relationships/image" Target="../media/image508.jpeg"/><Relationship Id="rId7" Type="http://schemas.openxmlformats.org/officeDocument/2006/relationships/image" Target="../media/image512.jpeg"/><Relationship Id="rId12" Type="http://schemas.openxmlformats.org/officeDocument/2006/relationships/image" Target="../media/image517.png"/><Relationship Id="rId2" Type="http://schemas.openxmlformats.org/officeDocument/2006/relationships/image" Target="../media/image507.jpeg"/><Relationship Id="rId1" Type="http://schemas.openxmlformats.org/officeDocument/2006/relationships/slideLayout" Target="../slideLayouts/slideLayout13.xml"/><Relationship Id="rId6" Type="http://schemas.openxmlformats.org/officeDocument/2006/relationships/image" Target="../media/image511.jpeg"/><Relationship Id="rId11" Type="http://schemas.openxmlformats.org/officeDocument/2006/relationships/image" Target="../media/image516.jpeg"/><Relationship Id="rId5" Type="http://schemas.openxmlformats.org/officeDocument/2006/relationships/image" Target="../media/image510.jpeg"/><Relationship Id="rId10" Type="http://schemas.openxmlformats.org/officeDocument/2006/relationships/image" Target="../media/image515.jpeg"/><Relationship Id="rId4" Type="http://schemas.openxmlformats.org/officeDocument/2006/relationships/image" Target="../media/image509.jpeg"/><Relationship Id="rId9" Type="http://schemas.openxmlformats.org/officeDocument/2006/relationships/image" Target="../media/image514.jpe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3" Type="http://schemas.openxmlformats.org/officeDocument/2006/relationships/image" Target="../media/image520.jpeg"/><Relationship Id="rId2" Type="http://schemas.openxmlformats.org/officeDocument/2006/relationships/image" Target="../media/image519.jpeg"/><Relationship Id="rId1" Type="http://schemas.openxmlformats.org/officeDocument/2006/relationships/slideLayout" Target="../slideLayouts/slideLayout22.xml"/></Relationships>
</file>

<file path=ppt/slides/_rels/slide259.xml.rels><?xml version="1.0" encoding="UTF-8" standalone="yes"?>
<Relationships xmlns="http://schemas.openxmlformats.org/package/2006/relationships"><Relationship Id="rId2" Type="http://schemas.openxmlformats.org/officeDocument/2006/relationships/image" Target="../media/image521.jpeg"/><Relationship Id="rId1" Type="http://schemas.openxmlformats.org/officeDocument/2006/relationships/slideLayout" Target="../slideLayouts/slideLayout13.xml"/></Relationships>
</file>

<file path=ppt/slides/_rels/slide260.xml.rels><?xml version="1.0" encoding="UTF-8" standalone="yes"?>
<Relationships xmlns="http://schemas.openxmlformats.org/package/2006/relationships"><Relationship Id="rId8" Type="http://schemas.openxmlformats.org/officeDocument/2006/relationships/image" Target="../media/image527.png"/><Relationship Id="rId3" Type="http://schemas.openxmlformats.org/officeDocument/2006/relationships/image" Target="../media/image522.jpeg"/><Relationship Id="rId7" Type="http://schemas.openxmlformats.org/officeDocument/2006/relationships/image" Target="../media/image526.jpeg"/><Relationship Id="rId2" Type="http://schemas.openxmlformats.org/officeDocument/2006/relationships/notesSlide" Target="../notesSlides/notesSlide21.xml"/><Relationship Id="rId1" Type="http://schemas.openxmlformats.org/officeDocument/2006/relationships/slideLayout" Target="../slideLayouts/slideLayout23.xml"/><Relationship Id="rId6" Type="http://schemas.openxmlformats.org/officeDocument/2006/relationships/image" Target="../media/image525.jpeg"/><Relationship Id="rId5" Type="http://schemas.openxmlformats.org/officeDocument/2006/relationships/image" Target="../media/image524.png"/><Relationship Id="rId4" Type="http://schemas.openxmlformats.org/officeDocument/2006/relationships/image" Target="../media/image523.jpeg"/><Relationship Id="rId9" Type="http://schemas.openxmlformats.org/officeDocument/2006/relationships/image" Target="../media/image528.jpe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4.xml.rels><?xml version="1.0" encoding="UTF-8" standalone="yes"?>
<Relationships xmlns="http://schemas.openxmlformats.org/package/2006/relationships"><Relationship Id="rId8" Type="http://schemas.openxmlformats.org/officeDocument/2006/relationships/image" Target="../media/image513.jpeg"/><Relationship Id="rId13" Type="http://schemas.openxmlformats.org/officeDocument/2006/relationships/image" Target="../media/image518.jpeg"/><Relationship Id="rId3" Type="http://schemas.openxmlformats.org/officeDocument/2006/relationships/image" Target="../media/image508.jpeg"/><Relationship Id="rId7" Type="http://schemas.openxmlformats.org/officeDocument/2006/relationships/image" Target="../media/image512.jpeg"/><Relationship Id="rId12" Type="http://schemas.openxmlformats.org/officeDocument/2006/relationships/image" Target="../media/image517.png"/><Relationship Id="rId2" Type="http://schemas.openxmlformats.org/officeDocument/2006/relationships/image" Target="../media/image507.jpeg"/><Relationship Id="rId1" Type="http://schemas.openxmlformats.org/officeDocument/2006/relationships/slideLayout" Target="../slideLayouts/slideLayout13.xml"/><Relationship Id="rId6" Type="http://schemas.openxmlformats.org/officeDocument/2006/relationships/image" Target="../media/image511.jpeg"/><Relationship Id="rId11" Type="http://schemas.openxmlformats.org/officeDocument/2006/relationships/image" Target="../media/image529.jpeg"/><Relationship Id="rId5" Type="http://schemas.openxmlformats.org/officeDocument/2006/relationships/image" Target="../media/image510.jpeg"/><Relationship Id="rId10" Type="http://schemas.openxmlformats.org/officeDocument/2006/relationships/image" Target="../media/image515.jpeg"/><Relationship Id="rId4" Type="http://schemas.openxmlformats.org/officeDocument/2006/relationships/image" Target="../media/image509.jpeg"/><Relationship Id="rId9" Type="http://schemas.openxmlformats.org/officeDocument/2006/relationships/image" Target="../media/image514.jpe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0.xml.rels><?xml version="1.0" encoding="UTF-8" standalone="yes"?>
<Relationships xmlns="http://schemas.openxmlformats.org/package/2006/relationships"><Relationship Id="rId3" Type="http://schemas.openxmlformats.org/officeDocument/2006/relationships/image" Target="../media/image531.png"/><Relationship Id="rId2" Type="http://schemas.openxmlformats.org/officeDocument/2006/relationships/image" Target="../media/image530.jpeg"/><Relationship Id="rId1" Type="http://schemas.openxmlformats.org/officeDocument/2006/relationships/slideLayout" Target="../slideLayouts/slideLayout13.xml"/><Relationship Id="rId6" Type="http://schemas.openxmlformats.org/officeDocument/2006/relationships/image" Target="../media/image534.jpeg"/><Relationship Id="rId5" Type="http://schemas.openxmlformats.org/officeDocument/2006/relationships/image" Target="../media/image533.jpeg"/><Relationship Id="rId4" Type="http://schemas.openxmlformats.org/officeDocument/2006/relationships/image" Target="../media/image532.jpe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2.xml.rels><?xml version="1.0" encoding="UTF-8" standalone="yes"?>
<Relationships xmlns="http://schemas.openxmlformats.org/package/2006/relationships"><Relationship Id="rId3" Type="http://schemas.openxmlformats.org/officeDocument/2006/relationships/image" Target="../media/image535.jpeg"/><Relationship Id="rId2" Type="http://schemas.openxmlformats.org/officeDocument/2006/relationships/notesSlide" Target="../notesSlides/notesSlide22.xml"/><Relationship Id="rId1" Type="http://schemas.openxmlformats.org/officeDocument/2006/relationships/slideLayout" Target="../slideLayouts/slideLayout13.xml"/><Relationship Id="rId6" Type="http://schemas.openxmlformats.org/officeDocument/2006/relationships/image" Target="../media/image538.jpeg"/><Relationship Id="rId5" Type="http://schemas.openxmlformats.org/officeDocument/2006/relationships/image" Target="../media/image537.jpeg"/><Relationship Id="rId4" Type="http://schemas.openxmlformats.org/officeDocument/2006/relationships/image" Target="../media/image536.jpe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4.xml.rels><?xml version="1.0" encoding="UTF-8" standalone="yes"?>
<Relationships xmlns="http://schemas.openxmlformats.org/package/2006/relationships"><Relationship Id="rId3" Type="http://schemas.openxmlformats.org/officeDocument/2006/relationships/image" Target="../media/image539.png"/><Relationship Id="rId2" Type="http://schemas.openxmlformats.org/officeDocument/2006/relationships/notesSlide" Target="../notesSlides/notesSlide23.xml"/><Relationship Id="rId1" Type="http://schemas.openxmlformats.org/officeDocument/2006/relationships/slideLayout" Target="../slideLayouts/slideLayout13.xml"/><Relationship Id="rId6" Type="http://schemas.openxmlformats.org/officeDocument/2006/relationships/image" Target="../media/image439.png"/><Relationship Id="rId5" Type="http://schemas.openxmlformats.org/officeDocument/2006/relationships/image" Target="../media/image541.jpeg"/><Relationship Id="rId4" Type="http://schemas.openxmlformats.org/officeDocument/2006/relationships/image" Target="../media/image540.gif"/></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6.xml.rels><?xml version="1.0" encoding="UTF-8" standalone="yes"?>
<Relationships xmlns="http://schemas.openxmlformats.org/package/2006/relationships"><Relationship Id="rId3" Type="http://schemas.openxmlformats.org/officeDocument/2006/relationships/image" Target="../media/image542.jpeg"/><Relationship Id="rId2" Type="http://schemas.openxmlformats.org/officeDocument/2006/relationships/notesSlide" Target="../notesSlides/notesSlide24.xml"/><Relationship Id="rId1" Type="http://schemas.openxmlformats.org/officeDocument/2006/relationships/slideLayout" Target="../slideLayouts/slideLayout15.xml"/><Relationship Id="rId5" Type="http://schemas.openxmlformats.org/officeDocument/2006/relationships/image" Target="../media/image439.png"/><Relationship Id="rId4" Type="http://schemas.openxmlformats.org/officeDocument/2006/relationships/image" Target="../media/image543.jpe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8.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notesSlide" Target="../notesSlides/notesSlide25.xml"/><Relationship Id="rId7" Type="http://schemas.openxmlformats.org/officeDocument/2006/relationships/image" Target="../media/image545.wmf"/><Relationship Id="rId2" Type="http://schemas.openxmlformats.org/officeDocument/2006/relationships/slideLayout" Target="../slideLayouts/slideLayout12.xml"/><Relationship Id="rId1" Type="http://schemas.openxmlformats.org/officeDocument/2006/relationships/vmlDrawing" Target="../drawings/vmlDrawing3.vml"/><Relationship Id="rId6" Type="http://schemas.openxmlformats.org/officeDocument/2006/relationships/oleObject" Target="../embeddings/oleObject6.bin"/><Relationship Id="rId5" Type="http://schemas.openxmlformats.org/officeDocument/2006/relationships/image" Target="../media/image544.wmf"/><Relationship Id="rId4" Type="http://schemas.openxmlformats.org/officeDocument/2006/relationships/oleObject" Target="../embeddings/oleObject5.bin"/></Relationships>
</file>

<file path=ppt/slides/_rels/slide279.xml.rels><?xml version="1.0" encoding="UTF-8" standalone="yes"?>
<Relationships xmlns="http://schemas.openxmlformats.org/package/2006/relationships"><Relationship Id="rId8" Type="http://schemas.openxmlformats.org/officeDocument/2006/relationships/image" Target="../media/image550.jpeg"/><Relationship Id="rId3" Type="http://schemas.openxmlformats.org/officeDocument/2006/relationships/image" Target="../media/image546.jpeg"/><Relationship Id="rId7" Type="http://schemas.openxmlformats.org/officeDocument/2006/relationships/hyperlink" Target="http://www.foodprocessing-technology.com/projects/natural/index.html#natural1" TargetMode="External"/><Relationship Id="rId2" Type="http://schemas.openxmlformats.org/officeDocument/2006/relationships/notesSlide" Target="../notesSlides/notesSlide26.xml"/><Relationship Id="rId1" Type="http://schemas.openxmlformats.org/officeDocument/2006/relationships/slideLayout" Target="../slideLayouts/slideLayout15.xml"/><Relationship Id="rId6" Type="http://schemas.openxmlformats.org/officeDocument/2006/relationships/image" Target="../media/image549.gif"/><Relationship Id="rId5" Type="http://schemas.openxmlformats.org/officeDocument/2006/relationships/image" Target="../media/image548.jpeg"/><Relationship Id="rId4" Type="http://schemas.openxmlformats.org/officeDocument/2006/relationships/image" Target="../media/image547.jpeg"/><Relationship Id="rId9" Type="http://schemas.openxmlformats.org/officeDocument/2006/relationships/image" Target="../media/image551.jpe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81.xml.rels><?xml version="1.0" encoding="UTF-8" standalone="yes"?>
<Relationships xmlns="http://schemas.openxmlformats.org/package/2006/relationships"><Relationship Id="rId3" Type="http://schemas.openxmlformats.org/officeDocument/2006/relationships/image" Target="../media/image553.jpeg"/><Relationship Id="rId2" Type="http://schemas.openxmlformats.org/officeDocument/2006/relationships/image" Target="../media/image552.jpeg"/><Relationship Id="rId1" Type="http://schemas.openxmlformats.org/officeDocument/2006/relationships/slideLayout" Target="../slideLayouts/slideLayout1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3" Type="http://schemas.openxmlformats.org/officeDocument/2006/relationships/image" Target="../media/image554.jpeg"/><Relationship Id="rId7" Type="http://schemas.openxmlformats.org/officeDocument/2006/relationships/image" Target="../media/image558.jpeg"/><Relationship Id="rId2" Type="http://schemas.openxmlformats.org/officeDocument/2006/relationships/hyperlink" Target="http://images.google.com.vn/imgres?imgurl=http://www.diversitycareers.com/articles/pro/04-aprmay/images/manufacturing/Anteneh-Zewde.jpg&amp;imgrefurl=http://www.diversitycareers.com/articles/pro/04-aprmay/techUpdate_manufacturing.htm&amp;h=293&amp;w=192&amp;sz=12&amp;hl=vi&amp;start=51&amp;tbnid=lj44TuN7ZyMpKM:&amp;tbnh=115&amp;tbnw=75&amp;prev=/images?q=manufacturing&amp;start=40&amp;ndsp=20&amp;svnum=10&amp;hl=vi&amp;lr=&amp;sa=N" TargetMode="External"/><Relationship Id="rId1" Type="http://schemas.openxmlformats.org/officeDocument/2006/relationships/slideLayout" Target="../slideLayouts/slideLayout13.xml"/><Relationship Id="rId6" Type="http://schemas.openxmlformats.org/officeDocument/2006/relationships/image" Target="../media/image557.jpeg"/><Relationship Id="rId5" Type="http://schemas.openxmlformats.org/officeDocument/2006/relationships/image" Target="../media/image556.jpeg"/><Relationship Id="rId4" Type="http://schemas.openxmlformats.org/officeDocument/2006/relationships/image" Target="../media/image555.jpeg"/></Relationships>
</file>

<file path=ppt/slides/_rels/slide284.xml.rels><?xml version="1.0" encoding="UTF-8" standalone="yes"?>
<Relationships xmlns="http://schemas.openxmlformats.org/package/2006/relationships"><Relationship Id="rId3" Type="http://schemas.openxmlformats.org/officeDocument/2006/relationships/image" Target="../media/image559.png"/><Relationship Id="rId2" Type="http://schemas.openxmlformats.org/officeDocument/2006/relationships/notesSlide" Target="../notesSlides/notesSlide27.xml"/><Relationship Id="rId1" Type="http://schemas.openxmlformats.org/officeDocument/2006/relationships/slideLayout" Target="../slideLayouts/slideLayout15.xml"/><Relationship Id="rId5" Type="http://schemas.openxmlformats.org/officeDocument/2006/relationships/image" Target="../media/image561.jpeg"/><Relationship Id="rId4" Type="http://schemas.openxmlformats.org/officeDocument/2006/relationships/image" Target="../media/image560.gif"/></Relationships>
</file>

<file path=ppt/slides/_rels/slide285.xml.rels><?xml version="1.0" encoding="UTF-8" standalone="yes"?>
<Relationships xmlns="http://schemas.openxmlformats.org/package/2006/relationships"><Relationship Id="rId3" Type="http://schemas.openxmlformats.org/officeDocument/2006/relationships/image" Target="../media/image559.png"/><Relationship Id="rId2" Type="http://schemas.openxmlformats.org/officeDocument/2006/relationships/image" Target="../media/image560.gif"/><Relationship Id="rId1" Type="http://schemas.openxmlformats.org/officeDocument/2006/relationships/slideLayout" Target="../slideLayouts/slideLayout12.xml"/><Relationship Id="rId5" Type="http://schemas.openxmlformats.org/officeDocument/2006/relationships/image" Target="../media/image563.png"/><Relationship Id="rId4" Type="http://schemas.openxmlformats.org/officeDocument/2006/relationships/image" Target="../media/image562.png"/></Relationships>
</file>

<file path=ppt/slides/_rels/slide286.xml.rels><?xml version="1.0" encoding="UTF-8" standalone="yes"?>
<Relationships xmlns="http://schemas.openxmlformats.org/package/2006/relationships"><Relationship Id="rId2" Type="http://schemas.openxmlformats.org/officeDocument/2006/relationships/image" Target="../media/image564.gif"/><Relationship Id="rId1" Type="http://schemas.openxmlformats.org/officeDocument/2006/relationships/slideLayout" Target="../slideLayouts/slideLayout24.xml"/></Relationships>
</file>

<file path=ppt/slides/_rels/slide287.xml.rels><?xml version="1.0" encoding="UTF-8" standalone="yes"?>
<Relationships xmlns="http://schemas.openxmlformats.org/package/2006/relationships"><Relationship Id="rId3" Type="http://schemas.openxmlformats.org/officeDocument/2006/relationships/image" Target="../media/image566.jpeg"/><Relationship Id="rId2" Type="http://schemas.openxmlformats.org/officeDocument/2006/relationships/image" Target="../media/image565.png"/><Relationship Id="rId1" Type="http://schemas.openxmlformats.org/officeDocument/2006/relationships/slideLayout" Target="../slideLayouts/slideLayout13.xml"/><Relationship Id="rId4" Type="http://schemas.openxmlformats.org/officeDocument/2006/relationships/image" Target="../media/image567.png"/></Relationships>
</file>

<file path=ppt/slides/_rels/slide288.xml.rels><?xml version="1.0" encoding="UTF-8" standalone="yes"?>
<Relationships xmlns="http://schemas.openxmlformats.org/package/2006/relationships"><Relationship Id="rId3" Type="http://schemas.openxmlformats.org/officeDocument/2006/relationships/image" Target="../media/image569.png"/><Relationship Id="rId2" Type="http://schemas.openxmlformats.org/officeDocument/2006/relationships/image" Target="../media/image568.png"/><Relationship Id="rId1" Type="http://schemas.openxmlformats.org/officeDocument/2006/relationships/slideLayout" Target="../slideLayouts/slideLayout13.xml"/><Relationship Id="rId5" Type="http://schemas.openxmlformats.org/officeDocument/2006/relationships/image" Target="../media/image565.png"/><Relationship Id="rId4" Type="http://schemas.openxmlformats.org/officeDocument/2006/relationships/image" Target="../media/image564.gif"/></Relationships>
</file>

<file path=ppt/slides/_rels/slide289.xml.rels><?xml version="1.0" encoding="UTF-8" standalone="yes"?>
<Relationships xmlns="http://schemas.openxmlformats.org/package/2006/relationships"><Relationship Id="rId3" Type="http://schemas.openxmlformats.org/officeDocument/2006/relationships/image" Target="../media/image570.jpeg"/><Relationship Id="rId2" Type="http://schemas.openxmlformats.org/officeDocument/2006/relationships/notesSlide" Target="../notesSlides/notesSlide28.xml"/><Relationship Id="rId1" Type="http://schemas.openxmlformats.org/officeDocument/2006/relationships/slideLayout" Target="../slideLayouts/slideLayout15.xml"/><Relationship Id="rId4" Type="http://schemas.openxmlformats.org/officeDocument/2006/relationships/image" Target="../media/image571.jpe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1.xml.rels><?xml version="1.0" encoding="UTF-8" standalone="yes"?>
<Relationships xmlns="http://schemas.openxmlformats.org/package/2006/relationships"><Relationship Id="rId2" Type="http://schemas.openxmlformats.org/officeDocument/2006/relationships/image" Target="../media/image557.jpeg"/><Relationship Id="rId1" Type="http://schemas.openxmlformats.org/officeDocument/2006/relationships/slideLayout" Target="../slideLayouts/slideLayout25.xml"/></Relationships>
</file>

<file path=ppt/slides/_rels/slide292.xml.rels><?xml version="1.0" encoding="UTF-8" standalone="yes"?>
<Relationships xmlns="http://schemas.openxmlformats.org/package/2006/relationships"><Relationship Id="rId3" Type="http://schemas.openxmlformats.org/officeDocument/2006/relationships/image" Target="../media/image573.jpeg"/><Relationship Id="rId2" Type="http://schemas.openxmlformats.org/officeDocument/2006/relationships/image" Target="../media/image572.gif"/><Relationship Id="rId1" Type="http://schemas.openxmlformats.org/officeDocument/2006/relationships/slideLayout" Target="../slideLayouts/slideLayout12.xml"/></Relationships>
</file>

<file path=ppt/slides/_rels/slide293.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74.png"/><Relationship Id="rId1" Type="http://schemas.openxmlformats.org/officeDocument/2006/relationships/slideLayout" Target="../slideLayouts/slideLayout13.xml"/></Relationships>
</file>

<file path=ppt/slides/_rels/slide294.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76.jpeg"/><Relationship Id="rId1" Type="http://schemas.openxmlformats.org/officeDocument/2006/relationships/slideLayout" Target="../slideLayouts/slideLayout13.xml"/></Relationships>
</file>

<file path=ppt/slides/_rels/slide295.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296.xml.rels><?xml version="1.0" encoding="UTF-8" standalone="yes"?>
<Relationships xmlns="http://schemas.openxmlformats.org/package/2006/relationships"><Relationship Id="rId3" Type="http://schemas.openxmlformats.org/officeDocument/2006/relationships/image" Target="../media/image577.png"/><Relationship Id="rId2" Type="http://schemas.openxmlformats.org/officeDocument/2006/relationships/notesSlide" Target="../notesSlides/notesSlide29.xml"/><Relationship Id="rId1" Type="http://schemas.openxmlformats.org/officeDocument/2006/relationships/slideLayout" Target="../slideLayouts/slideLayout12.xml"/><Relationship Id="rId4" Type="http://schemas.openxmlformats.org/officeDocument/2006/relationships/image" Target="../media/image575.gif"/></Relationships>
</file>

<file path=ppt/slides/_rels/slide297.xml.rels><?xml version="1.0" encoding="UTF-8" standalone="yes"?>
<Relationships xmlns="http://schemas.openxmlformats.org/package/2006/relationships"><Relationship Id="rId3" Type="http://schemas.openxmlformats.org/officeDocument/2006/relationships/image" Target="../media/image578.jpeg"/><Relationship Id="rId2" Type="http://schemas.openxmlformats.org/officeDocument/2006/relationships/notesSlide" Target="../notesSlides/notesSlide30.xml"/><Relationship Id="rId1" Type="http://schemas.openxmlformats.org/officeDocument/2006/relationships/slideLayout" Target="../slideLayouts/slideLayout12.xml"/><Relationship Id="rId5" Type="http://schemas.openxmlformats.org/officeDocument/2006/relationships/image" Target="../media/image575.gif"/><Relationship Id="rId4" Type="http://schemas.openxmlformats.org/officeDocument/2006/relationships/image" Target="../media/image579.png"/></Relationships>
</file>

<file path=ppt/slides/_rels/slide298.xml.rels><?xml version="1.0" encoding="UTF-8" standalone="yes"?>
<Relationships xmlns="http://schemas.openxmlformats.org/package/2006/relationships"><Relationship Id="rId3" Type="http://schemas.openxmlformats.org/officeDocument/2006/relationships/image" Target="../media/image580.jpeg"/><Relationship Id="rId2" Type="http://schemas.openxmlformats.org/officeDocument/2006/relationships/notesSlide" Target="../notesSlides/notesSlide31.xml"/><Relationship Id="rId1" Type="http://schemas.openxmlformats.org/officeDocument/2006/relationships/slideLayout" Target="../slideLayouts/slideLayout12.xml"/><Relationship Id="rId4" Type="http://schemas.openxmlformats.org/officeDocument/2006/relationships/image" Target="../media/image581.gif"/></Relationships>
</file>

<file path=ppt/slides/_rels/slide299.xml.rels><?xml version="1.0" encoding="UTF-8" standalone="yes"?>
<Relationships xmlns="http://schemas.openxmlformats.org/package/2006/relationships"><Relationship Id="rId3" Type="http://schemas.openxmlformats.org/officeDocument/2006/relationships/image" Target="../media/image583.png"/><Relationship Id="rId2" Type="http://schemas.openxmlformats.org/officeDocument/2006/relationships/image" Target="../media/image582.jpeg"/><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585.jpeg"/><Relationship Id="rId4" Type="http://schemas.openxmlformats.org/officeDocument/2006/relationships/image" Target="../media/image584.jpeg"/></Relationships>
</file>

<file path=ppt/slides/_rels/slide300.xml.rels><?xml version="1.0" encoding="UTF-8" standalone="yes"?>
<Relationships xmlns="http://schemas.openxmlformats.org/package/2006/relationships"><Relationship Id="rId8" Type="http://schemas.openxmlformats.org/officeDocument/2006/relationships/image" Target="../media/image592.jpeg"/><Relationship Id="rId3" Type="http://schemas.openxmlformats.org/officeDocument/2006/relationships/image" Target="../media/image587.jpeg"/><Relationship Id="rId7" Type="http://schemas.openxmlformats.org/officeDocument/2006/relationships/image" Target="../media/image591.jpeg"/><Relationship Id="rId2" Type="http://schemas.openxmlformats.org/officeDocument/2006/relationships/image" Target="../media/image586.jpeg"/><Relationship Id="rId1" Type="http://schemas.openxmlformats.org/officeDocument/2006/relationships/slideLayout" Target="../slideLayouts/slideLayout13.xml"/><Relationship Id="rId6" Type="http://schemas.openxmlformats.org/officeDocument/2006/relationships/image" Target="../media/image590.jpeg"/><Relationship Id="rId5" Type="http://schemas.openxmlformats.org/officeDocument/2006/relationships/image" Target="../media/image589.jpeg"/><Relationship Id="rId4" Type="http://schemas.openxmlformats.org/officeDocument/2006/relationships/image" Target="../media/image588.jpeg"/><Relationship Id="rId9" Type="http://schemas.openxmlformats.org/officeDocument/2006/relationships/image" Target="../media/image575.gif"/></Relationships>
</file>

<file path=ppt/slides/_rels/slide301.xml.rels><?xml version="1.0" encoding="UTF-8" standalone="yes"?>
<Relationships xmlns="http://schemas.openxmlformats.org/package/2006/relationships"><Relationship Id="rId3" Type="http://schemas.openxmlformats.org/officeDocument/2006/relationships/image" Target="../media/image593.jpeg"/><Relationship Id="rId2" Type="http://schemas.openxmlformats.org/officeDocument/2006/relationships/notesSlide" Target="../notesSlides/notesSlide32.xml"/><Relationship Id="rId1" Type="http://schemas.openxmlformats.org/officeDocument/2006/relationships/slideLayout" Target="../slideLayouts/slideLayout12.xml"/><Relationship Id="rId5" Type="http://schemas.openxmlformats.org/officeDocument/2006/relationships/image" Target="../media/image575.gif"/><Relationship Id="rId4" Type="http://schemas.openxmlformats.org/officeDocument/2006/relationships/image" Target="../media/image594.png"/></Relationships>
</file>

<file path=ppt/slides/_rels/slide302.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95.jpeg"/><Relationship Id="rId1" Type="http://schemas.openxmlformats.org/officeDocument/2006/relationships/slideLayout" Target="../slideLayouts/slideLayout12.xml"/></Relationships>
</file>

<file path=ppt/slides/_rels/slide303.xml.rels><?xml version="1.0" encoding="UTF-8" standalone="yes"?>
<Relationships xmlns="http://schemas.openxmlformats.org/package/2006/relationships"><Relationship Id="rId3" Type="http://schemas.openxmlformats.org/officeDocument/2006/relationships/image" Target="../media/image596.jpeg"/><Relationship Id="rId2" Type="http://schemas.openxmlformats.org/officeDocument/2006/relationships/notesSlide" Target="../notesSlides/notesSlide33.xml"/><Relationship Id="rId1" Type="http://schemas.openxmlformats.org/officeDocument/2006/relationships/slideLayout" Target="../slideLayouts/slideLayout12.xml"/><Relationship Id="rId4" Type="http://schemas.openxmlformats.org/officeDocument/2006/relationships/image" Target="../media/image575.gif"/></Relationships>
</file>

<file path=ppt/slides/_rels/slide304.xml.rels><?xml version="1.0" encoding="UTF-8" standalone="yes"?>
<Relationships xmlns="http://schemas.openxmlformats.org/package/2006/relationships"><Relationship Id="rId3" Type="http://schemas.openxmlformats.org/officeDocument/2006/relationships/image" Target="../media/image597.jpeg"/><Relationship Id="rId7" Type="http://schemas.openxmlformats.org/officeDocument/2006/relationships/image" Target="../media/image575.gif"/><Relationship Id="rId2" Type="http://schemas.openxmlformats.org/officeDocument/2006/relationships/notesSlide" Target="../notesSlides/notesSlide34.xml"/><Relationship Id="rId1" Type="http://schemas.openxmlformats.org/officeDocument/2006/relationships/slideLayout" Target="../slideLayouts/slideLayout12.xml"/><Relationship Id="rId6" Type="http://schemas.openxmlformats.org/officeDocument/2006/relationships/image" Target="../media/image600.jpeg"/><Relationship Id="rId5" Type="http://schemas.openxmlformats.org/officeDocument/2006/relationships/image" Target="../media/image599.jpeg"/><Relationship Id="rId4" Type="http://schemas.openxmlformats.org/officeDocument/2006/relationships/image" Target="../media/image598.jpeg"/></Relationships>
</file>

<file path=ppt/slides/_rels/slide305.xml.rels><?xml version="1.0" encoding="UTF-8" standalone="yes"?>
<Relationships xmlns="http://schemas.openxmlformats.org/package/2006/relationships"><Relationship Id="rId3" Type="http://schemas.openxmlformats.org/officeDocument/2006/relationships/image" Target="../media/image602.jpeg"/><Relationship Id="rId2" Type="http://schemas.openxmlformats.org/officeDocument/2006/relationships/image" Target="../media/image601.jpeg"/><Relationship Id="rId1" Type="http://schemas.openxmlformats.org/officeDocument/2006/relationships/slideLayout" Target="../slideLayouts/slideLayout13.xml"/><Relationship Id="rId5" Type="http://schemas.openxmlformats.org/officeDocument/2006/relationships/image" Target="../media/image575.gif"/><Relationship Id="rId4" Type="http://schemas.openxmlformats.org/officeDocument/2006/relationships/image" Target="../media/image603.jpeg"/></Relationships>
</file>

<file path=ppt/slides/_rels/slide306.xml.rels><?xml version="1.0" encoding="UTF-8" standalone="yes"?>
<Relationships xmlns="http://schemas.openxmlformats.org/package/2006/relationships"><Relationship Id="rId8" Type="http://schemas.openxmlformats.org/officeDocument/2006/relationships/image" Target="../media/image575.gif"/><Relationship Id="rId3" Type="http://schemas.openxmlformats.org/officeDocument/2006/relationships/image" Target="../media/image605.jpeg"/><Relationship Id="rId7" Type="http://schemas.openxmlformats.org/officeDocument/2006/relationships/image" Target="../media/image609.jpeg"/><Relationship Id="rId2" Type="http://schemas.openxmlformats.org/officeDocument/2006/relationships/image" Target="../media/image604.jpeg"/><Relationship Id="rId1" Type="http://schemas.openxmlformats.org/officeDocument/2006/relationships/slideLayout" Target="../slideLayouts/slideLayout13.xml"/><Relationship Id="rId6" Type="http://schemas.openxmlformats.org/officeDocument/2006/relationships/image" Target="../media/image608.jpeg"/><Relationship Id="rId5" Type="http://schemas.openxmlformats.org/officeDocument/2006/relationships/image" Target="../media/image607.jpeg"/><Relationship Id="rId4" Type="http://schemas.openxmlformats.org/officeDocument/2006/relationships/image" Target="../media/image606.jpeg"/></Relationships>
</file>

<file path=ppt/slides/_rels/slide307.xml.rels><?xml version="1.0" encoding="UTF-8" standalone="yes"?>
<Relationships xmlns="http://schemas.openxmlformats.org/package/2006/relationships"><Relationship Id="rId8" Type="http://schemas.openxmlformats.org/officeDocument/2006/relationships/image" Target="../media/image616.jpeg"/><Relationship Id="rId3" Type="http://schemas.openxmlformats.org/officeDocument/2006/relationships/image" Target="../media/image611.jpeg"/><Relationship Id="rId7" Type="http://schemas.openxmlformats.org/officeDocument/2006/relationships/image" Target="../media/image615.jpeg"/><Relationship Id="rId2" Type="http://schemas.openxmlformats.org/officeDocument/2006/relationships/image" Target="../media/image610.jpeg"/><Relationship Id="rId1" Type="http://schemas.openxmlformats.org/officeDocument/2006/relationships/slideLayout" Target="../slideLayouts/slideLayout13.xml"/><Relationship Id="rId6" Type="http://schemas.openxmlformats.org/officeDocument/2006/relationships/image" Target="../media/image614.jpeg"/><Relationship Id="rId11" Type="http://schemas.openxmlformats.org/officeDocument/2006/relationships/image" Target="../media/image575.gif"/><Relationship Id="rId5" Type="http://schemas.openxmlformats.org/officeDocument/2006/relationships/image" Target="../media/image613.jpeg"/><Relationship Id="rId10" Type="http://schemas.openxmlformats.org/officeDocument/2006/relationships/image" Target="../media/image618.jpeg"/><Relationship Id="rId4" Type="http://schemas.openxmlformats.org/officeDocument/2006/relationships/image" Target="../media/image612.jpeg"/><Relationship Id="rId9" Type="http://schemas.openxmlformats.org/officeDocument/2006/relationships/image" Target="../media/image617.jpeg"/></Relationships>
</file>

<file path=ppt/slides/_rels/slide308.xml.rels><?xml version="1.0" encoding="UTF-8" standalone="yes"?>
<Relationships xmlns="http://schemas.openxmlformats.org/package/2006/relationships"><Relationship Id="rId8" Type="http://schemas.openxmlformats.org/officeDocument/2006/relationships/image" Target="../media/image625.jpeg"/><Relationship Id="rId3" Type="http://schemas.openxmlformats.org/officeDocument/2006/relationships/image" Target="../media/image620.jpeg"/><Relationship Id="rId7" Type="http://schemas.openxmlformats.org/officeDocument/2006/relationships/image" Target="../media/image624.jpeg"/><Relationship Id="rId2" Type="http://schemas.openxmlformats.org/officeDocument/2006/relationships/image" Target="../media/image619.jpeg"/><Relationship Id="rId1" Type="http://schemas.openxmlformats.org/officeDocument/2006/relationships/slideLayout" Target="../slideLayouts/slideLayout13.xml"/><Relationship Id="rId6" Type="http://schemas.openxmlformats.org/officeDocument/2006/relationships/image" Target="../media/image623.jpeg"/><Relationship Id="rId5" Type="http://schemas.openxmlformats.org/officeDocument/2006/relationships/image" Target="../media/image622.jpeg"/><Relationship Id="rId4" Type="http://schemas.openxmlformats.org/officeDocument/2006/relationships/image" Target="../media/image621.jpeg"/><Relationship Id="rId9" Type="http://schemas.openxmlformats.org/officeDocument/2006/relationships/image" Target="../media/image575.gif"/></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3.xml"/></Relationships>
</file>

<file path=ppt/slides/_rels/slide310.xml.rels><?xml version="1.0" encoding="UTF-8" standalone="yes"?>
<Relationships xmlns="http://schemas.openxmlformats.org/package/2006/relationships"><Relationship Id="rId3" Type="http://schemas.openxmlformats.org/officeDocument/2006/relationships/image" Target="../media/image626.png"/><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311.xml.rels><?xml version="1.0" encoding="UTF-8" standalone="yes"?>
<Relationships xmlns="http://schemas.openxmlformats.org/package/2006/relationships"><Relationship Id="rId3" Type="http://schemas.openxmlformats.org/officeDocument/2006/relationships/image" Target="../media/image627.jpeg"/><Relationship Id="rId2" Type="http://schemas.openxmlformats.org/officeDocument/2006/relationships/notesSlide" Target="../notesSlides/notesSlide37.xml"/><Relationship Id="rId1" Type="http://schemas.openxmlformats.org/officeDocument/2006/relationships/slideLayout" Target="../slideLayouts/slideLayout13.xml"/><Relationship Id="rId5" Type="http://schemas.openxmlformats.org/officeDocument/2006/relationships/image" Target="../media/image629.jpeg"/><Relationship Id="rId4" Type="http://schemas.openxmlformats.org/officeDocument/2006/relationships/image" Target="../media/image628.jpeg"/></Relationships>
</file>

<file path=ppt/slides/_rels/slide312.xml.rels><?xml version="1.0" encoding="UTF-8" standalone="yes"?>
<Relationships xmlns="http://schemas.openxmlformats.org/package/2006/relationships"><Relationship Id="rId3" Type="http://schemas.openxmlformats.org/officeDocument/2006/relationships/image" Target="../media/image630.jpeg"/><Relationship Id="rId2" Type="http://schemas.openxmlformats.org/officeDocument/2006/relationships/notesSlide" Target="../notesSlides/notesSlide38.xml"/><Relationship Id="rId1" Type="http://schemas.openxmlformats.org/officeDocument/2006/relationships/slideLayout" Target="../slideLayouts/slideLayout22.xml"/><Relationship Id="rId4" Type="http://schemas.openxmlformats.org/officeDocument/2006/relationships/image" Target="../media/image464.jpeg"/></Relationships>
</file>

<file path=ppt/slides/_rels/slide313.xml.rels><?xml version="1.0" encoding="UTF-8" standalone="yes"?>
<Relationships xmlns="http://schemas.openxmlformats.org/package/2006/relationships"><Relationship Id="rId3" Type="http://schemas.openxmlformats.org/officeDocument/2006/relationships/image" Target="../media/image632.jpeg"/><Relationship Id="rId2" Type="http://schemas.openxmlformats.org/officeDocument/2006/relationships/image" Target="../media/image631.png"/><Relationship Id="rId1" Type="http://schemas.openxmlformats.org/officeDocument/2006/relationships/slideLayout" Target="../slideLayouts/slideLayout13.xml"/><Relationship Id="rId4" Type="http://schemas.openxmlformats.org/officeDocument/2006/relationships/image" Target="../media/image633.png"/></Relationships>
</file>

<file path=ppt/slides/_rels/slide314.xml.rels><?xml version="1.0" encoding="UTF-8" standalone="yes"?>
<Relationships xmlns="http://schemas.openxmlformats.org/package/2006/relationships"><Relationship Id="rId2" Type="http://schemas.openxmlformats.org/officeDocument/2006/relationships/image" Target="../media/image634.gif"/><Relationship Id="rId1" Type="http://schemas.openxmlformats.org/officeDocument/2006/relationships/slideLayout" Target="../slideLayouts/slideLayout13.xml"/></Relationships>
</file>

<file path=ppt/slides/_rels/slide315.xml.rels><?xml version="1.0" encoding="UTF-8" standalone="yes"?>
<Relationships xmlns="http://schemas.openxmlformats.org/package/2006/relationships"><Relationship Id="rId2" Type="http://schemas.openxmlformats.org/officeDocument/2006/relationships/image" Target="../media/image635.jpeg"/><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7.xml.rels><?xml version="1.0" encoding="UTF-8" standalone="yes"?>
<Relationships xmlns="http://schemas.openxmlformats.org/package/2006/relationships"><Relationship Id="rId2" Type="http://schemas.openxmlformats.org/officeDocument/2006/relationships/image" Target="../media/image468.jpeg"/><Relationship Id="rId1" Type="http://schemas.openxmlformats.org/officeDocument/2006/relationships/slideLayout" Target="../slideLayouts/slideLayout13.xml"/></Relationships>
</file>

<file path=ppt/slides/_rels/slide318.xml.rels><?xml version="1.0" encoding="UTF-8" standalone="yes"?>
<Relationships xmlns="http://schemas.openxmlformats.org/package/2006/relationships"><Relationship Id="rId3" Type="http://schemas.openxmlformats.org/officeDocument/2006/relationships/image" Target="../media/image636.png"/><Relationship Id="rId2" Type="http://schemas.openxmlformats.org/officeDocument/2006/relationships/notesSlide" Target="../notesSlides/notesSlide39.xml"/><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638.jpeg"/><Relationship Id="rId4" Type="http://schemas.openxmlformats.org/officeDocument/2006/relationships/image" Target="../media/image637.jpeg"/></Relationships>
</file>

<file path=ppt/slides/_rels/slide319.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0.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0.xml.rels><?xml version="1.0" encoding="UTF-8" standalone="yes"?>
<Relationships xmlns="http://schemas.openxmlformats.org/package/2006/relationships"><Relationship Id="rId3" Type="http://schemas.openxmlformats.org/officeDocument/2006/relationships/image" Target="../media/image639.png"/><Relationship Id="rId7" Type="http://schemas.openxmlformats.org/officeDocument/2006/relationships/image" Target="../media/image575.gif"/><Relationship Id="rId2" Type="http://schemas.openxmlformats.org/officeDocument/2006/relationships/notesSlide" Target="../notesSlides/notesSlide41.xml"/><Relationship Id="rId1" Type="http://schemas.openxmlformats.org/officeDocument/2006/relationships/slideLayout" Target="../slideLayouts/slideLayout13.xml"/><Relationship Id="rId6" Type="http://schemas.openxmlformats.org/officeDocument/2006/relationships/image" Target="../media/image638.jpeg"/><Relationship Id="rId5" Type="http://schemas.openxmlformats.org/officeDocument/2006/relationships/image" Target="../media/image641.jpeg"/><Relationship Id="rId4" Type="http://schemas.openxmlformats.org/officeDocument/2006/relationships/image" Target="../media/image640.png"/></Relationships>
</file>

<file path=ppt/slides/_rels/slide321.xml.rels><?xml version="1.0" encoding="UTF-8" standalone="yes"?>
<Relationships xmlns="http://schemas.openxmlformats.org/package/2006/relationships"><Relationship Id="rId3" Type="http://schemas.openxmlformats.org/officeDocument/2006/relationships/image" Target="../media/image642.png"/><Relationship Id="rId2" Type="http://schemas.openxmlformats.org/officeDocument/2006/relationships/notesSlide" Target="../notesSlides/notesSlide42.xml"/><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638.jpeg"/><Relationship Id="rId4" Type="http://schemas.openxmlformats.org/officeDocument/2006/relationships/image" Target="../media/image643.jpeg"/></Relationships>
</file>

<file path=ppt/slides/_rels/slide322.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3.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3.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4.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4.xml.rels><?xml version="1.0" encoding="UTF-8" standalone="yes"?>
<Relationships xmlns="http://schemas.openxmlformats.org/package/2006/relationships"><Relationship Id="rId3" Type="http://schemas.openxmlformats.org/officeDocument/2006/relationships/image" Target="../media/image636.png"/><Relationship Id="rId7" Type="http://schemas.openxmlformats.org/officeDocument/2006/relationships/image" Target="../media/image575.gif"/><Relationship Id="rId2" Type="http://schemas.openxmlformats.org/officeDocument/2006/relationships/notesSlide" Target="../notesSlides/notesSlide45.xml"/><Relationship Id="rId1" Type="http://schemas.openxmlformats.org/officeDocument/2006/relationships/slideLayout" Target="../slideLayouts/slideLayout13.xml"/><Relationship Id="rId6" Type="http://schemas.openxmlformats.org/officeDocument/2006/relationships/image" Target="../media/image638.jpeg"/><Relationship Id="rId5" Type="http://schemas.openxmlformats.org/officeDocument/2006/relationships/image" Target="../media/image645.png"/><Relationship Id="rId4" Type="http://schemas.openxmlformats.org/officeDocument/2006/relationships/image" Target="../media/image644.jpeg"/></Relationships>
</file>

<file path=ppt/slides/_rels/slide325.xml.rels><?xml version="1.0" encoding="UTF-8" standalone="yes"?>
<Relationships xmlns="http://schemas.openxmlformats.org/package/2006/relationships"><Relationship Id="rId8" Type="http://schemas.openxmlformats.org/officeDocument/2006/relationships/image" Target="../media/image638.jpeg"/><Relationship Id="rId3" Type="http://schemas.openxmlformats.org/officeDocument/2006/relationships/image" Target="../media/image646.png"/><Relationship Id="rId7" Type="http://schemas.openxmlformats.org/officeDocument/2006/relationships/image" Target="../media/image650.png"/><Relationship Id="rId2" Type="http://schemas.openxmlformats.org/officeDocument/2006/relationships/notesSlide" Target="../notesSlides/notesSlide46.xml"/><Relationship Id="rId1" Type="http://schemas.openxmlformats.org/officeDocument/2006/relationships/slideLayout" Target="../slideLayouts/slideLayout13.xml"/><Relationship Id="rId6" Type="http://schemas.openxmlformats.org/officeDocument/2006/relationships/image" Target="../media/image649.jpeg"/><Relationship Id="rId5" Type="http://schemas.openxmlformats.org/officeDocument/2006/relationships/image" Target="../media/image648.png"/><Relationship Id="rId4" Type="http://schemas.openxmlformats.org/officeDocument/2006/relationships/image" Target="../media/image647.png"/><Relationship Id="rId9" Type="http://schemas.openxmlformats.org/officeDocument/2006/relationships/image" Target="../media/image575.gif"/></Relationships>
</file>

<file path=ppt/slides/_rels/slide326.xml.rels><?xml version="1.0" encoding="UTF-8" standalone="yes"?>
<Relationships xmlns="http://schemas.openxmlformats.org/package/2006/relationships"><Relationship Id="rId3" Type="http://schemas.openxmlformats.org/officeDocument/2006/relationships/image" Target="../media/image651.png"/><Relationship Id="rId7" Type="http://schemas.openxmlformats.org/officeDocument/2006/relationships/image" Target="../media/image575.gif"/><Relationship Id="rId2" Type="http://schemas.openxmlformats.org/officeDocument/2006/relationships/notesSlide" Target="../notesSlides/notesSlide47.xml"/><Relationship Id="rId1" Type="http://schemas.openxmlformats.org/officeDocument/2006/relationships/slideLayout" Target="../slideLayouts/slideLayout13.xml"/><Relationship Id="rId6" Type="http://schemas.openxmlformats.org/officeDocument/2006/relationships/image" Target="../media/image654.png"/><Relationship Id="rId5" Type="http://schemas.openxmlformats.org/officeDocument/2006/relationships/image" Target="../media/image653.png"/><Relationship Id="rId4" Type="http://schemas.openxmlformats.org/officeDocument/2006/relationships/image" Target="../media/image652.png"/></Relationships>
</file>

<file path=ppt/slides/_rels/slide327.xml.rels><?xml version="1.0" encoding="UTF-8" standalone="yes"?>
<Relationships xmlns="http://schemas.openxmlformats.org/package/2006/relationships"><Relationship Id="rId3" Type="http://schemas.openxmlformats.org/officeDocument/2006/relationships/image" Target="../media/image655.jpeg"/><Relationship Id="rId7" Type="http://schemas.openxmlformats.org/officeDocument/2006/relationships/image" Target="../media/image575.gif"/><Relationship Id="rId2" Type="http://schemas.openxmlformats.org/officeDocument/2006/relationships/notesSlide" Target="../notesSlides/notesSlide48.xml"/><Relationship Id="rId1" Type="http://schemas.openxmlformats.org/officeDocument/2006/relationships/slideLayout" Target="../slideLayouts/slideLayout13.xml"/><Relationship Id="rId6" Type="http://schemas.openxmlformats.org/officeDocument/2006/relationships/image" Target="../media/image654.png"/><Relationship Id="rId5" Type="http://schemas.openxmlformats.org/officeDocument/2006/relationships/image" Target="../media/image657.png"/><Relationship Id="rId4" Type="http://schemas.openxmlformats.org/officeDocument/2006/relationships/image" Target="../media/image656.png"/></Relationships>
</file>

<file path=ppt/slides/_rels/slide328.xml.rels><?xml version="1.0" encoding="UTF-8" standalone="yes"?>
<Relationships xmlns="http://schemas.openxmlformats.org/package/2006/relationships"><Relationship Id="rId8" Type="http://schemas.openxmlformats.org/officeDocument/2006/relationships/image" Target="../media/image575.gif"/><Relationship Id="rId3" Type="http://schemas.openxmlformats.org/officeDocument/2006/relationships/image" Target="../media/image658.jpeg"/><Relationship Id="rId7" Type="http://schemas.openxmlformats.org/officeDocument/2006/relationships/image" Target="../media/image654.png"/><Relationship Id="rId2" Type="http://schemas.openxmlformats.org/officeDocument/2006/relationships/notesSlide" Target="../notesSlides/notesSlide49.xml"/><Relationship Id="rId1" Type="http://schemas.openxmlformats.org/officeDocument/2006/relationships/slideLayout" Target="../slideLayouts/slideLayout13.xml"/><Relationship Id="rId6" Type="http://schemas.openxmlformats.org/officeDocument/2006/relationships/image" Target="../media/image661.jpeg"/><Relationship Id="rId5" Type="http://schemas.openxmlformats.org/officeDocument/2006/relationships/image" Target="../media/image660.jpeg"/><Relationship Id="rId4" Type="http://schemas.openxmlformats.org/officeDocument/2006/relationships/image" Target="../media/image659.jpeg"/></Relationships>
</file>

<file path=ppt/slides/_rels/slide329.xml.rels><?xml version="1.0" encoding="UTF-8" standalone="yes"?>
<Relationships xmlns="http://schemas.openxmlformats.org/package/2006/relationships"><Relationship Id="rId8" Type="http://schemas.openxmlformats.org/officeDocument/2006/relationships/image" Target="../media/image654.png"/><Relationship Id="rId3" Type="http://schemas.openxmlformats.org/officeDocument/2006/relationships/image" Target="../media/image662.jpeg"/><Relationship Id="rId7" Type="http://schemas.openxmlformats.org/officeDocument/2006/relationships/image" Target="../media/image666.jpeg"/><Relationship Id="rId2" Type="http://schemas.openxmlformats.org/officeDocument/2006/relationships/notesSlide" Target="../notesSlides/notesSlide50.xml"/><Relationship Id="rId1" Type="http://schemas.openxmlformats.org/officeDocument/2006/relationships/slideLayout" Target="../slideLayouts/slideLayout13.xml"/><Relationship Id="rId6" Type="http://schemas.openxmlformats.org/officeDocument/2006/relationships/image" Target="../media/image665.jpeg"/><Relationship Id="rId5" Type="http://schemas.openxmlformats.org/officeDocument/2006/relationships/image" Target="../media/image664.jpeg"/><Relationship Id="rId4" Type="http://schemas.openxmlformats.org/officeDocument/2006/relationships/image" Target="../media/image663.jpeg"/><Relationship Id="rId9" Type="http://schemas.openxmlformats.org/officeDocument/2006/relationships/image" Target="../media/image575.gif"/></Relationships>
</file>

<file path=ppt/slides/_rels/slide330.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31.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4.xml.rels><?xml version="1.0" encoding="UTF-8" standalone="yes"?>
<Relationships xmlns="http://schemas.openxmlformats.org/package/2006/relationships"><Relationship Id="rId3" Type="http://schemas.openxmlformats.org/officeDocument/2006/relationships/image" Target="../media/image667.jpeg"/><Relationship Id="rId7" Type="http://schemas.openxmlformats.org/officeDocument/2006/relationships/image" Target="../media/image671.jpeg"/><Relationship Id="rId2" Type="http://schemas.openxmlformats.org/officeDocument/2006/relationships/notesSlide" Target="../notesSlides/notesSlide51.xml"/><Relationship Id="rId1" Type="http://schemas.openxmlformats.org/officeDocument/2006/relationships/slideLayout" Target="../slideLayouts/slideLayout13.xml"/><Relationship Id="rId6" Type="http://schemas.openxmlformats.org/officeDocument/2006/relationships/image" Target="../media/image670.jpeg"/><Relationship Id="rId5" Type="http://schemas.openxmlformats.org/officeDocument/2006/relationships/image" Target="../media/image669.png"/><Relationship Id="rId4" Type="http://schemas.openxmlformats.org/officeDocument/2006/relationships/image" Target="../media/image668.png"/></Relationships>
</file>

<file path=ppt/slides/_rels/slide335.xml.rels><?xml version="1.0" encoding="UTF-8" standalone="yes"?>
<Relationships xmlns="http://schemas.openxmlformats.org/package/2006/relationships"><Relationship Id="rId3" Type="http://schemas.openxmlformats.org/officeDocument/2006/relationships/image" Target="../media/image672.jpeg"/><Relationship Id="rId2" Type="http://schemas.openxmlformats.org/officeDocument/2006/relationships/notesSlide" Target="../notesSlides/notesSlide52.xml"/><Relationship Id="rId1" Type="http://schemas.openxmlformats.org/officeDocument/2006/relationships/slideLayout" Target="../slideLayouts/slideLayout13.xml"/><Relationship Id="rId6" Type="http://schemas.openxmlformats.org/officeDocument/2006/relationships/slide" Target="slide30.xml"/><Relationship Id="rId5" Type="http://schemas.openxmlformats.org/officeDocument/2006/relationships/image" Target="../media/image674.jpeg"/><Relationship Id="rId4" Type="http://schemas.openxmlformats.org/officeDocument/2006/relationships/image" Target="../media/image673.jpe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1.xml.rels><?xml version="1.0" encoding="UTF-8" standalone="yes"?>
<Relationships xmlns="http://schemas.openxmlformats.org/package/2006/relationships"><Relationship Id="rId2" Type="http://schemas.openxmlformats.org/officeDocument/2006/relationships/image" Target="../media/image675.jpeg"/><Relationship Id="rId1" Type="http://schemas.openxmlformats.org/officeDocument/2006/relationships/slideLayout" Target="../slideLayouts/slideLayout1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3.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13.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5.xml.rels><?xml version="1.0" encoding="UTF-8" standalone="yes"?>
<Relationships xmlns="http://schemas.openxmlformats.org/package/2006/relationships"><Relationship Id="rId3" Type="http://schemas.openxmlformats.org/officeDocument/2006/relationships/image" Target="../media/image677.png"/><Relationship Id="rId2" Type="http://schemas.openxmlformats.org/officeDocument/2006/relationships/image" Target="../media/image676.png"/><Relationship Id="rId1" Type="http://schemas.openxmlformats.org/officeDocument/2006/relationships/slideLayout" Target="../slideLayouts/slideLayout12.xml"/><Relationship Id="rId4" Type="http://schemas.openxmlformats.org/officeDocument/2006/relationships/image" Target="../media/image678.png"/></Relationships>
</file>

<file path=ppt/slides/_rels/slide346.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13.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47.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21.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6.xml"/></Relationships>
</file>

<file path=ppt/slides/_rels/slide349.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4.xml"/><Relationship Id="rId1" Type="http://schemas.openxmlformats.org/officeDocument/2006/relationships/slideLayout" Target="../slideLayouts/slideLayout13.xml"/></Relationships>
</file>

<file path=ppt/slides/_rels/slide350.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image" Target="../media/image575.gif"/><Relationship Id="rId1" Type="http://schemas.openxmlformats.org/officeDocument/2006/relationships/slideLayout" Target="../slideLayouts/slideLayout12.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351.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5.xml"/><Relationship Id="rId1" Type="http://schemas.openxmlformats.org/officeDocument/2006/relationships/slideLayout" Target="../slideLayouts/slideLayout13.xml"/><Relationship Id="rId4" Type="http://schemas.openxmlformats.org/officeDocument/2006/relationships/image" Target="../media/image679.jpeg"/></Relationships>
</file>

<file path=ppt/slides/_rels/slide352.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6.xml"/><Relationship Id="rId1" Type="http://schemas.openxmlformats.org/officeDocument/2006/relationships/slideLayout" Target="../slideLayouts/slideLayout13.xml"/><Relationship Id="rId4" Type="http://schemas.openxmlformats.org/officeDocument/2006/relationships/image" Target="../media/image680.jpeg"/></Relationships>
</file>

<file path=ppt/slides/_rels/slide353.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7.xml"/><Relationship Id="rId1" Type="http://schemas.openxmlformats.org/officeDocument/2006/relationships/slideLayout" Target="../slideLayouts/slideLayout13.xml"/><Relationship Id="rId4" Type="http://schemas.openxmlformats.org/officeDocument/2006/relationships/image" Target="../media/image681.jpeg"/></Relationships>
</file>

<file path=ppt/slides/_rels/slide354.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8.xml"/><Relationship Id="rId1" Type="http://schemas.openxmlformats.org/officeDocument/2006/relationships/slideLayout" Target="../slideLayouts/slideLayout13.xml"/><Relationship Id="rId4" Type="http://schemas.openxmlformats.org/officeDocument/2006/relationships/image" Target="../media/image681.jpeg"/></Relationships>
</file>

<file path=ppt/slides/_rels/slide355.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682.jpeg"/><Relationship Id="rId1" Type="http://schemas.openxmlformats.org/officeDocument/2006/relationships/slideLayout" Target="../slideLayouts/slideLayout13.xml"/></Relationships>
</file>

<file path=ppt/slides/_rels/slide356.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683.jpeg"/><Relationship Id="rId1" Type="http://schemas.openxmlformats.org/officeDocument/2006/relationships/slideLayout" Target="../slideLayouts/slideLayout13.xml"/></Relationships>
</file>

<file path=ppt/slides/_rels/slide357.xml.rels><?xml version="1.0" encoding="UTF-8" standalone="yes"?>
<Relationships xmlns="http://schemas.openxmlformats.org/package/2006/relationships"><Relationship Id="rId3" Type="http://schemas.openxmlformats.org/officeDocument/2006/relationships/image" Target="../media/image683.jpeg"/><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58.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9.xml"/><Relationship Id="rId1" Type="http://schemas.openxmlformats.org/officeDocument/2006/relationships/slideLayout" Target="../slideLayouts/slideLayout13.xml"/></Relationships>
</file>

<file path=ppt/slides/_rels/slide359.xml.rels><?xml version="1.0" encoding="UTF-8" standalone="yes"?>
<Relationships xmlns="http://schemas.openxmlformats.org/package/2006/relationships"><Relationship Id="rId2" Type="http://schemas.openxmlformats.org/officeDocument/2006/relationships/image" Target="../media/image684.pn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2784865" y="4109947"/>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a:t>
            </a:r>
            <a:r>
              <a:rPr lang="vi-VN" sz="2700" kern="10" dirty="0" smtClean="0">
                <a:ln w="9525">
                  <a:solidFill>
                    <a:srgbClr val="000000"/>
                  </a:solidFill>
                  <a:round/>
                  <a:headEnd/>
                  <a:tailEnd/>
                </a:ln>
                <a:solidFill>
                  <a:srgbClr val="00FF00"/>
                </a:solidFill>
                <a:latin typeface="Arial Đen"/>
              </a:rPr>
              <a:t>TRANG</a:t>
            </a:r>
            <a:endParaRPr lang="en-US" sz="2700" kern="10" dirty="0" smtClean="0">
              <a:ln w="9525">
                <a:solidFill>
                  <a:srgbClr val="000000"/>
                </a:solidFill>
                <a:round/>
                <a:headEnd/>
                <a:tailEnd/>
              </a:ln>
              <a:solidFill>
                <a:srgbClr val="00FF00"/>
              </a:solidFill>
              <a:latin typeface="Arial Đen"/>
            </a:endParaRPr>
          </a:p>
          <a:p>
            <a:pPr algn="ctr"/>
            <a:r>
              <a:rPr lang="en-US" sz="2700" kern="10" smtClean="0">
                <a:ln w="9525">
                  <a:solidFill>
                    <a:srgbClr val="000000"/>
                  </a:solidFill>
                  <a:round/>
                  <a:headEnd/>
                  <a:tailEnd/>
                </a:ln>
                <a:solidFill>
                  <a:srgbClr val="00FF00"/>
                </a:solidFill>
                <a:latin typeface="Arial Đen"/>
              </a:rPr>
              <a:t>039.8073873</a:t>
            </a:r>
            <a:endParaRPr lang="en-US" sz="2700" kern="10" dirty="0">
              <a:ln w="9525">
                <a:solidFill>
                  <a:srgbClr val="000000"/>
                </a:solidFill>
                <a:round/>
                <a:headEnd/>
                <a:tailEnd/>
              </a:ln>
              <a:solidFill>
                <a:srgbClr val="00FF00"/>
              </a:solidFill>
              <a:latin typeface="Arial Đen"/>
            </a:endParaRPr>
          </a:p>
        </p:txBody>
      </p:sp>
      <p:pic>
        <p:nvPicPr>
          <p:cNvPr id="23" name="Picture 22"/>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par>
                                <p:cTn id="30" presetID="42"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500"/>
                                        <p:tgtEl>
                                          <p:spTgt spid="23"/>
                                        </p:tgtEl>
                                      </p:cBhvr>
                                    </p:animEffect>
                                    <p:anim calcmode="lin" valueType="num">
                                      <p:cBhvr>
                                        <p:cTn id="33" dur="1500" fill="hold"/>
                                        <p:tgtEl>
                                          <p:spTgt spid="23"/>
                                        </p:tgtEl>
                                        <p:attrNameLst>
                                          <p:attrName>ppt_x</p:attrName>
                                        </p:attrNameLst>
                                      </p:cBhvr>
                                      <p:tavLst>
                                        <p:tav tm="0">
                                          <p:val>
                                            <p:strVal val="#ppt_x"/>
                                          </p:val>
                                        </p:tav>
                                        <p:tav tm="100000">
                                          <p:val>
                                            <p:strVal val="#ppt_x"/>
                                          </p:val>
                                        </p:tav>
                                      </p:tavLst>
                                    </p:anim>
                                    <p:anim calcmode="lin" valueType="num">
                                      <p:cBhvr>
                                        <p:cTn id="3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half" idx="4294967295"/>
          </p:nvPr>
        </p:nvSpPr>
        <p:spPr>
          <a:xfrm>
            <a:off x="5009882" y="1383899"/>
            <a:ext cx="6748529" cy="4104079"/>
          </a:xfrm>
          <a:prstGeom prst="rect">
            <a:avLst/>
          </a:prstGeom>
        </p:spPr>
        <p:txBody>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152400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52373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 xmlns:a16="http://schemas.microsoft.com/office/drawing/2014/main"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 xmlns:a16="http://schemas.microsoft.com/office/drawing/2014/main"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a16="http://schemas.microsoft.com/office/drawing/2014/main" xmlns=""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a16="http://schemas.microsoft.com/office/drawing/2014/main" xmlns=""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 xmlns:a16="http://schemas.microsoft.com/office/drawing/2014/main"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 xmlns:a16="http://schemas.microsoft.com/office/drawing/2014/main"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 xmlns:a16="http://schemas.microsoft.com/office/drawing/2014/main"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 xmlns:a16="http://schemas.microsoft.com/office/drawing/2014/main"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 xmlns:a16="http://schemas.microsoft.com/office/drawing/2014/main"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 xmlns:a16="http://schemas.microsoft.com/office/drawing/2014/main"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 xmlns:a16="http://schemas.microsoft.com/office/drawing/2014/main"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 xmlns:a16="http://schemas.microsoft.com/office/drawing/2014/main"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 xmlns:a16="http://schemas.microsoft.com/office/drawing/2014/main"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 xmlns:a16="http://schemas.microsoft.com/office/drawing/2014/main"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 xmlns:a16="http://schemas.microsoft.com/office/drawing/2014/main"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 xmlns:a16="http://schemas.microsoft.com/office/drawing/2014/main"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 xmlns:a16="http://schemas.microsoft.com/office/drawing/2014/main"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 xmlns:a16="http://schemas.microsoft.com/office/drawing/2014/main"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161"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162"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163"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4294967295"/>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 xmlns:a16="http://schemas.microsoft.com/office/drawing/2014/main"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 xmlns:a16="http://schemas.microsoft.com/office/drawing/2014/main"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1"/>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type="body"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847851" y="4641851"/>
            <a:ext cx="2735263" cy="1865313"/>
          </a:xfrm>
        </p:spPr>
      </p:pic>
      <p:pic>
        <p:nvPicPr>
          <p:cNvPr id="608300" name="09005.MPG">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302" name="Mo dau.mpg">
            <a:hlinkClick r:id="" action="ppaction://media"/>
          </p:cNvPr>
          <p:cNvPicPr>
            <a:picLocks noGrp="1" noRot="1" noChangeAspect="1" noChangeArrowheads="1"/>
          </p:cNvPicPr>
          <p:nvPr>
            <p:ph sz="quarter" idx="3"/>
            <a:videoFile r:link="rId3"/>
          </p:nvPr>
        </p:nvPicPr>
        <p:blipFill>
          <a:blip r:embed="rId7">
            <a:extLst>
              <a:ext uri="{28A0092B-C50C-407E-A947-70E740481C1C}">
                <a14:useLocalDpi xmlns:a14="http://schemas.microsoft.com/office/drawing/2010/main" val="0"/>
              </a:ext>
            </a:extLst>
          </a:blip>
          <a:srcRect/>
          <a:stretch>
            <a:fillRect/>
          </a:stretch>
        </p:blipFill>
        <p:spPr>
          <a:xfrm>
            <a:off x="3503613" y="2060576"/>
            <a:ext cx="2159000" cy="1471613"/>
          </a:xfrm>
          <a:ln w="76200">
            <a:solidFill>
              <a:srgbClr val="FF0000"/>
            </a:solidFill>
            <a:miter lim="800000"/>
            <a:headEnd/>
            <a:tailEnd/>
          </a:ln>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733800"/>
            <a:ext cx="525779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4294967295"/>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4294967295"/>
          </p:nvPr>
        </p:nvSpPr>
        <p:spPr>
          <a:xfrm>
            <a:off x="2346325" y="6459539"/>
            <a:ext cx="1854200" cy="365125"/>
          </a:xfrm>
          <a:prstGeom prst="rect">
            <a:avLst/>
          </a:prstGeom>
        </p:spPr>
        <p:txBody>
          <a:bodyPr/>
          <a:lstStyle/>
          <a:p>
            <a:pPr algn="l">
              <a:defRPr/>
            </a:pPr>
            <a:r>
              <a:rPr lang="en-US" cap="none">
                <a:solidFill>
                  <a:srgbClr val="1F5281"/>
                </a:solidFill>
              </a:rPr>
              <a:t>Company Logo</a:t>
            </a:r>
          </a:p>
        </p:txBody>
      </p:sp>
      <p:sp>
        <p:nvSpPr>
          <p:cNvPr id="5" name="Date Placeholder 4"/>
          <p:cNvSpPr>
            <a:spLocks noGrp="1"/>
          </p:cNvSpPr>
          <p:nvPr>
            <p:ph type="dt" sz="quarter" idx="10"/>
          </p:nvPr>
        </p:nvSpPr>
        <p:spPr>
          <a:xfrm>
            <a:off x="8948738" y="6459539"/>
            <a:ext cx="984250" cy="365125"/>
          </a:xfrm>
        </p:spPr>
        <p:txBody>
          <a:bodyPr/>
          <a:lstStyle/>
          <a:p>
            <a:pPr algn="r">
              <a:defRPr/>
            </a:pPr>
            <a:r>
              <a:rPr lang="en-US" sz="788">
                <a:solidFill>
                  <a:srgbClr val="1F5281"/>
                </a:solidFill>
              </a:rPr>
              <a:t>www.themegallery.com</a:t>
            </a:r>
          </a:p>
        </p:txBody>
      </p:sp>
      <p:sp>
        <p:nvSpPr>
          <p:cNvPr id="6" name="Rectangle 1"/>
          <p:cNvSpPr>
            <a:spLocks noChangeArrowheads="1"/>
          </p:cNvSpPr>
          <p:nvPr/>
        </p:nvSpPr>
        <p:spPr bwMode="auto">
          <a:xfrm>
            <a:off x="2332039" y="63341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D60093"/>
                </a:solidFill>
                <a:latin typeface="Arial" panose="020B0604020202020204" pitchFamily="34" charset="0"/>
              </a:rPr>
              <a:t>Phân</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loại</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mâu</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thuẫn</a:t>
            </a:r>
            <a:endParaRPr lang="en-US" sz="2800" b="1" kern="0" dirty="0">
              <a:solidFill>
                <a:srgbClr val="D60093"/>
              </a:solidFill>
              <a:latin typeface="Arial" panose="020B0604020202020204" pitchFamily="34" charset="0"/>
            </a:endParaRPr>
          </a:p>
        </p:txBody>
      </p:sp>
      <p:grpSp>
        <p:nvGrpSpPr>
          <p:cNvPr id="275461" name="Group 1"/>
          <p:cNvGrpSpPr>
            <a:grpSpLocks/>
          </p:cNvGrpSpPr>
          <p:nvPr/>
        </p:nvGrpSpPr>
        <p:grpSpPr bwMode="auto">
          <a:xfrm>
            <a:off x="1703388" y="2100264"/>
            <a:ext cx="8718550" cy="3921125"/>
            <a:chOff x="740591" y="2432383"/>
            <a:chExt cx="11016734" cy="2967026"/>
          </a:xfrm>
        </p:grpSpPr>
        <p:sp>
          <p:nvSpPr>
            <p:cNvPr id="3" name="Freeform: Shape 2">
              <a:extLst>
                <a:ext uri="{FF2B5EF4-FFF2-40B4-BE49-F238E27FC236}"/>
              </a:extLst>
            </p:cNvPr>
            <p:cNvSpPr/>
            <p:nvPr/>
          </p:nvSpPr>
          <p:spPr>
            <a:xfrm>
              <a:off x="740591"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tồn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phát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triển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hiện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tượng</a:t>
              </a:r>
              <a:endParaRPr lang="en-US" sz="2000" b="1" dirty="0">
                <a:solidFill>
                  <a:schemeClr val="bg1"/>
                </a:solidFill>
                <a:latin typeface="Arial" panose="020B0604020202020204" pitchFamily="34" charset="0"/>
                <a:cs typeface="Arial" panose="020B0604020202020204" pitchFamily="34" charset="0"/>
              </a:endParaRPr>
            </a:p>
          </p:txBody>
        </p:sp>
        <p:sp>
          <p:nvSpPr>
            <p:cNvPr id="7" name="Freeform: Shape 6">
              <a:extLst>
                <a:ext uri="{FF2B5EF4-FFF2-40B4-BE49-F238E27FC236}"/>
              </a:extLst>
            </p:cNvPr>
            <p:cNvSpPr/>
            <p:nvPr/>
          </p:nvSpPr>
          <p:spPr>
            <a:xfrm>
              <a:off x="74460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9" name="Freeform: Shape 8">
              <a:extLst>
                <a:ext uri="{FF2B5EF4-FFF2-40B4-BE49-F238E27FC236}"/>
              </a:extLst>
            </p:cNvPr>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vai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trò</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mâu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thuẫn</a:t>
              </a:r>
              <a:endParaRPr lang="en-US" sz="2000" b="1" dirty="0">
                <a:solidFill>
                  <a:schemeClr val="bg1"/>
                </a:solidFill>
                <a:latin typeface="Arial" panose="020B0604020202020204" pitchFamily="34" charset="0"/>
                <a:cs typeface="Arial" panose="020B0604020202020204" pitchFamily="34" charset="0"/>
              </a:endParaRPr>
            </a:p>
          </p:txBody>
        </p:sp>
        <p:sp>
          <p:nvSpPr>
            <p:cNvPr id="10" name="Freeform: Shape 9">
              <a:extLst>
                <a:ext uri="{FF2B5EF4-FFF2-40B4-BE49-F238E27FC236}"/>
              </a:extLst>
            </p:cNvPr>
            <p:cNvSpPr/>
            <p:nvPr/>
          </p:nvSpPr>
          <p:spPr>
            <a:xfrm>
              <a:off x="358504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0">
              <a:extLst>
                <a:ext uri="{FF2B5EF4-FFF2-40B4-BE49-F238E27FC236}"/>
              </a:extLst>
            </p:cNvPr>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giữa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các</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mặt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lập</a:t>
              </a:r>
              <a:endParaRPr lang="en-US" sz="2000" b="1" dirty="0">
                <a:solidFill>
                  <a:schemeClr val="bg1"/>
                </a:solidFill>
                <a:latin typeface="Arial" panose="020B0604020202020204" pitchFamily="34" charset="0"/>
                <a:cs typeface="Arial" panose="020B0604020202020204" pitchFamily="34" charset="0"/>
              </a:endParaRPr>
            </a:p>
          </p:txBody>
        </p:sp>
        <p:sp>
          <p:nvSpPr>
            <p:cNvPr id="12" name="Freeform: Shape 11">
              <a:extLst>
                <a:ext uri="{FF2B5EF4-FFF2-40B4-BE49-F238E27FC236}"/>
              </a:extLst>
            </p:cNvPr>
            <p:cNvSpPr/>
            <p:nvPr/>
          </p:nvSpPr>
          <p:spPr>
            <a:xfrm>
              <a:off x="642548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3" name="Freeform: Shape 12">
              <a:extLst>
                <a:ext uri="{FF2B5EF4-FFF2-40B4-BE49-F238E27FC236}"/>
              </a:extLst>
            </p:cNvPr>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b="1" dirty="0" err="1">
                  <a:solidFill>
                    <a:srgbClr val="FFFFFF"/>
                  </a:solidFill>
                  <a:latin typeface="Arial" panose="020B0604020202020204" pitchFamily="34" charset="0"/>
                  <a:cs typeface="Arial" panose="020B0604020202020204" pitchFamily="34" charset="0"/>
                </a:rPr>
                <a:t>Căn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cứ</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vào</a:t>
              </a:r>
              <a:r>
                <a:rPr lang="en-US" sz="2000" b="1" dirty="0">
                  <a:solidFill>
                    <a:srgbClr val="FFFFFF"/>
                  </a:solidFill>
                  <a:latin typeface="Arial" panose="020B0604020202020204" pitchFamily="34" charset="0"/>
                  <a:cs typeface="Arial" panose="020B0604020202020204" pitchFamily="34" charset="0"/>
                </a:rPr>
                <a:t> t/c </a:t>
              </a:r>
              <a:r>
                <a:rPr lang="en-US" sz="2000" b="1" dirty="0" err="1">
                  <a:solidFill>
                    <a:srgbClr val="FFFFFF"/>
                  </a:solidFill>
                  <a:latin typeface="Arial" panose="020B0604020202020204" pitchFamily="34" charset="0"/>
                  <a:cs typeface="Arial" panose="020B0604020202020204" pitchFamily="34" charset="0"/>
                </a:rPr>
                <a:t>lợi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ích</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cơ</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bản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đối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lập</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nhau</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trong</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quan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hệ</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giai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cấp</a:t>
              </a:r>
              <a:endParaRPr lang="en-US" sz="2000" b="1" dirty="0">
                <a:solidFill>
                  <a:srgbClr val="FFFFFF"/>
                </a:solidFill>
                <a:latin typeface="Arial" panose="020B0604020202020204" pitchFamily="34" charset="0"/>
                <a:cs typeface="Arial" panose="020B0604020202020204" pitchFamily="34" charset="0"/>
              </a:endParaRPr>
            </a:p>
          </p:txBody>
        </p:sp>
        <p:sp>
          <p:nvSpPr>
            <p:cNvPr id="14" name="Freeform: Shape 13">
              <a:extLst>
                <a:ext uri="{FF2B5EF4-FFF2-40B4-BE49-F238E27FC236}"/>
              </a:extLst>
            </p:cNvPr>
            <p:cNvSpPr/>
            <p:nvPr/>
          </p:nvSpPr>
          <p:spPr>
            <a:xfrm>
              <a:off x="9265922"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62779906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Number Placeholder 3"/>
          <p:cNvSpPr>
            <a:spLocks noGrp="1"/>
          </p:cNvSpPr>
          <p:nvPr>
            <p:ph type="sldNum" sz="quarter" idx="4294967295"/>
          </p:nvPr>
        </p:nvSpPr>
        <p:spPr>
          <a:xfrm>
            <a:off x="8948738" y="6459539"/>
            <a:ext cx="984250" cy="365125"/>
          </a:xfrm>
          <a:prstGeom prst="rect">
            <a:avLst/>
          </a:prstGeom>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defRPr/>
            </a:pPr>
            <a:fld id="{42FC7813-E60F-47B7-8AB4-59F46CA7B946}" type="slidenum">
              <a:rPr lang="en-US" smtClean="0">
                <a:latin typeface="Arial" panose="020B0604020202020204" pitchFamily="34" charset="0"/>
              </a:rPr>
              <a:pPr>
                <a:defRPr/>
              </a:pPr>
              <a:t>111</a:t>
            </a:fld>
            <a:endParaRPr lang="en-US" smtClean="0">
              <a:latin typeface="Arial" panose="020B0604020202020204" pitchFamily="34" charset="0"/>
            </a:endParaRPr>
          </a:p>
        </p:txBody>
      </p:sp>
      <p:sp>
        <p:nvSpPr>
          <p:cNvPr id="5" name="Explosion 2 4"/>
          <p:cNvSpPr/>
          <p:nvPr/>
        </p:nvSpPr>
        <p:spPr>
          <a:xfrm>
            <a:off x="1774825" y="92075"/>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508" name="TextBox 5"/>
          <p:cNvSpPr txBox="1">
            <a:spLocks noChangeArrowheads="1"/>
          </p:cNvSpPr>
          <p:nvPr/>
        </p:nvSpPr>
        <p:spPr bwMode="auto">
          <a:xfrm rot="-476200">
            <a:off x="2814638" y="381001"/>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a:latin typeface="Times New Roman" panose="02020603050405020304" pitchFamily="18" charset="0"/>
                <a:cs typeface="Times New Roman" panose="02020603050405020304" pitchFamily="18" charset="0"/>
              </a:rPr>
              <a:t>Ví dụ </a:t>
            </a:r>
          </a:p>
        </p:txBody>
      </p:sp>
      <p:sp>
        <p:nvSpPr>
          <p:cNvPr id="277509" name="TextBox 6"/>
          <p:cNvSpPr txBox="1">
            <a:spLocks noChangeArrowheads="1"/>
          </p:cNvSpPr>
          <p:nvPr/>
        </p:nvSpPr>
        <p:spPr bwMode="auto">
          <a:xfrm>
            <a:off x="1893889" y="5084763"/>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a:solidFill>
                  <a:srgbClr val="660066"/>
                </a:solidFill>
                <a:latin typeface="Arial" panose="020B0604020202020204" pitchFamily="34" charset="0"/>
              </a:rPr>
              <a:t>Qúa trình phát triển của các giống loài (thực vật,động vật) là quá trình làm phát sinh giống loài mới từ giống loài cũ nhờ kết quả tất yếu của quá trình thống nhất, đấu tranh và chuyển của các mặt đối lập.</a:t>
            </a:r>
          </a:p>
        </p:txBody>
      </p:sp>
      <p:pic>
        <p:nvPicPr>
          <p:cNvPr id="277510"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93889" y="1268413"/>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3429925"/>
      </p:ext>
    </p:extLst>
  </p:cSld>
  <p:clrMapOvr>
    <a:masterClrMapping/>
  </p:clrMapOvr>
  <p:transition spd="slow"/>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Text Box 4"/>
          <p:cNvSpPr txBox="1">
            <a:spLocks noChangeArrowheads="1"/>
          </p:cNvSpPr>
          <p:nvPr/>
        </p:nvSpPr>
        <p:spPr bwMode="auto">
          <a:xfrm>
            <a:off x="2347914" y="5661026"/>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279555" name="Picture 5" descr="11-Dien Smolny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6175" y="1052513"/>
            <a:ext cx="4186238"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79556" name="Picture 6" descr="15-CM Pha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052513"/>
            <a:ext cx="4070350"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83653" name="Text Box 7"/>
          <p:cNvSpPr txBox="1">
            <a:spLocks noChangeArrowheads="1"/>
          </p:cNvSpPr>
          <p:nvPr/>
        </p:nvSpPr>
        <p:spPr bwMode="auto">
          <a:xfrm>
            <a:off x="2952750" y="4886326"/>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283654" name="Rectangle 7"/>
          <p:cNvSpPr>
            <a:spLocks noChangeArrowheads="1"/>
          </p:cNvSpPr>
          <p:nvPr/>
        </p:nvSpPr>
        <p:spPr bwMode="auto">
          <a:xfrm>
            <a:off x="1692276" y="225425"/>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a:solidFill>
                  <a:srgbClr val="FF0000"/>
                </a:solidFill>
                <a:latin typeface="Arial" pitchFamily="34" charset="0"/>
              </a:rPr>
              <a:t>Ví dụ</a:t>
            </a:r>
            <a:r>
              <a:rPr lang="en-US" altLang="en-US" b="1">
                <a:solidFill>
                  <a:srgbClr val="FF0000"/>
                </a:solidFill>
                <a:latin typeface="Arial" pitchFamily="34" charset="0"/>
              </a:rPr>
              <a:t>:</a:t>
            </a:r>
            <a:r>
              <a:rPr lang="en-US" altLang="en-US" b="1">
                <a:solidFill>
                  <a:srgbClr val="000000"/>
                </a:solidFill>
                <a:latin typeface="Arial" pitchFamily="34" charset="0"/>
              </a:rPr>
              <a:t> </a:t>
            </a:r>
          </a:p>
        </p:txBody>
      </p:sp>
    </p:spTree>
    <p:extLst>
      <p:ext uri="{BB962C8B-B14F-4D97-AF65-F5344CB8AC3E}">
        <p14:creationId xmlns:p14="http://schemas.microsoft.com/office/powerpoint/2010/main" val="3580878172"/>
      </p:ext>
    </p:extLst>
  </p:cSld>
  <p:clrMapOvr>
    <a:masterClrMapping/>
  </p:clrMapOvr>
  <p:transition spd="slow"/>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116</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84313"/>
            <a:ext cx="5275265"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67438" y="1484313"/>
            <a:ext cx="5491162"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302374" y="5430838"/>
            <a:ext cx="5356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mj-lt"/>
              </a:rPr>
              <a:t>Chất</a:t>
            </a:r>
            <a:r>
              <a:rPr lang="en-US" sz="2400" dirty="0">
                <a:solidFill>
                  <a:srgbClr val="D60093"/>
                </a:solidFill>
                <a:latin typeface="+mj-lt"/>
              </a:rPr>
              <a:t> </a:t>
            </a:r>
            <a:r>
              <a:rPr lang="en-US" sz="2400" dirty="0" err="1">
                <a:solidFill>
                  <a:srgbClr val="D60093"/>
                </a:solidFill>
                <a:latin typeface="+mj-lt"/>
              </a:rPr>
              <a:t>của</a:t>
            </a:r>
            <a:r>
              <a:rPr lang="en-US" sz="2400" dirty="0">
                <a:solidFill>
                  <a:srgbClr val="D60093"/>
                </a:solidFill>
                <a:latin typeface="+mj-lt"/>
              </a:rPr>
              <a:t> </a:t>
            </a:r>
            <a:r>
              <a:rPr lang="en-US" sz="2400" dirty="0" err="1">
                <a:solidFill>
                  <a:srgbClr val="D60093"/>
                </a:solidFill>
                <a:latin typeface="+mj-lt"/>
              </a:rPr>
              <a:t>muối</a:t>
            </a:r>
            <a:r>
              <a:rPr lang="en-US" sz="2400" dirty="0">
                <a:solidFill>
                  <a:srgbClr val="D60093"/>
                </a:solidFill>
                <a:latin typeface="+mj-lt"/>
              </a:rPr>
              <a:t> : </a:t>
            </a:r>
            <a:r>
              <a:rPr lang="en-US" sz="2400" dirty="0" err="1">
                <a:solidFill>
                  <a:srgbClr val="D60093"/>
                </a:solidFill>
                <a:latin typeface="+mj-lt"/>
              </a:rPr>
              <a:t>thể</a:t>
            </a:r>
            <a:r>
              <a:rPr lang="en-US" sz="2400" dirty="0">
                <a:solidFill>
                  <a:srgbClr val="D60093"/>
                </a:solidFill>
                <a:latin typeface="+mj-lt"/>
              </a:rPr>
              <a:t> </a:t>
            </a:r>
            <a:r>
              <a:rPr lang="en-US" sz="2400" dirty="0" err="1">
                <a:solidFill>
                  <a:srgbClr val="D60093"/>
                </a:solidFill>
                <a:latin typeface="+mj-lt"/>
              </a:rPr>
              <a:t>rắn</a:t>
            </a:r>
            <a:r>
              <a:rPr lang="en-US" sz="2400" dirty="0">
                <a:solidFill>
                  <a:srgbClr val="D60093"/>
                </a:solidFill>
                <a:latin typeface="+mj-lt"/>
              </a:rPr>
              <a:t> , tan , </a:t>
            </a:r>
            <a:r>
              <a:rPr lang="en-US" sz="2400" dirty="0" err="1">
                <a:solidFill>
                  <a:srgbClr val="D60093"/>
                </a:solidFill>
                <a:latin typeface="+mj-lt"/>
              </a:rPr>
              <a:t>mặn</a:t>
            </a:r>
            <a:r>
              <a:rPr lang="en-US" sz="2400" dirty="0">
                <a:solidFill>
                  <a:srgbClr val="D60093"/>
                </a:solidFill>
                <a:latin typeface="+mj-lt"/>
              </a:rPr>
              <a:t> , </a:t>
            </a:r>
            <a:r>
              <a:rPr lang="en-US" sz="2400" dirty="0" err="1">
                <a:solidFill>
                  <a:srgbClr val="D60093"/>
                </a:solidFill>
                <a:latin typeface="+mj-lt"/>
              </a:rPr>
              <a:t>màu</a:t>
            </a:r>
            <a:r>
              <a:rPr lang="en-US" sz="2400" dirty="0">
                <a:solidFill>
                  <a:srgbClr val="D60093"/>
                </a:solidFill>
                <a:latin typeface="+mj-lt"/>
              </a:rPr>
              <a:t> </a:t>
            </a:r>
            <a:r>
              <a:rPr lang="en-US" sz="2400" dirty="0" err="1">
                <a:solidFill>
                  <a:srgbClr val="D60093"/>
                </a:solidFill>
                <a:latin typeface="+mj-lt"/>
              </a:rPr>
              <a:t>trắng</a:t>
            </a:r>
            <a:r>
              <a:rPr lang="en-US" sz="2400" dirty="0">
                <a:solidFill>
                  <a:srgbClr val="D60093"/>
                </a:solidFill>
                <a:latin typeface="+mj-lt"/>
              </a:rPr>
              <a:t> , tan </a:t>
            </a:r>
            <a:r>
              <a:rPr lang="en-US" sz="2400" dirty="0" err="1">
                <a:solidFill>
                  <a:srgbClr val="D60093"/>
                </a:solidFill>
                <a:latin typeface="+mj-lt"/>
              </a:rPr>
              <a:t>trong</a:t>
            </a:r>
            <a:r>
              <a:rPr lang="en-US" sz="2400" dirty="0">
                <a:solidFill>
                  <a:srgbClr val="D60093"/>
                </a:solidFill>
                <a:latin typeface="+mj-lt"/>
              </a:rPr>
              <a:t> </a:t>
            </a:r>
            <a:r>
              <a:rPr lang="en-US" sz="2400" dirty="0" err="1">
                <a:solidFill>
                  <a:srgbClr val="D60093"/>
                </a:solidFill>
                <a:latin typeface="+mj-lt"/>
              </a:rPr>
              <a:t>nước</a:t>
            </a:r>
            <a:r>
              <a:rPr lang="en-US" sz="2400" dirty="0">
                <a:solidFill>
                  <a:srgbClr val="D60093"/>
                </a:solidFill>
                <a:latin typeface="+mj-lt"/>
              </a:rPr>
              <a:t> </a:t>
            </a:r>
          </a:p>
        </p:txBody>
      </p:sp>
      <p:sp>
        <p:nvSpPr>
          <p:cNvPr id="12" name="TextBox 11"/>
          <p:cNvSpPr txBox="1">
            <a:spLocks noChangeArrowheads="1"/>
          </p:cNvSpPr>
          <p:nvPr/>
        </p:nvSpPr>
        <p:spPr bwMode="auto">
          <a:xfrm>
            <a:off x="533400" y="5568950"/>
            <a:ext cx="50085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mj-lt"/>
              </a:rPr>
              <a:t>Chất</a:t>
            </a:r>
            <a:r>
              <a:rPr lang="en-US" sz="2400" dirty="0">
                <a:solidFill>
                  <a:srgbClr val="0000CC"/>
                </a:solidFill>
                <a:latin typeface="+mj-lt"/>
              </a:rPr>
              <a:t> </a:t>
            </a:r>
            <a:r>
              <a:rPr lang="en-US" sz="2400" dirty="0" err="1">
                <a:solidFill>
                  <a:srgbClr val="0000CC"/>
                </a:solidFill>
                <a:latin typeface="+mj-lt"/>
              </a:rPr>
              <a:t>của</a:t>
            </a:r>
            <a:r>
              <a:rPr lang="en-US" sz="2400" dirty="0">
                <a:solidFill>
                  <a:srgbClr val="0000CC"/>
                </a:solidFill>
                <a:latin typeface="+mj-lt"/>
              </a:rPr>
              <a:t> </a:t>
            </a:r>
            <a:r>
              <a:rPr lang="en-US" sz="2400" dirty="0" err="1">
                <a:solidFill>
                  <a:srgbClr val="0000CC"/>
                </a:solidFill>
                <a:latin typeface="+mj-lt"/>
              </a:rPr>
              <a:t>đường</a:t>
            </a:r>
            <a:r>
              <a:rPr lang="en-US" sz="2400" dirty="0">
                <a:solidFill>
                  <a:srgbClr val="0000CC"/>
                </a:solidFill>
                <a:latin typeface="+mj-lt"/>
              </a:rPr>
              <a:t> : </a:t>
            </a:r>
            <a:r>
              <a:rPr lang="en-US" sz="2400" dirty="0" err="1">
                <a:solidFill>
                  <a:srgbClr val="0000CC"/>
                </a:solidFill>
                <a:latin typeface="+mj-lt"/>
              </a:rPr>
              <a:t>thể</a:t>
            </a:r>
            <a:r>
              <a:rPr lang="en-US" sz="2400" dirty="0">
                <a:solidFill>
                  <a:srgbClr val="0000CC"/>
                </a:solidFill>
                <a:latin typeface="+mj-lt"/>
              </a:rPr>
              <a:t> </a:t>
            </a:r>
            <a:r>
              <a:rPr lang="en-US" sz="2400" dirty="0" err="1">
                <a:solidFill>
                  <a:srgbClr val="0000CC"/>
                </a:solidFill>
                <a:latin typeface="+mj-lt"/>
              </a:rPr>
              <a:t>rắn</a:t>
            </a:r>
            <a:r>
              <a:rPr lang="en-US" sz="2400" dirty="0">
                <a:solidFill>
                  <a:srgbClr val="0000CC"/>
                </a:solidFill>
                <a:latin typeface="+mj-lt"/>
              </a:rPr>
              <a:t> , tan , </a:t>
            </a:r>
            <a:r>
              <a:rPr lang="en-US" sz="2400" dirty="0" err="1">
                <a:solidFill>
                  <a:srgbClr val="0000CC"/>
                </a:solidFill>
                <a:latin typeface="+mj-lt"/>
              </a:rPr>
              <a:t>ngọt</a:t>
            </a:r>
            <a:r>
              <a:rPr lang="en-US" sz="2400" dirty="0">
                <a:solidFill>
                  <a:srgbClr val="0000CC"/>
                </a:solidFill>
                <a:latin typeface="+mj-lt"/>
              </a:rPr>
              <a:t> , </a:t>
            </a:r>
            <a:r>
              <a:rPr lang="en-US" sz="2400" dirty="0" err="1">
                <a:solidFill>
                  <a:srgbClr val="0000CC"/>
                </a:solidFill>
                <a:latin typeface="+mj-lt"/>
              </a:rPr>
              <a:t>màu</a:t>
            </a:r>
            <a:r>
              <a:rPr lang="en-US" sz="2400" dirty="0">
                <a:solidFill>
                  <a:srgbClr val="0000CC"/>
                </a:solidFill>
                <a:latin typeface="+mj-lt"/>
              </a:rPr>
              <a:t> </a:t>
            </a:r>
            <a:r>
              <a:rPr lang="en-US" sz="2400" dirty="0" err="1">
                <a:solidFill>
                  <a:srgbClr val="0000CC"/>
                </a:solidFill>
                <a:latin typeface="+mj-lt"/>
              </a:rPr>
              <a:t>trắng</a:t>
            </a:r>
            <a:r>
              <a:rPr lang="en-US" sz="2400" dirty="0">
                <a:solidFill>
                  <a:srgbClr val="0000CC"/>
                </a:solidFill>
                <a:latin typeface="+mj-lt"/>
              </a:rPr>
              <a:t> tan </a:t>
            </a:r>
            <a:r>
              <a:rPr lang="en-US" sz="2400" dirty="0" err="1">
                <a:solidFill>
                  <a:srgbClr val="0000CC"/>
                </a:solidFill>
                <a:latin typeface="+mj-lt"/>
              </a:rPr>
              <a:t>trong</a:t>
            </a:r>
            <a:r>
              <a:rPr lang="en-US" sz="2400" dirty="0">
                <a:solidFill>
                  <a:srgbClr val="0000CC"/>
                </a:solidFill>
                <a:latin typeface="+mj-lt"/>
              </a:rPr>
              <a:t> </a:t>
            </a:r>
            <a:r>
              <a:rPr lang="en-US" sz="2400" dirty="0" err="1">
                <a:solidFill>
                  <a:srgbClr val="0000CC"/>
                </a:solidFill>
                <a:latin typeface="+mj-lt"/>
              </a:rPr>
              <a:t>nước</a:t>
            </a:r>
            <a:r>
              <a:rPr lang="en-US" sz="2400" dirty="0">
                <a:solidFill>
                  <a:srgbClr val="0000CC"/>
                </a:solidFill>
                <a:latin typeface="+mj-lt"/>
              </a:rPr>
              <a:t> </a:t>
            </a:r>
          </a:p>
        </p:txBody>
      </p:sp>
      <p:sp>
        <p:nvSpPr>
          <p:cNvPr id="13" name="Cloud Callout 12"/>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3715518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fade">
                                      <p:cBhvr>
                                        <p:cTn id="10" dur="500"/>
                                        <p:tgtEl>
                                          <p:spTgt spid="12">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Slide Number Placeholder 3"/>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FDE6297F-7163-43CA-9FE3-901ECF30D89A}" type="slidenum">
              <a:rPr lang="en-US" smtClean="0">
                <a:solidFill>
                  <a:srgbClr val="FFFFFF"/>
                </a:solidFill>
              </a:rPr>
              <a:pPr/>
              <a:t>123</a:t>
            </a:fld>
            <a:endParaRPr lang="en-US" smtClean="0">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51088" y="1327151"/>
            <a:ext cx="7416800" cy="393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914400" y="5445125"/>
            <a:ext cx="1066799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dirty="0" err="1">
                <a:solidFill>
                  <a:srgbClr val="000066"/>
                </a:solidFill>
                <a:latin typeface="Agency FB" pitchFamily="34" charset="0"/>
                <a:cs typeface="Times New Roman" panose="02020603050405020304" pitchFamily="18" charset="0"/>
              </a:rPr>
              <a:t>Đối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với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phân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nước</a:t>
            </a:r>
            <a:r>
              <a:rPr lang="en-US" sz="2400" dirty="0">
                <a:solidFill>
                  <a:srgbClr val="000066"/>
                </a:solidFill>
                <a:latin typeface="Agency FB" pitchFamily="34" charset="0"/>
                <a:cs typeface="Times New Roman" panose="02020603050405020304" pitchFamily="18" charset="0"/>
              </a:rPr>
              <a:t> (H2O) </a:t>
            </a:r>
            <a:r>
              <a:rPr lang="en-US" sz="2400" dirty="0" err="1">
                <a:solidFill>
                  <a:srgbClr val="000066"/>
                </a:solidFill>
                <a:latin typeface="Agency FB" pitchFamily="34" charset="0"/>
                <a:cs typeface="Times New Roman" panose="02020603050405020304" pitchFamily="18" charset="0"/>
              </a:rPr>
              <a:t>lượng</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là</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số</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tạo</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thành</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nó</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gồm</a:t>
            </a:r>
            <a:r>
              <a:rPr lang="en-US" sz="2400" dirty="0">
                <a:solidFill>
                  <a:srgbClr val="000066"/>
                </a:solidFill>
                <a:latin typeface="Agency FB" pitchFamily="34" charset="0"/>
                <a:cs typeface="Times New Roman" panose="02020603050405020304" pitchFamily="18" charset="0"/>
              </a:rPr>
              <a:t>: 2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hidro</a:t>
            </a:r>
            <a:r>
              <a:rPr lang="en-US" sz="2400" dirty="0">
                <a:solidFill>
                  <a:srgbClr val="000066"/>
                </a:solidFill>
                <a:latin typeface="Agency FB" pitchFamily="34" charset="0"/>
                <a:cs typeface="Times New Roman" panose="02020603050405020304" pitchFamily="18" charset="0"/>
              </a:rPr>
              <a:t> (H) </a:t>
            </a:r>
            <a:r>
              <a:rPr lang="en-US" sz="2400" dirty="0" err="1">
                <a:solidFill>
                  <a:srgbClr val="000066"/>
                </a:solidFill>
                <a:latin typeface="Agency FB" pitchFamily="34" charset="0"/>
                <a:cs typeface="Times New Roman" panose="02020603050405020304" pitchFamily="18" charset="0"/>
              </a:rPr>
              <a:t>và</a:t>
            </a:r>
            <a:r>
              <a:rPr lang="en-US" sz="2400" dirty="0">
                <a:solidFill>
                  <a:srgbClr val="000066"/>
                </a:solidFill>
                <a:latin typeface="Agency FB" pitchFamily="34" charset="0"/>
                <a:cs typeface="Times New Roman" panose="02020603050405020304" pitchFamily="18" charset="0"/>
              </a:rPr>
              <a:t> 1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(O)</a:t>
            </a:r>
          </a:p>
        </p:txBody>
      </p:sp>
      <p:sp>
        <p:nvSpPr>
          <p:cNvPr id="7" name="Cloud Callout 6"/>
          <p:cNvSpPr/>
          <p:nvPr/>
        </p:nvSpPr>
        <p:spPr>
          <a:xfrm>
            <a:off x="4881564" y="155575"/>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1798101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063751" y="188913"/>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a:solidFill>
                  <a:srgbClr val="C00000"/>
                </a:solidFill>
                <a:latin typeface="Agency FB" pitchFamily="34" charset="0"/>
              </a:rPr>
              <a:t>Hãy chỉ ra mặt chất, mặt lượng trong các câu sau?</a:t>
            </a:r>
          </a:p>
        </p:txBody>
      </p:sp>
      <p:graphicFrame>
        <p:nvGraphicFramePr>
          <p:cNvPr id="4" name="Group 43"/>
          <p:cNvGraphicFramePr>
            <a:graphicFrameLocks/>
          </p:cNvGraphicFramePr>
          <p:nvPr/>
        </p:nvGraphicFramePr>
        <p:xfrm>
          <a:off x="1824039" y="908051"/>
          <a:ext cx="8593137" cy="4994275"/>
        </p:xfrm>
        <a:graphic>
          <a:graphicData uri="http://schemas.openxmlformats.org/drawingml/2006/table">
            <a:tbl>
              <a:tblPr/>
              <a:tblGrid>
                <a:gridCol w="6047546"/>
                <a:gridCol w="1272011"/>
                <a:gridCol w="1273580"/>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smtClean="0">
                          <a:ln>
                            <a:noFill/>
                          </a:ln>
                          <a:solidFill>
                            <a:schemeClr val="bg1"/>
                          </a:solidFill>
                          <a:effectLst/>
                          <a:latin typeface="Arial" pitchFamily="34" charset="0"/>
                        </a:rPr>
                        <a:t>Ví</a:t>
                      </a:r>
                      <a:r>
                        <a:rPr kumimoji="0" lang="en-US" altLang="en-US" sz="2400" b="1" i="0" u="sng" strike="noStrike" cap="none" normalizeH="0" baseline="0" dirty="0" smtClean="0">
                          <a:ln>
                            <a:noFill/>
                          </a:ln>
                          <a:solidFill>
                            <a:schemeClr val="bg1"/>
                          </a:solidFill>
                          <a:effectLst/>
                          <a:latin typeface="Arial" pitchFamily="34" charset="0"/>
                        </a:rPr>
                        <a:t> </a:t>
                      </a:r>
                      <a:r>
                        <a:rPr kumimoji="0" lang="en-US" altLang="en-US" sz="2400" b="1" i="0" u="sng" strike="noStrike" cap="none" normalizeH="0" baseline="0" dirty="0" err="1" smtClean="0">
                          <a:ln>
                            <a:noFill/>
                          </a:ln>
                          <a:solidFill>
                            <a:schemeClr val="bg1"/>
                          </a:solidFill>
                          <a:effectLst/>
                          <a:latin typeface="Arial" pitchFamily="34" charset="0"/>
                        </a:rPr>
                        <a:t>dụ</a:t>
                      </a:r>
                      <a:endParaRPr kumimoji="0" lang="en-US" altLang="en-US" sz="2400" b="1" i="0" u="sng" strike="noStrike" cap="none" normalizeH="0" baseline="0" dirty="0" smtClean="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Chất</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Lượng</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Lớp</a:t>
                      </a:r>
                      <a:r>
                        <a:rPr kumimoji="0" lang="en-US" altLang="en-US" sz="2400" b="1" i="0" u="none" strike="noStrike" cap="none" normalizeH="0" baseline="0" dirty="0" smtClean="0">
                          <a:ln>
                            <a:noFill/>
                          </a:ln>
                          <a:solidFill>
                            <a:srgbClr val="006600"/>
                          </a:solidFill>
                          <a:effectLst/>
                          <a:latin typeface="Arial" pitchFamily="34" charset="0"/>
                        </a:rPr>
                        <a:t> 17CĐ – CNO1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62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viên</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Xã</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hội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phong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kiến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còn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tình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trạng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bóc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lột</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smtClean="0">
                          <a:ln>
                            <a:noFill/>
                          </a:ln>
                          <a:solidFill>
                            <a:srgbClr val="006600"/>
                          </a:solidFill>
                          <a:effectLst/>
                          <a:latin typeface="Arial" pitchFamily="34" charset="0"/>
                        </a:rPr>
                        <a:t>1 </a:t>
                      </a:r>
                      <a:r>
                        <a:rPr kumimoji="0" lang="en-US" altLang="en-US" sz="2400" b="1" i="0" u="none" strike="noStrike" cap="none" normalizeH="0" baseline="0" dirty="0" err="1" smtClean="0">
                          <a:ln>
                            <a:noFill/>
                          </a:ln>
                          <a:solidFill>
                            <a:srgbClr val="006600"/>
                          </a:solidFill>
                          <a:effectLst/>
                          <a:latin typeface="Arial" pitchFamily="34" charset="0"/>
                        </a:rPr>
                        <a:t>phân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nước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gồm</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2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H </a:t>
                      </a:r>
                      <a:r>
                        <a:rPr kumimoji="0" lang="en-US" altLang="en-US" sz="2400" b="1" i="0" u="none" strike="noStrike" cap="none" normalizeH="0" baseline="0" dirty="0" err="1" smtClean="0">
                          <a:ln>
                            <a:noFill/>
                          </a:ln>
                          <a:solidFill>
                            <a:srgbClr val="006600"/>
                          </a:solidFill>
                          <a:effectLst/>
                          <a:latin typeface="Arial" pitchFamily="34" charset="0"/>
                        </a:rPr>
                        <a:t>và</a:t>
                      </a:r>
                      <a:r>
                        <a:rPr kumimoji="0" lang="en-US" altLang="en-US" sz="2400" b="1" i="0" u="none" strike="noStrike" cap="none" normalizeH="0" baseline="0" dirty="0" smtClean="0">
                          <a:ln>
                            <a:noFill/>
                          </a:ln>
                          <a:solidFill>
                            <a:srgbClr val="006600"/>
                          </a:solidFill>
                          <a:effectLst/>
                          <a:latin typeface="Arial" pitchFamily="34" charset="0"/>
                        </a:rPr>
                        <a:t> 1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Bạn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Nguyễn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Văn</a:t>
                      </a:r>
                      <a:r>
                        <a:rPr kumimoji="0" lang="en-US" altLang="en-US" sz="2400" b="1" i="0" u="none" strike="noStrike" cap="none" normalizeH="0" baseline="0" dirty="0" smtClean="0">
                          <a:ln>
                            <a:noFill/>
                          </a:ln>
                          <a:solidFill>
                            <a:srgbClr val="006600"/>
                          </a:solidFill>
                          <a:effectLst/>
                          <a:latin typeface="Arial" pitchFamily="34" charset="0"/>
                        </a:rPr>
                        <a:t> A </a:t>
                      </a:r>
                      <a:r>
                        <a:rPr kumimoji="0" lang="en-US" altLang="en-US" sz="2400" b="1" i="0" u="none" strike="noStrike" cap="none" normalizeH="0" baseline="0" dirty="0" err="1" smtClean="0">
                          <a:ln>
                            <a:noFill/>
                          </a:ln>
                          <a:solidFill>
                            <a:srgbClr val="006600"/>
                          </a:solidFill>
                          <a:effectLst/>
                          <a:latin typeface="Arial" pitchFamily="34" charset="0"/>
                        </a:rPr>
                        <a:t>luôn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là</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học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giỏi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Gừng</a:t>
                      </a:r>
                      <a:r>
                        <a:rPr kumimoji="0" lang="en-US" altLang="en-US" sz="2400" b="1" i="0" u="none" strike="noStrike" cap="none" normalizeH="0" baseline="0" dirty="0" smtClean="0">
                          <a:ln>
                            <a:noFill/>
                          </a:ln>
                          <a:solidFill>
                            <a:srgbClr val="006600"/>
                          </a:solidFill>
                          <a:effectLst/>
                          <a:latin typeface="Arial" pitchFamily="34" charset="0"/>
                        </a:rPr>
                        <a:t> cay </a:t>
                      </a:r>
                      <a:r>
                        <a:rPr kumimoji="0" lang="en-US" altLang="en-US" sz="2400" b="1" i="0" u="none" strike="noStrike" cap="none" normalizeH="0" baseline="0" dirty="0" err="1" smtClean="0">
                          <a:ln>
                            <a:noFill/>
                          </a:ln>
                          <a:solidFill>
                            <a:srgbClr val="006600"/>
                          </a:solidFill>
                          <a:effectLst/>
                          <a:latin typeface="Arial" pitchFamily="34" charset="0"/>
                        </a:rPr>
                        <a:t>muối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mặn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xin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đừng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quên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nhau</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65480632"/>
      </p:ext>
    </p:extLst>
  </p:cSld>
  <p:clrMapOvr>
    <a:masterClrMapping/>
  </p:clrMapOvr>
  <p:transition>
    <p:wedg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quarter"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62"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7200" y="685800"/>
            <a:ext cx="11049000"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5436619"/>
      </p:ext>
    </p:extLst>
  </p:cSld>
  <p:clrMapOvr>
    <a:masterClrMapping/>
  </p:clrMapOvr>
  <p:transition spd="med">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19289" y="26035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C00000"/>
                </a:solidFill>
                <a:latin typeface="Arial"/>
                <a:cs typeface="Arial"/>
              </a:rPr>
              <a:t>Các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câu</a:t>
            </a:r>
            <a:r>
              <a:rPr lang="en-US" altLang="en-US" sz="2400" b="1" kern="0" dirty="0">
                <a:solidFill>
                  <a:srgbClr val="C00000"/>
                </a:solidFill>
                <a:latin typeface="Arial"/>
                <a:cs typeface="Arial"/>
              </a:rPr>
              <a:t> ca </a:t>
            </a:r>
            <a:r>
              <a:rPr lang="en-US" altLang="en-US" sz="2400" b="1" kern="0" dirty="0" err="1">
                <a:solidFill>
                  <a:srgbClr val="C00000"/>
                </a:solidFill>
                <a:latin typeface="Arial"/>
                <a:cs typeface="Arial"/>
              </a:rPr>
              <a:t>dao</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tục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ngữ</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biểu</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thị</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quy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luật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chuyển</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hóa</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từ</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lượng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thành</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chất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và</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ngược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lại</a:t>
            </a:r>
            <a:r>
              <a:rPr lang="en-US" altLang="en-US" sz="2400" b="1" kern="0" dirty="0">
                <a:solidFill>
                  <a:srgbClr val="C00000"/>
                </a:solidFill>
                <a:latin typeface="Arial"/>
                <a:cs typeface="Arial"/>
              </a:rPr>
              <a:t>?</a:t>
            </a:r>
          </a:p>
        </p:txBody>
      </p:sp>
      <p:sp>
        <p:nvSpPr>
          <p:cNvPr id="5"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6600"/>
                </a:solidFill>
              </a:rPr>
              <a:t>1.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công</a:t>
            </a:r>
            <a:r>
              <a:rPr lang="en-US" altLang="en-US" sz="2800" kern="0" dirty="0">
                <a:solidFill>
                  <a:srgbClr val="006600"/>
                </a:solidFill>
              </a:rPr>
              <a:t> </a:t>
            </a:r>
            <a:r>
              <a:rPr lang="en-US" altLang="en-US" sz="2800" kern="0" dirty="0" err="1">
                <a:solidFill>
                  <a:srgbClr val="006600"/>
                </a:solidFill>
              </a:rPr>
              <a:t>mài</a:t>
            </a:r>
            <a:r>
              <a:rPr lang="en-US" altLang="en-US" sz="2800" kern="0" dirty="0">
                <a:solidFill>
                  <a:srgbClr val="006600"/>
                </a:solidFill>
              </a:rPr>
              <a:t> </a:t>
            </a:r>
            <a:r>
              <a:rPr lang="en-US" altLang="en-US" sz="2800" kern="0" dirty="0" err="1">
                <a:solidFill>
                  <a:srgbClr val="006600"/>
                </a:solidFill>
              </a:rPr>
              <a:t>sắt</a:t>
            </a:r>
            <a:r>
              <a:rPr lang="en-US" altLang="en-US" sz="2800" kern="0" dirty="0">
                <a:solidFill>
                  <a:srgbClr val="006600"/>
                </a:solidFill>
              </a:rPr>
              <a:t>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ngày</a:t>
            </a:r>
            <a:r>
              <a:rPr lang="en-US" altLang="en-US" sz="2800" kern="0" dirty="0">
                <a:solidFill>
                  <a:srgbClr val="006600"/>
                </a:solidFill>
              </a:rPr>
              <a:t> </a:t>
            </a:r>
            <a:r>
              <a:rPr lang="en-US" altLang="en-US" sz="2800" kern="0" dirty="0" err="1">
                <a:solidFill>
                  <a:srgbClr val="006600"/>
                </a:solidFill>
              </a:rPr>
              <a:t>nên</a:t>
            </a:r>
            <a:r>
              <a:rPr lang="en-US" altLang="en-US" sz="2800" kern="0" dirty="0">
                <a:solidFill>
                  <a:srgbClr val="006600"/>
                </a:solidFill>
              </a:rPr>
              <a:t> </a:t>
            </a:r>
            <a:r>
              <a:rPr lang="en-US" altLang="en-US" sz="2800" kern="0" dirty="0" err="1">
                <a:solidFill>
                  <a:srgbClr val="006600"/>
                </a:solidFill>
              </a:rPr>
              <a:t>kim</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2. </a:t>
            </a:r>
            <a:r>
              <a:rPr lang="en-US" altLang="en-US" sz="2800" kern="0" dirty="0" err="1">
                <a:solidFill>
                  <a:srgbClr val="006600"/>
                </a:solidFill>
              </a:rPr>
              <a:t>Nước</a:t>
            </a:r>
            <a:r>
              <a:rPr lang="en-US" altLang="en-US" sz="2800" kern="0" dirty="0">
                <a:solidFill>
                  <a:srgbClr val="006600"/>
                </a:solidFill>
              </a:rPr>
              <a:t> </a:t>
            </a:r>
            <a:r>
              <a:rPr lang="en-US" altLang="en-US" sz="2800" kern="0" dirty="0" err="1">
                <a:solidFill>
                  <a:srgbClr val="006600"/>
                </a:solidFill>
              </a:rPr>
              <a:t>chảy</a:t>
            </a:r>
            <a:r>
              <a:rPr lang="en-US" altLang="en-US" sz="2800" kern="0" dirty="0">
                <a:solidFill>
                  <a:srgbClr val="006600"/>
                </a:solidFill>
              </a:rPr>
              <a:t> </a:t>
            </a:r>
            <a:r>
              <a:rPr lang="en-US" altLang="en-US" sz="2800" kern="0" dirty="0" err="1">
                <a:solidFill>
                  <a:srgbClr val="006600"/>
                </a:solidFill>
              </a:rPr>
              <a:t>đá</a:t>
            </a:r>
            <a:r>
              <a:rPr lang="en-US" altLang="en-US" sz="2800" kern="0" dirty="0">
                <a:solidFill>
                  <a:srgbClr val="006600"/>
                </a:solidFill>
              </a:rPr>
              <a:t> </a:t>
            </a:r>
            <a:r>
              <a:rPr lang="en-US" altLang="en-US" sz="2800" kern="0" dirty="0" err="1">
                <a:solidFill>
                  <a:srgbClr val="006600"/>
                </a:solidFill>
              </a:rPr>
              <a:t>mòn</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3. </a:t>
            </a:r>
            <a:r>
              <a:rPr lang="en-US" altLang="en-US" sz="2800" kern="0" dirty="0" err="1">
                <a:solidFill>
                  <a:srgbClr val="006600"/>
                </a:solidFill>
              </a:rPr>
              <a:t>Năng</a:t>
            </a:r>
            <a:r>
              <a:rPr lang="en-US" altLang="en-US" sz="2800" kern="0" dirty="0">
                <a:solidFill>
                  <a:srgbClr val="006600"/>
                </a:solidFill>
              </a:rPr>
              <a:t> </a:t>
            </a:r>
            <a:r>
              <a:rPr lang="en-US" altLang="en-US" sz="2800" kern="0" dirty="0" err="1">
                <a:solidFill>
                  <a:srgbClr val="006600"/>
                </a:solidFill>
              </a:rPr>
              <a:t>nhặt</a:t>
            </a:r>
            <a:r>
              <a:rPr lang="en-US" altLang="en-US" sz="2800" kern="0" dirty="0">
                <a:solidFill>
                  <a:srgbClr val="006600"/>
                </a:solidFill>
              </a:rPr>
              <a:t> </a:t>
            </a:r>
            <a:r>
              <a:rPr lang="en-US" altLang="en-US" sz="2800" kern="0" dirty="0" err="1">
                <a:solidFill>
                  <a:srgbClr val="006600"/>
                </a:solidFill>
              </a:rPr>
              <a:t>chặt</a:t>
            </a:r>
            <a:r>
              <a:rPr lang="en-US" altLang="en-US" sz="2800" kern="0" dirty="0">
                <a:solidFill>
                  <a:srgbClr val="006600"/>
                </a:solidFill>
              </a:rPr>
              <a:t> </a:t>
            </a:r>
            <a:r>
              <a:rPr lang="en-US" altLang="en-US" sz="2800" kern="0" dirty="0" err="1">
                <a:solidFill>
                  <a:srgbClr val="006600"/>
                </a:solidFill>
              </a:rPr>
              <a:t>bị</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4. </a:t>
            </a:r>
            <a:r>
              <a:rPr lang="en-US" altLang="en-US" sz="2800" kern="0" dirty="0" err="1">
                <a:solidFill>
                  <a:srgbClr val="006600"/>
                </a:solidFill>
              </a:rPr>
              <a:t>Tích</a:t>
            </a:r>
            <a:r>
              <a:rPr lang="en-US" altLang="en-US" sz="2800" kern="0" dirty="0">
                <a:solidFill>
                  <a:srgbClr val="006600"/>
                </a:solidFill>
              </a:rPr>
              <a:t> </a:t>
            </a:r>
            <a:r>
              <a:rPr lang="en-US" altLang="en-US" sz="2800" kern="0" dirty="0" err="1">
                <a:solidFill>
                  <a:srgbClr val="006600"/>
                </a:solidFill>
              </a:rPr>
              <a:t>tiểu</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đại</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5. </a:t>
            </a:r>
            <a:r>
              <a:rPr lang="en-US" altLang="en-US" sz="2800" kern="0" dirty="0" err="1">
                <a:solidFill>
                  <a:srgbClr val="006600"/>
                </a:solidFill>
              </a:rPr>
              <a:t>Góp</a:t>
            </a:r>
            <a:r>
              <a:rPr lang="en-US" altLang="en-US" sz="2800" kern="0" dirty="0">
                <a:solidFill>
                  <a:srgbClr val="006600"/>
                </a:solidFill>
              </a:rPr>
              <a:t> </a:t>
            </a:r>
            <a:r>
              <a:rPr lang="en-US" altLang="en-US" sz="2800" kern="0" dirty="0" err="1">
                <a:solidFill>
                  <a:srgbClr val="006600"/>
                </a:solidFill>
              </a:rPr>
              <a:t>gió</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bão</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6. </a:t>
            </a:r>
            <a:r>
              <a:rPr lang="en-US" altLang="en-US" sz="2800" kern="0" dirty="0" err="1">
                <a:solidFill>
                  <a:srgbClr val="006600"/>
                </a:solidFill>
              </a:rPr>
              <a:t>Qúa</a:t>
            </a:r>
            <a:r>
              <a:rPr lang="en-US" altLang="en-US" sz="2800" kern="0" dirty="0">
                <a:solidFill>
                  <a:srgbClr val="006600"/>
                </a:solidFill>
              </a:rPr>
              <a:t> </a:t>
            </a:r>
            <a:r>
              <a:rPr lang="en-US" altLang="en-US" sz="2800" kern="0" dirty="0" err="1">
                <a:solidFill>
                  <a:srgbClr val="006600"/>
                </a:solidFill>
              </a:rPr>
              <a:t>mù</a:t>
            </a:r>
            <a:r>
              <a:rPr lang="en-US" altLang="en-US" sz="2800" kern="0" dirty="0">
                <a:solidFill>
                  <a:srgbClr val="006600"/>
                </a:solidFill>
              </a:rPr>
              <a:t> </a:t>
            </a:r>
            <a:r>
              <a:rPr lang="en-US" altLang="en-US" sz="2800" kern="0" dirty="0" err="1">
                <a:solidFill>
                  <a:srgbClr val="006600"/>
                </a:solidFill>
              </a:rPr>
              <a:t>ra</a:t>
            </a:r>
            <a:r>
              <a:rPr lang="en-US" altLang="en-US" sz="2800" kern="0" dirty="0">
                <a:solidFill>
                  <a:srgbClr val="006600"/>
                </a:solidFill>
              </a:rPr>
              <a:t> </a:t>
            </a:r>
            <a:r>
              <a:rPr lang="en-US" altLang="en-US" sz="2800" kern="0" dirty="0" err="1">
                <a:solidFill>
                  <a:srgbClr val="006600"/>
                </a:solidFill>
              </a:rPr>
              <a:t>mưa</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7. </a:t>
            </a:r>
            <a:r>
              <a:rPr lang="en-US" altLang="en-US" sz="2800" kern="0" dirty="0" err="1">
                <a:solidFill>
                  <a:srgbClr val="006600"/>
                </a:solidFill>
              </a:rPr>
              <a:t>Kiến</a:t>
            </a:r>
            <a:r>
              <a:rPr lang="en-US" altLang="en-US" sz="2800" kern="0" dirty="0">
                <a:solidFill>
                  <a:srgbClr val="006600"/>
                </a:solidFill>
              </a:rPr>
              <a:t> </a:t>
            </a:r>
            <a:r>
              <a:rPr lang="en-US" altLang="en-US" sz="2800" kern="0" dirty="0" err="1">
                <a:solidFill>
                  <a:srgbClr val="006600"/>
                </a:solidFill>
              </a:rPr>
              <a:t>tha</a:t>
            </a:r>
            <a:r>
              <a:rPr lang="en-US" altLang="en-US" sz="2800" kern="0" dirty="0">
                <a:solidFill>
                  <a:srgbClr val="006600"/>
                </a:solidFill>
              </a:rPr>
              <a:t> </a:t>
            </a:r>
            <a:r>
              <a:rPr lang="en-US" altLang="en-US" sz="2800" kern="0" dirty="0" err="1">
                <a:solidFill>
                  <a:srgbClr val="006600"/>
                </a:solidFill>
              </a:rPr>
              <a:t>lâu</a:t>
            </a:r>
            <a:r>
              <a:rPr lang="en-US" altLang="en-US" sz="2800" kern="0" dirty="0">
                <a:solidFill>
                  <a:srgbClr val="006600"/>
                </a:solidFill>
              </a:rPr>
              <a:t> </a:t>
            </a:r>
            <a:r>
              <a:rPr lang="en-US" altLang="en-US" sz="2800" kern="0" dirty="0" err="1">
                <a:solidFill>
                  <a:srgbClr val="006600"/>
                </a:solidFill>
              </a:rPr>
              <a:t>cũng</a:t>
            </a:r>
            <a:r>
              <a:rPr lang="en-US" altLang="en-US" sz="2800" kern="0" dirty="0">
                <a:solidFill>
                  <a:srgbClr val="006600"/>
                </a:solidFill>
              </a:rPr>
              <a:t> </a:t>
            </a:r>
            <a:r>
              <a:rPr lang="en-US" altLang="en-US" sz="2800" kern="0" dirty="0" err="1">
                <a:solidFill>
                  <a:srgbClr val="006600"/>
                </a:solidFill>
              </a:rPr>
              <a:t>đầy</a:t>
            </a:r>
            <a:r>
              <a:rPr lang="en-US" altLang="en-US" sz="2800" kern="0" dirty="0">
                <a:solidFill>
                  <a:srgbClr val="006600"/>
                </a:solidFill>
              </a:rPr>
              <a:t> </a:t>
            </a:r>
            <a:r>
              <a:rPr lang="en-US" altLang="en-US" sz="2800" kern="0" dirty="0" err="1">
                <a:solidFill>
                  <a:srgbClr val="006600"/>
                </a:solidFill>
              </a:rPr>
              <a:t>tổ</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a:t>
            </a:r>
          </a:p>
        </p:txBody>
      </p:sp>
    </p:spTree>
    <p:extLst>
      <p:ext uri="{BB962C8B-B14F-4D97-AF65-F5344CB8AC3E}">
        <p14:creationId xmlns:p14="http://schemas.microsoft.com/office/powerpoint/2010/main" val="238959282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1000">
                                          <p:stCondLst>
                                            <p:cond delay="0"/>
                                          </p:stCondLst>
                                        </p:cTn>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136</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95475" y="5013326"/>
            <a:ext cx="8377238" cy="792163"/>
          </a:xfrm>
        </p:spPr>
        <p:txBody>
          <a:bodyPr/>
          <a:lstStyle/>
          <a:p>
            <a:pPr algn="ctr"/>
            <a:r>
              <a:rPr lang="en-US" altLang="en-US" sz="2000">
                <a:solidFill>
                  <a:srgbClr val="0000CC"/>
                </a:solidFill>
              </a:rPr>
              <a:t>Các hình thái kinh tế xã hội trong quá trình phát triển lịch sử </a:t>
            </a:r>
            <a:br>
              <a:rPr lang="en-US" altLang="en-US" sz="2000">
                <a:solidFill>
                  <a:srgbClr val="0000CC"/>
                </a:solidFill>
              </a:rPr>
            </a:br>
            <a:r>
              <a:rPr lang="en-US" altLang="en-US" smtClean="0">
                <a:solidFill>
                  <a:srgbClr val="CC0000"/>
                </a:solidFill>
              </a:rPr>
              <a:t>(Sự phủ định diễn ra trong xã hội)</a:t>
            </a:r>
          </a:p>
        </p:txBody>
      </p:sp>
      <p:graphicFrame>
        <p:nvGraphicFramePr>
          <p:cNvPr id="17" name="Picture Placeholder 16"/>
          <p:cNvGraphicFramePr>
            <a:graphicFrameLocks noGrp="1"/>
          </p:cNvGraphicFramePr>
          <p:nvPr>
            <p:ph type="pic" idx="1"/>
          </p:nvPr>
        </p:nvGraphicFramePr>
        <p:xfrm>
          <a:off x="2279470" y="921891"/>
          <a:ext cx="7488938" cy="42353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1965326" y="476251"/>
            <a:ext cx="1141413" cy="523875"/>
          </a:xfrm>
          <a:prstGeom prst="rect">
            <a:avLst/>
          </a:prstGeom>
        </p:spPr>
        <p:txBody>
          <a:bodyPr wrap="none">
            <a:spAutoFit/>
          </a:bodyPr>
          <a:lstStyle/>
          <a:p>
            <a:pPr algn="ctr" eaLnBrk="1" hangingPunct="1">
              <a:defRPr/>
            </a:pPr>
            <a:r>
              <a:rPr kumimoji="1" lang="en-US" sz="2800" b="1" u="sng" dirty="0">
                <a:solidFill>
                  <a:srgbClr val="FF0000"/>
                </a:solidFill>
                <a:uFill>
                  <a:solidFill>
                    <a:srgbClr val="FF0000"/>
                  </a:solidFill>
                </a:uFill>
                <a:cs typeface="Times New Roman" panose="02020603050405020304" pitchFamily="18" charset="0"/>
              </a:rPr>
              <a:t>VÍ DỤ</a:t>
            </a:r>
          </a:p>
        </p:txBody>
      </p:sp>
    </p:spTree>
    <p:extLst>
      <p:ext uri="{BB962C8B-B14F-4D97-AF65-F5344CB8AC3E}">
        <p14:creationId xmlns:p14="http://schemas.microsoft.com/office/powerpoint/2010/main" val="13099370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7" grpId="0">
        <p:bldAsOne/>
      </p:bldGraphic>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AutoShape 30"/>
          <p:cNvSpPr>
            <a:spLocks noChangeArrowheads="1"/>
          </p:cNvSpPr>
          <p:nvPr/>
        </p:nvSpPr>
        <p:spPr bwMode="auto">
          <a:xfrm rot="5400000">
            <a:off x="5744369" y="241220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5"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488" y="1412875"/>
            <a:ext cx="16002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AutoShape 30"/>
          <p:cNvSpPr>
            <a:spLocks noChangeArrowheads="1"/>
          </p:cNvSpPr>
          <p:nvPr/>
        </p:nvSpPr>
        <p:spPr bwMode="auto">
          <a:xfrm rot="5400000">
            <a:off x="7849394" y="245665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7"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9825"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8"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6388"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9"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6225" y="1268414"/>
            <a:ext cx="1447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0" name="AutoShape 30"/>
          <p:cNvSpPr>
            <a:spLocks noChangeArrowheads="1"/>
          </p:cNvSpPr>
          <p:nvPr/>
        </p:nvSpPr>
        <p:spPr bwMode="auto">
          <a:xfrm rot="5400000">
            <a:off x="2979738" y="1833563"/>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gà mẹ ấp</a:t>
            </a:r>
          </a:p>
        </p:txBody>
      </p:sp>
      <p:pic>
        <p:nvPicPr>
          <p:cNvPr id="325641"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8576" y="4346576"/>
            <a:ext cx="2562225"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2" name="AutoShape 10"/>
          <p:cNvSpPr>
            <a:spLocks noChangeArrowheads="1"/>
          </p:cNvSpPr>
          <p:nvPr/>
        </p:nvSpPr>
        <p:spPr bwMode="auto">
          <a:xfrm>
            <a:off x="6697663" y="4830764"/>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5643"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789" y="4346575"/>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4" name="AutoShape 12"/>
          <p:cNvSpPr>
            <a:spLocks noChangeArrowheads="1"/>
          </p:cNvSpPr>
          <p:nvPr/>
        </p:nvSpPr>
        <p:spPr bwMode="auto">
          <a:xfrm>
            <a:off x="3328988" y="4603751"/>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gieo trồng</a:t>
            </a:r>
          </a:p>
        </p:txBody>
      </p:sp>
      <p:pic>
        <p:nvPicPr>
          <p:cNvPr id="325645"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450" y="4389438"/>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390" name="Text Box 14"/>
          <p:cNvSpPr txBox="1">
            <a:spLocks noChangeArrowheads="1"/>
          </p:cNvSpPr>
          <p:nvPr/>
        </p:nvSpPr>
        <p:spPr bwMode="auto">
          <a:xfrm>
            <a:off x="5354638" y="3540126"/>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spTree>
    <p:extLst>
      <p:ext uri="{BB962C8B-B14F-4D97-AF65-F5344CB8AC3E}">
        <p14:creationId xmlns:p14="http://schemas.microsoft.com/office/powerpoint/2010/main" val="222811500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9390"/>
                                        </p:tgtEl>
                                        <p:attrNameLst>
                                          <p:attrName>style.visibility</p:attrName>
                                        </p:attrNameLst>
                                      </p:cBhvr>
                                      <p:to>
                                        <p:strVal val="visible"/>
                                      </p:to>
                                    </p:set>
                                    <p:anim calcmode="lin" valueType="num">
                                      <p:cBhvr>
                                        <p:cTn id="7" dur="500" fill="hold"/>
                                        <p:tgtEl>
                                          <p:spTgt spid="229390"/>
                                        </p:tgtEl>
                                        <p:attrNameLst>
                                          <p:attrName>ppt_w</p:attrName>
                                        </p:attrNameLst>
                                      </p:cBhvr>
                                      <p:tavLst>
                                        <p:tav tm="0">
                                          <p:val>
                                            <p:fltVal val="0"/>
                                          </p:val>
                                        </p:tav>
                                        <p:tav tm="100000">
                                          <p:val>
                                            <p:strVal val="#ppt_w"/>
                                          </p:val>
                                        </p:tav>
                                      </p:tavLst>
                                    </p:anim>
                                    <p:anim calcmode="lin" valueType="num">
                                      <p:cBhvr>
                                        <p:cTn id="8" dur="500" fill="hold"/>
                                        <p:tgtEl>
                                          <p:spTgt spid="229390"/>
                                        </p:tgtEl>
                                        <p:attrNameLst>
                                          <p:attrName>ppt_h</p:attrName>
                                        </p:attrNameLst>
                                      </p:cBhvr>
                                      <p:tavLst>
                                        <p:tav tm="0">
                                          <p:val>
                                            <p:fltVal val="0"/>
                                          </p:val>
                                        </p:tav>
                                        <p:tav tm="100000">
                                          <p:val>
                                            <p:strVal val="#ppt_h"/>
                                          </p:val>
                                        </p:tav>
                                      </p:tavLst>
                                    </p:anim>
                                    <p:animEffect transition="in" filter="fade">
                                      <p:cBhvr>
                                        <p:cTn id="9" dur="500"/>
                                        <p:tgtEl>
                                          <p:spTgt spid="22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9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481263" y="855663"/>
            <a:ext cx="72009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92539" y="5705476"/>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sp>
        <p:nvSpPr>
          <p:cNvPr id="2" name="Rectangle 1"/>
          <p:cNvSpPr/>
          <p:nvPr/>
        </p:nvSpPr>
        <p:spPr>
          <a:xfrm>
            <a:off x="2447926" y="331789"/>
            <a:ext cx="1141413" cy="523875"/>
          </a:xfrm>
          <a:prstGeom prst="rect">
            <a:avLst/>
          </a:prstGeom>
        </p:spPr>
        <p:txBody>
          <a:bodyPr wrap="none">
            <a:spAutoFit/>
          </a:bodyPr>
          <a:lstStyle/>
          <a:p>
            <a:pPr algn="ctr" eaLnBrk="1" hangingPunct="1">
              <a:defRPr/>
            </a:pPr>
            <a:r>
              <a:rPr kumimoji="1" lang="en-US" sz="2800" b="1" u="heavy" dirty="0">
                <a:solidFill>
                  <a:srgbClr val="FF3300"/>
                </a:solidFill>
                <a:uFill>
                  <a:solidFill>
                    <a:srgbClr val="FF0000"/>
                  </a:solidFill>
                </a:uFill>
                <a:latin typeface="Arial" pitchFamily="34" charset="0"/>
                <a:cs typeface="Times New Roman" panose="02020603050405020304" pitchFamily="18" charset="0"/>
              </a:rPr>
              <a:t>VÍ DỤ</a:t>
            </a:r>
          </a:p>
        </p:txBody>
      </p:sp>
    </p:spTree>
    <p:extLst>
      <p:ext uri="{BB962C8B-B14F-4D97-AF65-F5344CB8AC3E}">
        <p14:creationId xmlns:p14="http://schemas.microsoft.com/office/powerpoint/2010/main" val="149306768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874" name="Picture 5" descr="Image result for áo dài xư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5980" y="3270475"/>
            <a:ext cx="4419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875" name="Picture 7" descr="Image result for áo dài n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96927"/>
            <a:ext cx="4953000"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6"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1026" name="Picture 2" descr="Image result for áo dài xư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8643"/>
            <a:ext cx="4419600" cy="281589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áo dài ngày na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270475"/>
            <a:ext cx="4953000" cy="2454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8561587"/>
      </p:ext>
    </p:extLst>
  </p:cSld>
  <p:clrMapOvr>
    <a:masterClrMapping/>
  </p:clrMapOvr>
  <p:transition>
    <p:wedge/>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381000" y="404813"/>
            <a:ext cx="11353800" cy="5797550"/>
            <a:chOff x="1046638" y="1975497"/>
            <a:chExt cx="10332560" cy="4932079"/>
          </a:xfrm>
        </p:grpSpPr>
        <p:grpSp>
          <p:nvGrpSpPr>
            <p:cNvPr id="3" name="Group 7"/>
            <p:cNvGrpSpPr>
              <a:grpSpLocks/>
            </p:cNvGrpSpPr>
            <p:nvPr/>
          </p:nvGrpSpPr>
          <p:grpSpPr bwMode="auto">
            <a:xfrm>
              <a:off x="1046638" y="1975497"/>
              <a:ext cx="10332560" cy="4932079"/>
              <a:chOff x="1046638" y="1975497"/>
              <a:chExt cx="10332560" cy="4932079"/>
            </a:xfrm>
          </p:grpSpPr>
          <p:sp>
            <p:nvSpPr>
              <p:cNvPr id="5" name="Rectangle 3"/>
              <p:cNvSpPr>
                <a:spLocks noChangeArrowheads="1"/>
              </p:cNvSpPr>
              <p:nvPr/>
            </p:nvSpPr>
            <p:spPr bwMode="auto">
              <a:xfrm>
                <a:off x="6634336" y="2628964"/>
                <a:ext cx="2189553" cy="537236"/>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9900"/>
                    </a:solidFill>
                    <a:latin typeface="Times New Roman" panose="02020603050405020304" pitchFamily="18" charset="0"/>
                  </a:rPr>
                  <a:t>XH  TBCN</a:t>
                </a:r>
              </a:p>
            </p:txBody>
          </p:sp>
          <p:pic>
            <p:nvPicPr>
              <p:cNvPr id="6" name="Picture 5" descr="xcxvncbvn.jpg"/>
              <p:cNvPicPr>
                <a:picLocks noChangeAspect="1"/>
              </p:cNvPicPr>
              <p:nvPr/>
            </p:nvPicPr>
            <p:blipFill>
              <a:blip r:embed="rId2"/>
              <a:srcRect l="1339"/>
              <a:stretch>
                <a:fillRect/>
              </a:stretch>
            </p:blipFill>
            <p:spPr>
              <a:xfrm>
                <a:off x="1525619" y="5204577"/>
                <a:ext cx="1690409" cy="131945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7" name="Rectangle 5"/>
              <p:cNvSpPr>
                <a:spLocks noChangeArrowheads="1"/>
              </p:cNvSpPr>
              <p:nvPr/>
            </p:nvSpPr>
            <p:spPr bwMode="auto">
              <a:xfrm>
                <a:off x="1493081" y="4552081"/>
                <a:ext cx="1685616" cy="515880"/>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C00000"/>
                    </a:solidFill>
                    <a:latin typeface="Times New Roman" panose="02020603050405020304" pitchFamily="18" charset="0"/>
                  </a:rPr>
                  <a:t>XH CSNT</a:t>
                </a:r>
              </a:p>
            </p:txBody>
          </p:sp>
          <p:pic>
            <p:nvPicPr>
              <p:cNvPr id="8" name="Picture 6" descr="www"/>
              <p:cNvPicPr>
                <a:picLocks noChangeAspect="1" noChangeArrowheads="1"/>
              </p:cNvPicPr>
              <p:nvPr/>
            </p:nvPicPr>
            <p:blipFill>
              <a:blip r:embed="rId3"/>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9" name="Rectangle 7"/>
              <p:cNvSpPr>
                <a:spLocks noChangeArrowheads="1"/>
              </p:cNvSpPr>
              <p:nvPr/>
            </p:nvSpPr>
            <p:spPr bwMode="auto">
              <a:xfrm>
                <a:off x="3211113" y="3815422"/>
                <a:ext cx="1641651" cy="558799"/>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00CC"/>
                    </a:solidFill>
                    <a:latin typeface="Times New Roman" panose="02020603050405020304" pitchFamily="18" charset="0"/>
                  </a:rPr>
                  <a:t>XH CHNL</a:t>
                </a:r>
              </a:p>
            </p:txBody>
          </p:sp>
          <p:sp>
            <p:nvSpPr>
              <p:cNvPr id="10" name="Rectangle 12"/>
              <p:cNvSpPr>
                <a:spLocks noChangeArrowheads="1"/>
              </p:cNvSpPr>
              <p:nvPr/>
            </p:nvSpPr>
            <p:spPr bwMode="auto">
              <a:xfrm>
                <a:off x="4952911" y="3217093"/>
                <a:ext cx="1703243" cy="548004"/>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0000"/>
                    </a:solidFill>
                    <a:latin typeface="Times New Roman" panose="02020603050405020304" pitchFamily="18" charset="0"/>
                  </a:rPr>
                  <a:t>XH PK</a:t>
                </a:r>
              </a:p>
            </p:txBody>
          </p:sp>
          <p:pic>
            <p:nvPicPr>
              <p:cNvPr id="11" name="Picture 13" descr="vua"/>
              <p:cNvPicPr>
                <a:picLocks noChangeAspect="1" noChangeArrowheads="1"/>
              </p:cNvPicPr>
              <p:nvPr/>
            </p:nvPicPr>
            <p:blipFill>
              <a:blip r:embed="rId4"/>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12" name="Rectangle 14"/>
              <p:cNvSpPr>
                <a:spLocks noChangeArrowheads="1"/>
              </p:cNvSpPr>
              <p:nvPr/>
            </p:nvSpPr>
            <p:spPr bwMode="auto">
              <a:xfrm>
                <a:off x="8823889" y="1975497"/>
                <a:ext cx="2555309" cy="537237"/>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9900CC"/>
                    </a:solidFill>
                    <a:latin typeface="Times New Roman" panose="02020603050405020304" pitchFamily="18" charset="0"/>
                  </a:rPr>
                  <a:t>XH  XHCN</a:t>
                </a:r>
              </a:p>
            </p:txBody>
          </p:sp>
          <p:sp>
            <p:nvSpPr>
              <p:cNvPr id="13"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b="1">
                    <a:solidFill>
                      <a:srgbClr val="C00000"/>
                    </a:solidFill>
                    <a:latin typeface="Times New Roman" panose="02020603050405020304" pitchFamily="18" charset="0"/>
                  </a:rPr>
                  <a:t>Hạ viện Mỹ</a:t>
                </a:r>
              </a:p>
            </p:txBody>
          </p:sp>
          <p:pic>
            <p:nvPicPr>
              <p:cNvPr id="14" name="Picture 13" descr="Hn phat trien.jpg"/>
              <p:cNvPicPr>
                <a:picLocks noChangeAspect="1"/>
              </p:cNvPicPr>
              <p:nvPr/>
            </p:nvPicPr>
            <p:blipFill>
              <a:blip r:embed="rId5"/>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5" name="AutoShape 22"/>
              <p:cNvSpPr>
                <a:spLocks noChangeArrowheads="1"/>
              </p:cNvSpPr>
              <p:nvPr/>
            </p:nvSpPr>
            <p:spPr bwMode="auto">
              <a:xfrm rot="20448901">
                <a:off x="1046638" y="2703424"/>
                <a:ext cx="723316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Times New Roman" panose="02020603050405020304" pitchFamily="18" charset="0"/>
                </a:endParaRPr>
              </a:p>
            </p:txBody>
          </p:sp>
          <p:sp>
            <p:nvSpPr>
              <p:cNvPr id="16" name="Rectangle 1"/>
              <p:cNvSpPr>
                <a:spLocks noChangeArrowheads="1"/>
              </p:cNvSpPr>
              <p:nvPr/>
            </p:nvSpPr>
            <p:spPr bwMode="auto">
              <a:xfrm>
                <a:off x="3620460" y="6553741"/>
                <a:ext cx="6875327" cy="353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2100" b="1" i="1" kern="0" dirty="0" err="1">
                    <a:solidFill>
                      <a:srgbClr val="C00000"/>
                    </a:solidFill>
                    <a:latin typeface="Times New Roman" panose="02020603050405020304" pitchFamily="18" charset="0"/>
                  </a:rPr>
                  <a:t>Sự</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phát</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triển</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của</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các</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hình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thái</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kinh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tế</a:t>
                </a:r>
                <a:r>
                  <a:rPr lang="en-US" sz="2100" b="1" i="1" kern="0" dirty="0">
                    <a:solidFill>
                      <a:srgbClr val="C00000"/>
                    </a:solidFill>
                    <a:latin typeface="Times New Roman" panose="02020603050405020304" pitchFamily="18" charset="0"/>
                  </a:rPr>
                  <a:t> - </a:t>
                </a:r>
                <a:r>
                  <a:rPr lang="en-US" sz="2100" b="1" i="1" kern="0" dirty="0" err="1">
                    <a:solidFill>
                      <a:srgbClr val="C00000"/>
                    </a:solidFill>
                    <a:latin typeface="Times New Roman" panose="02020603050405020304" pitchFamily="18" charset="0"/>
                  </a:rPr>
                  <a:t>xã</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hội</a:t>
                </a:r>
                <a:endParaRPr lang="en-US" sz="2100" b="1" i="1" kern="0" dirty="0">
                  <a:solidFill>
                    <a:srgbClr val="C00000"/>
                  </a:solidFill>
                  <a:latin typeface="Times New Roman" panose="02020603050405020304" pitchFamily="18" charset="0"/>
                </a:endParaRPr>
              </a:p>
            </p:txBody>
          </p:sp>
        </p:grpSp>
        <p:pic>
          <p:nvPicPr>
            <p:cNvPr id="4" name="Picture 7" descr="www"/>
            <p:cNvPicPr>
              <a:picLocks noChangeAspect="1" noChangeArrowheads="1"/>
            </p:cNvPicPr>
            <p:nvPr/>
          </p:nvPicPr>
          <p:blipFill>
            <a:blip r:embed="rId6"/>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grpSp>
    </p:spTree>
    <p:extLst>
      <p:ext uri="{BB962C8B-B14F-4D97-AF65-F5344CB8AC3E}">
        <p14:creationId xmlns:p14="http://schemas.microsoft.com/office/powerpoint/2010/main" val="3480123642"/>
      </p:ext>
    </p:extLst>
  </p:cSld>
  <p:clrMapOvr>
    <a:masterClrMapping/>
  </p:clrMapOvr>
  <p:transition>
    <p:wedge/>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52601" y="404813"/>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3" name="Group 58"/>
          <p:cNvGraphicFramePr>
            <a:graphicFrameLocks/>
          </p:cNvGraphicFramePr>
          <p:nvPr>
            <p:extLst/>
          </p:nvPr>
        </p:nvGraphicFramePr>
        <p:xfrm>
          <a:off x="1143000" y="1905000"/>
          <a:ext cx="10058400" cy="3116264"/>
        </p:xfrm>
        <a:graphic>
          <a:graphicData uri="http://schemas.openxmlformats.org/drawingml/2006/table">
            <a:tbl>
              <a:tblPr/>
              <a:tblGrid>
                <a:gridCol w="7078747"/>
                <a:gridCol w="2979653"/>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A. Tre </a:t>
                      </a:r>
                      <a:r>
                        <a:rPr kumimoji="0" lang="en-ZW" altLang="en-US" sz="3200" b="0" i="0" u="none" strike="noStrike" cap="none" normalizeH="0" baseline="0" dirty="0" err="1" smtClean="0">
                          <a:ln>
                            <a:noFill/>
                          </a:ln>
                          <a:solidFill>
                            <a:srgbClr val="660066"/>
                          </a:solidFill>
                          <a:effectLst/>
                          <a:latin typeface="Times New Roman" pitchFamily="18" charset="0"/>
                        </a:rPr>
                        <a:t>già</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măng</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mọc</a:t>
                      </a:r>
                      <a:r>
                        <a:rPr kumimoji="0" lang="en-US" altLang="en-US" sz="3200" b="0" i="0" u="none" strike="noStrike" cap="none" normalizeH="0" baseline="0" dirty="0" smtClean="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B. </a:t>
                      </a:r>
                      <a:r>
                        <a:rPr kumimoji="0" lang="fr-FR" altLang="en-US" sz="3200" b="0" i="0" u="none" strike="noStrike" cap="none" normalizeH="0" baseline="0" dirty="0" err="1" smtClean="0">
                          <a:ln>
                            <a:noFill/>
                          </a:ln>
                          <a:solidFill>
                            <a:srgbClr val="660066"/>
                          </a:solidFill>
                          <a:effectLst/>
                          <a:latin typeface="Times New Roman" pitchFamily="18" charset="0"/>
                        </a:rPr>
                        <a:t>Có</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mới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cũ</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C.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phụ</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sinh</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tử</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D. </a:t>
                      </a:r>
                      <a:r>
                        <a:rPr kumimoji="0" lang="fr-FR" altLang="en-US" sz="3200" b="0" i="0" u="none" strike="noStrike" cap="none" normalizeH="0" baseline="0" dirty="0" err="1" smtClean="0">
                          <a:ln>
                            <a:noFill/>
                          </a:ln>
                          <a:solidFill>
                            <a:srgbClr val="660066"/>
                          </a:solidFill>
                          <a:effectLst/>
                          <a:latin typeface="Times New Roman" pitchFamily="18" charset="0"/>
                        </a:rPr>
                        <a:t>Uống</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nước</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nhớ</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nguồn</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950681461"/>
      </p:ext>
    </p:extLst>
  </p:cSld>
  <p:clrMapOvr>
    <a:masterClrMapping/>
  </p:clrMapOvr>
  <p:transition>
    <p:wedg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74825" y="742951"/>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nvGraphicFramePr>
        <p:xfrm>
          <a:off x="2017713" y="2025650"/>
          <a:ext cx="8229600" cy="3689350"/>
        </p:xfrm>
        <a:graphic>
          <a:graphicData uri="http://schemas.openxmlformats.org/drawingml/2006/table">
            <a:tbl>
              <a:tblPr/>
              <a:tblGrid>
                <a:gridCol w="5791200"/>
                <a:gridCol w="1219200"/>
                <a:gridCol w="1219200"/>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smtClean="0">
                          <a:ln>
                            <a:noFill/>
                          </a:ln>
                          <a:solidFill>
                            <a:srgbClr val="FF0000"/>
                          </a:solidFill>
                          <a:effectLst/>
                          <a:latin typeface="Arial" pitchFamily="34" charset="0"/>
                        </a:rPr>
                        <a:t>Sự</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vật</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hiện</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tượng</a:t>
                      </a:r>
                      <a:endParaRPr kumimoji="0" lang="en-US" altLang="en-US" sz="2800" b="1" i="0" u="none" strike="noStrike" cap="none" normalizeH="0" baseline="0" dirty="0" smtClean="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smtClean="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smtClean="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rPr>
                        <a:t>Qua </a:t>
                      </a:r>
                      <a:r>
                        <a:rPr kumimoji="0" lang="en-US" altLang="en-US" sz="2800" b="1" i="0" u="none" strike="noStrike" cap="none" normalizeH="0" baseline="0" dirty="0" err="1" smtClean="0">
                          <a:ln>
                            <a:noFill/>
                          </a:ln>
                          <a:solidFill>
                            <a:srgbClr val="660066"/>
                          </a:solidFill>
                          <a:effectLst/>
                          <a:latin typeface="Times New Roman" pitchFamily="18" charset="0"/>
                        </a:rPr>
                        <a:t>cầu</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rút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ván</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2013</a:t>
                      </a:r>
                      <a:r>
                        <a:rPr kumimoji="0" lang="en-US" altLang="en-US" sz="2800" b="0" i="0" u="none" strike="noStrike" cap="none" normalizeH="0" baseline="0" dirty="0" smtClean="0">
                          <a:ln>
                            <a:noFill/>
                          </a:ln>
                          <a:solidFill>
                            <a:srgbClr val="660066"/>
                          </a:solidFill>
                          <a:effectLst/>
                          <a:latin typeface="Times New Roman" pitchFamily="18" charset="0"/>
                        </a:rPr>
                        <a:t>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2003</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3841862737"/>
      </p:ext>
    </p:extLst>
  </p:cSld>
  <p:clrMapOvr>
    <a:masterClrMapping/>
  </p:clrMapOvr>
  <p:transition>
    <p:wedg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8"/>
          <p:cNvSpPr>
            <a:spLocks noChangeArrowheads="1"/>
          </p:cNvSpPr>
          <p:nvPr/>
        </p:nvSpPr>
        <p:spPr bwMode="auto">
          <a:xfrm>
            <a:off x="1916114" y="349250"/>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35238" y="1789114"/>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749676" y="919163"/>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56039" y="2414588"/>
            <a:ext cx="344487"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sp>
        <p:nvSpPr>
          <p:cNvPr id="6" name="Right Arrow 5"/>
          <p:cNvSpPr/>
          <p:nvPr/>
        </p:nvSpPr>
        <p:spPr>
          <a:xfrm>
            <a:off x="7186613" y="2414588"/>
            <a:ext cx="40005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277226" y="1508125"/>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305844" y="3657600"/>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33851" y="4481513"/>
            <a:ext cx="50641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a:spLocks noChangeArrowheads="1"/>
          </p:cNvSpPr>
          <p:nvPr/>
        </p:nvSpPr>
        <p:spPr bwMode="auto">
          <a:xfrm>
            <a:off x="4994276" y="4202113"/>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29488" y="4548188"/>
            <a:ext cx="51276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a:spLocks noChangeArrowheads="1"/>
          </p:cNvSpPr>
          <p:nvPr/>
        </p:nvSpPr>
        <p:spPr bwMode="auto">
          <a:xfrm>
            <a:off x="8488364" y="4000500"/>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404101" y="1711326"/>
            <a:ext cx="703263" cy="4113213"/>
          </a:xfrm>
          <a:prstGeom prst="leftBrace">
            <a:avLst>
              <a:gd name="adj1" fmla="val 155321"/>
              <a:gd name="adj2" fmla="val 52489"/>
            </a:avLst>
          </a:prstGeo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375845095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168</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smtClean="0">
                <a:ln w="9525">
                  <a:round/>
                  <a:headEnd/>
                  <a:tailEnd/>
                </a:ln>
                <a:blipFill dpi="0" rotWithShape="0">
                  <a:blip r:embed="rId2"/>
                  <a:srcRect/>
                  <a:tile tx="0" ty="0" sx="100000" sy="100000" flip="none" algn="tl"/>
                </a:blipFill>
                <a:latin typeface="Arial Đen"/>
              </a:rPr>
              <a:t>LÝ 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err="1" smtClean="0">
                <a:solidFill>
                  <a:srgbClr val="FF0000"/>
                </a:solidFill>
                <a:cs typeface="Times New Roman" panose="02020603050405020304" pitchFamily="18" charset="0"/>
              </a:rPr>
              <a:t>Nhận</a:t>
            </a:r>
            <a:r>
              <a:rPr lang="en-US" altLang="en-US" b="1" dirty="0" smtClean="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8265354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960177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p Ribbon 1"/>
          <p:cNvSpPr/>
          <p:nvPr/>
        </p:nvSpPr>
        <p:spPr bwMode="auto">
          <a:xfrm>
            <a:off x="2855914" y="765175"/>
            <a:ext cx="6696075" cy="1168400"/>
          </a:xfrm>
          <a:prstGeom prst="ribbon2">
            <a:avLst/>
          </a:prstGeom>
          <a:solidFill>
            <a:srgbClr val="00B0F0"/>
          </a:solidFill>
          <a:ln w="9525" cap="flat" cmpd="sng" algn="ctr">
            <a:solidFill>
              <a:schemeClr val="tx1"/>
            </a:solidFill>
            <a:prstDash val="solid"/>
            <a:round/>
            <a:headEnd type="none" w="med" len="med"/>
            <a:tailEnd type="none" w="med" len="med"/>
          </a:ln>
          <a:effectLst/>
          <a:extLst/>
        </p:spPr>
        <p:txBody>
          <a:bodyPr/>
          <a:lstStyle/>
          <a:p>
            <a:pPr algn="ctr">
              <a:defRPr/>
            </a:pPr>
            <a:r>
              <a:rPr lang="en-US" sz="2800" dirty="0" err="1">
                <a:solidFill>
                  <a:schemeClr val="bg1"/>
                </a:solidFill>
              </a:rPr>
              <a:t>Các</a:t>
            </a:r>
            <a:r>
              <a:rPr lang="en-US" sz="2800" dirty="0">
                <a:solidFill>
                  <a:schemeClr val="bg1"/>
                </a:solidFill>
              </a:rPr>
              <a:t> </a:t>
            </a:r>
            <a:r>
              <a:rPr lang="en-US" sz="2800" dirty="0" err="1">
                <a:solidFill>
                  <a:schemeClr val="bg1"/>
                </a:solidFill>
              </a:rPr>
              <a:t>trình</a:t>
            </a:r>
            <a:r>
              <a:rPr lang="en-US" sz="2800" dirty="0">
                <a:solidFill>
                  <a:schemeClr val="bg1"/>
                </a:solidFill>
              </a:rPr>
              <a:t> </a:t>
            </a:r>
            <a:r>
              <a:rPr lang="en-US" sz="2800" dirty="0" err="1">
                <a:solidFill>
                  <a:schemeClr val="bg1"/>
                </a:solidFill>
              </a:rPr>
              <a:t>độ</a:t>
            </a:r>
            <a:r>
              <a:rPr lang="en-US" sz="2800" dirty="0">
                <a:solidFill>
                  <a:schemeClr val="bg1"/>
                </a:solidFill>
              </a:rPr>
              <a:t> </a:t>
            </a:r>
          </a:p>
          <a:p>
            <a:pPr algn="ctr">
              <a:defRPr/>
            </a:pPr>
            <a:r>
              <a:rPr lang="en-US" sz="2800" dirty="0" err="1">
                <a:solidFill>
                  <a:schemeClr val="bg1"/>
                </a:solidFill>
              </a:rPr>
              <a:t>nhận</a:t>
            </a:r>
            <a:r>
              <a:rPr lang="en-US" sz="2800" dirty="0">
                <a:solidFill>
                  <a:schemeClr val="bg1"/>
                </a:solidFill>
              </a:rPr>
              <a:t> </a:t>
            </a:r>
            <a:r>
              <a:rPr lang="en-US" sz="2800" dirty="0" err="1">
                <a:solidFill>
                  <a:schemeClr val="bg1"/>
                </a:solidFill>
              </a:rPr>
              <a:t>thức</a:t>
            </a:r>
            <a:endParaRPr lang="en-US" sz="2800" dirty="0">
              <a:solidFill>
                <a:schemeClr val="bg1"/>
              </a:solidFill>
            </a:endParaRPr>
          </a:p>
        </p:txBody>
      </p:sp>
      <p:sp>
        <p:nvSpPr>
          <p:cNvPr id="4" name="Vertical Scroll 3"/>
          <p:cNvSpPr>
            <a:spLocks noChangeArrowheads="1"/>
          </p:cNvSpPr>
          <p:nvPr/>
        </p:nvSpPr>
        <p:spPr bwMode="auto">
          <a:xfrm>
            <a:off x="2279651" y="3270251"/>
            <a:ext cx="2022475" cy="2690813"/>
          </a:xfrm>
          <a:prstGeom prst="verticalScroll">
            <a:avLst>
              <a:gd name="adj" fmla="val 12500"/>
            </a:avLst>
          </a:prstGeom>
          <a:solidFill>
            <a:srgbClr val="66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kinh nghiệm </a:t>
            </a:r>
            <a:endParaRPr lang="en-US" altLang="en-US" sz="2400"/>
          </a:p>
        </p:txBody>
      </p:sp>
      <p:sp>
        <p:nvSpPr>
          <p:cNvPr id="5" name="Vertical Scroll 4"/>
          <p:cNvSpPr>
            <a:spLocks noChangeArrowheads="1"/>
          </p:cNvSpPr>
          <p:nvPr/>
        </p:nvSpPr>
        <p:spPr bwMode="auto">
          <a:xfrm>
            <a:off x="4541838" y="3305176"/>
            <a:ext cx="1993900" cy="2708275"/>
          </a:xfrm>
          <a:prstGeom prst="verticalScroll">
            <a:avLst>
              <a:gd name="adj" fmla="val 12500"/>
            </a:avLst>
          </a:prstGeom>
          <a:solidFill>
            <a:srgbClr val="FF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lý luận </a:t>
            </a:r>
            <a:endParaRPr lang="en-US" altLang="en-US" sz="2400"/>
          </a:p>
        </p:txBody>
      </p:sp>
      <p:sp>
        <p:nvSpPr>
          <p:cNvPr id="6" name="Vertical Scroll 5"/>
          <p:cNvSpPr>
            <a:spLocks noChangeArrowheads="1"/>
          </p:cNvSpPr>
          <p:nvPr/>
        </p:nvSpPr>
        <p:spPr bwMode="auto">
          <a:xfrm>
            <a:off x="8434388" y="3270251"/>
            <a:ext cx="1706562" cy="2690813"/>
          </a:xfrm>
          <a:prstGeom prst="verticalScroll">
            <a:avLst>
              <a:gd name="adj" fmla="val 12500"/>
            </a:avLst>
          </a:prstGeom>
          <a:solidFill>
            <a:srgbClr val="00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khoa học </a:t>
            </a:r>
            <a:endParaRPr lang="en-US" altLang="en-US" sz="2400"/>
          </a:p>
        </p:txBody>
      </p:sp>
      <p:sp>
        <p:nvSpPr>
          <p:cNvPr id="7" name="Vertical Scroll 6"/>
          <p:cNvSpPr>
            <a:spLocks noChangeArrowheads="1"/>
          </p:cNvSpPr>
          <p:nvPr/>
        </p:nvSpPr>
        <p:spPr bwMode="auto">
          <a:xfrm>
            <a:off x="6635750" y="3305175"/>
            <a:ext cx="1798638" cy="2655888"/>
          </a:xfrm>
          <a:prstGeom prst="verticalScroll">
            <a:avLst>
              <a:gd name="adj" fmla="val 1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thông thường </a:t>
            </a:r>
            <a:endParaRPr lang="en-US" altLang="en-US" sz="2400"/>
          </a:p>
        </p:txBody>
      </p:sp>
      <p:cxnSp>
        <p:nvCxnSpPr>
          <p:cNvPr id="9" name="Straight Arrow Connector 8"/>
          <p:cNvCxnSpPr>
            <a:cxnSpLocks noChangeShapeType="1"/>
            <a:stCxn id="2" idx="2"/>
            <a:endCxn id="4" idx="0"/>
          </p:cNvCxnSpPr>
          <p:nvPr/>
        </p:nvCxnSpPr>
        <p:spPr bwMode="auto">
          <a:xfrm flipH="1">
            <a:off x="3290888" y="1739900"/>
            <a:ext cx="2913062"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Arrow Connector 10"/>
          <p:cNvCxnSpPr>
            <a:cxnSpLocks noChangeShapeType="1"/>
            <a:stCxn id="2" idx="2"/>
            <a:endCxn id="5" idx="0"/>
          </p:cNvCxnSpPr>
          <p:nvPr/>
        </p:nvCxnSpPr>
        <p:spPr bwMode="auto">
          <a:xfrm flipH="1">
            <a:off x="5538788" y="1739901"/>
            <a:ext cx="665162" cy="1565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2" idx="2"/>
          </p:cNvCxnSpPr>
          <p:nvPr/>
        </p:nvCxnSpPr>
        <p:spPr bwMode="auto">
          <a:xfrm>
            <a:off x="6203951" y="1739900"/>
            <a:ext cx="147637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2" idx="2"/>
            <a:endCxn id="6" idx="0"/>
          </p:cNvCxnSpPr>
          <p:nvPr/>
        </p:nvCxnSpPr>
        <p:spPr bwMode="auto">
          <a:xfrm>
            <a:off x="6203951" y="1739900"/>
            <a:ext cx="308292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08678973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1000"/>
                                        <p:tgtEl>
                                          <p:spTgt spid="13"/>
                                        </p:tgtEl>
                                      </p:cBhvr>
                                    </p:animEffect>
                                    <p:anim calcmode="lin" valueType="num">
                                      <p:cBhvr>
                                        <p:cTn id="44" dur="1000" fill="hold"/>
                                        <p:tgtEl>
                                          <p:spTgt spid="13"/>
                                        </p:tgtEl>
                                        <p:attrNameLst>
                                          <p:attrName>ppt_x</p:attrName>
                                        </p:attrNameLst>
                                      </p:cBhvr>
                                      <p:tavLst>
                                        <p:tav tm="0">
                                          <p:val>
                                            <p:strVal val="#ppt_x"/>
                                          </p:val>
                                        </p:tav>
                                        <p:tav tm="100000">
                                          <p:val>
                                            <p:strVal val="#ppt_x"/>
                                          </p:val>
                                        </p:tav>
                                      </p:tavLst>
                                    </p:anim>
                                    <p:anim calcmode="lin" valueType="num">
                                      <p:cBhvr>
                                        <p:cTn id="4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fade">
                                      <p:cBhvr>
                                        <p:cTn id="50" dur="1000"/>
                                        <p:tgtEl>
                                          <p:spTgt spid="7"/>
                                        </p:tgtEl>
                                      </p:cBhvr>
                                    </p:animEffect>
                                    <p:anim calcmode="lin" valueType="num">
                                      <p:cBhvr>
                                        <p:cTn id="51" dur="1000" fill="hold"/>
                                        <p:tgtEl>
                                          <p:spTgt spid="7"/>
                                        </p:tgtEl>
                                        <p:attrNameLst>
                                          <p:attrName>ppt_x</p:attrName>
                                        </p:attrNameLst>
                                      </p:cBhvr>
                                      <p:tavLst>
                                        <p:tav tm="0">
                                          <p:val>
                                            <p:strVal val="#ppt_x"/>
                                          </p:val>
                                        </p:tav>
                                        <p:tav tm="100000">
                                          <p:val>
                                            <p:strVal val="#ppt_x"/>
                                          </p:val>
                                        </p:tav>
                                      </p:tavLst>
                                    </p:anim>
                                    <p:anim calcmode="lin" valueType="num">
                                      <p:cBhvr>
                                        <p:cTn id="5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1000"/>
                                        <p:tgtEl>
                                          <p:spTgt spid="15"/>
                                        </p:tgtEl>
                                      </p:cBhvr>
                                    </p:animEffect>
                                    <p:anim calcmode="lin" valueType="num">
                                      <p:cBhvr>
                                        <p:cTn id="58" dur="1000" fill="hold"/>
                                        <p:tgtEl>
                                          <p:spTgt spid="15"/>
                                        </p:tgtEl>
                                        <p:attrNameLst>
                                          <p:attrName>ppt_x</p:attrName>
                                        </p:attrNameLst>
                                      </p:cBhvr>
                                      <p:tavLst>
                                        <p:tav tm="0">
                                          <p:val>
                                            <p:strVal val="#ppt_x"/>
                                          </p:val>
                                        </p:tav>
                                        <p:tav tm="100000">
                                          <p:val>
                                            <p:strVal val="#ppt_x"/>
                                          </p:val>
                                        </p:tav>
                                      </p:tavLst>
                                    </p:anim>
                                    <p:anim calcmode="lin" valueType="num">
                                      <p:cBhvr>
                                        <p:cTn id="5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1000"/>
                                        <p:tgtEl>
                                          <p:spTgt spid="6"/>
                                        </p:tgtEl>
                                      </p:cBhvr>
                                    </p:animEffect>
                                    <p:anim calcmode="lin" valueType="num">
                                      <p:cBhvr>
                                        <p:cTn id="65" dur="1000" fill="hold"/>
                                        <p:tgtEl>
                                          <p:spTgt spid="6"/>
                                        </p:tgtEl>
                                        <p:attrNameLst>
                                          <p:attrName>ppt_x</p:attrName>
                                        </p:attrNameLst>
                                      </p:cBhvr>
                                      <p:tavLst>
                                        <p:tav tm="0">
                                          <p:val>
                                            <p:strVal val="#ppt_x"/>
                                          </p:val>
                                        </p:tav>
                                        <p:tav tm="100000">
                                          <p:val>
                                            <p:strVal val="#ppt_x"/>
                                          </p:val>
                                        </p:tav>
                                      </p:tavLst>
                                    </p:anim>
                                    <p:anim calcmode="lin" valueType="num">
                                      <p:cBhvr>
                                        <p:cTn id="6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P spid="6" grpId="0" animBg="1"/>
      <p:bldP spid="7"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475470" y="1831888"/>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597848" y="1859246"/>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5979794" y="2106935"/>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597849" y="4454706"/>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26102" y="3281659"/>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345127"/>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Tree>
    <p:extLst>
      <p:ext uri="{BB962C8B-B14F-4D97-AF65-F5344CB8AC3E}">
        <p14:creationId xmlns:p14="http://schemas.microsoft.com/office/powerpoint/2010/main" val="176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ppt_x</p:attrName>
                                        </p:attrNameLst>
                                      </p:cBhvr>
                                      <p:tavLst>
                                        <p:tav tm="0">
                                          <p:val>
                                            <p:strVal val="#ppt_x-.2"/>
                                          </p:val>
                                        </p:tav>
                                        <p:tav tm="100000">
                                          <p:val>
                                            <p:strVal val="#ppt_x"/>
                                          </p:val>
                                        </p:tav>
                                      </p:tavLst>
                                    </p:anim>
                                    <p:anim calcmode="lin" valueType="num">
                                      <p:cBhvr>
                                        <p:cTn id="15"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16" dur="1000"/>
                                        <p:tgtEl>
                                          <p:spTgt spid="6"/>
                                        </p:tgtEl>
                                      </p:cBhvr>
                                    </p:animEffect>
                                  </p:childTnLst>
                                </p:cTn>
                              </p:par>
                            </p:childTnLst>
                          </p:cTn>
                        </p:par>
                        <p:par>
                          <p:cTn id="17" fill="hold">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ppt_x</p:attrName>
                                        </p:attrNameLst>
                                      </p:cBhvr>
                                      <p:tavLst>
                                        <p:tav tm="0">
                                          <p:val>
                                            <p:strVal val="#ppt_x-.2"/>
                                          </p:val>
                                        </p:tav>
                                        <p:tav tm="100000">
                                          <p:val>
                                            <p:strVal val="#ppt_x"/>
                                          </p:val>
                                        </p:tav>
                                      </p:tavLst>
                                    </p:anim>
                                    <p:anim calcmode="lin" valueType="num">
                                      <p:cBhvr>
                                        <p:cTn id="21"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2"/>
                                        </p:tgtEl>
                                      </p:cBhvr>
                                    </p:animEffect>
                                  </p:childTnLst>
                                </p:cTn>
                              </p:par>
                            </p:childTnLst>
                          </p:cTn>
                        </p:par>
                        <p:par>
                          <p:cTn id="23" fill="hold">
                            <p:stCondLst>
                              <p:cond delay="2000"/>
                            </p:stCondLst>
                            <p:childTnLst>
                              <p:par>
                                <p:cTn id="24" presetID="29" presetClass="entr" presetSubtype="0"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ppt_x</p:attrName>
                                        </p:attrNameLst>
                                      </p:cBhvr>
                                      <p:tavLst>
                                        <p:tav tm="0">
                                          <p:val>
                                            <p:strVal val="#ppt_x-.2"/>
                                          </p:val>
                                        </p:tav>
                                        <p:tav tm="100000">
                                          <p:val>
                                            <p:strVal val="#ppt_x"/>
                                          </p:val>
                                        </p:tav>
                                      </p:tavLst>
                                    </p:anim>
                                    <p:anim calcmode="lin" valueType="num">
                                      <p:cBhvr>
                                        <p:cTn id="27"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1000"/>
                                        <p:tgtEl>
                                          <p:spTgt spid="9"/>
                                        </p:tgtEl>
                                      </p:cBhvr>
                                    </p:animEffect>
                                  </p:childTnLst>
                                </p:cTn>
                              </p:par>
                            </p:childTnLst>
                          </p:cTn>
                        </p:par>
                        <p:par>
                          <p:cTn id="29" fill="hold">
                            <p:stCondLst>
                              <p:cond delay="3000"/>
                            </p:stCondLst>
                            <p:childTnLst>
                              <p:par>
                                <p:cTn id="30" presetID="29"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1000" fill="hold"/>
                                        <p:tgtEl>
                                          <p:spTgt spid="13"/>
                                        </p:tgtEl>
                                        <p:attrNameLst>
                                          <p:attrName>ppt_x</p:attrName>
                                        </p:attrNameLst>
                                      </p:cBhvr>
                                      <p:tavLst>
                                        <p:tav tm="0">
                                          <p:val>
                                            <p:strVal val="#ppt_x-.2"/>
                                          </p:val>
                                        </p:tav>
                                        <p:tav tm="100000">
                                          <p:val>
                                            <p:strVal val="#ppt_x"/>
                                          </p:val>
                                        </p:tav>
                                      </p:tavLst>
                                    </p:anim>
                                    <p:anim calcmode="lin" valueType="num">
                                      <p:cBhvr>
                                        <p:cTn id="33"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13"/>
                                        </p:tgtEl>
                                      </p:cBhvr>
                                    </p:animEffect>
                                  </p:childTnLst>
                                </p:cTn>
                              </p:par>
                            </p:childTnLst>
                          </p:cTn>
                        </p:par>
                        <p:par>
                          <p:cTn id="35" fill="hold">
                            <p:stCondLst>
                              <p:cond delay="4000"/>
                            </p:stCondLst>
                            <p:childTnLst>
                              <p:par>
                                <p:cTn id="36" presetID="29" presetClass="entr" presetSubtype="0"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1000" fill="hold"/>
                                        <p:tgtEl>
                                          <p:spTgt spid="16"/>
                                        </p:tgtEl>
                                        <p:attrNameLst>
                                          <p:attrName>ppt_x</p:attrName>
                                        </p:attrNameLst>
                                      </p:cBhvr>
                                      <p:tavLst>
                                        <p:tav tm="0">
                                          <p:val>
                                            <p:strVal val="#ppt_x-.2"/>
                                          </p:val>
                                        </p:tav>
                                        <p:tav tm="100000">
                                          <p:val>
                                            <p:strVal val="#ppt_x"/>
                                          </p:val>
                                        </p:tav>
                                      </p:tavLst>
                                    </p:anim>
                                    <p:anim calcmode="lin" valueType="num">
                                      <p:cBhvr>
                                        <p:cTn id="39"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0" dur="1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anim calcmode="lin" valueType="num">
                                      <p:cBhvr>
                                        <p:cTn id="46" dur="1000" fill="hold"/>
                                        <p:tgtEl>
                                          <p:spTgt spid="17"/>
                                        </p:tgtEl>
                                        <p:attrNameLst>
                                          <p:attrName>ppt_x</p:attrName>
                                        </p:attrNameLst>
                                      </p:cBhvr>
                                      <p:tavLst>
                                        <p:tav tm="0">
                                          <p:val>
                                            <p:strVal val="#ppt_x"/>
                                          </p:val>
                                        </p:tav>
                                        <p:tav tm="100000">
                                          <p:val>
                                            <p:strVal val="#ppt_x"/>
                                          </p:val>
                                        </p:tav>
                                      </p:tavLst>
                                    </p:anim>
                                    <p:anim calcmode="lin" valueType="num">
                                      <p:cBhvr>
                                        <p:cTn id="4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dirty="0" smtClean="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Các</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giai</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đoạn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của</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quá</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trình</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nhận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8519063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40500894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052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8451" y="3346451"/>
            <a:ext cx="2713567" cy="126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68" name="Group 3"/>
          <p:cNvGrpSpPr>
            <a:grpSpLocks/>
          </p:cNvGrpSpPr>
          <p:nvPr/>
        </p:nvGrpSpPr>
        <p:grpSpPr bwMode="auto">
          <a:xfrm>
            <a:off x="201089" y="1110964"/>
            <a:ext cx="11584512" cy="5050125"/>
            <a:chOff x="559" y="904"/>
            <a:chExt cx="4430" cy="2698"/>
          </a:xfrm>
        </p:grpSpPr>
        <p:sp>
          <p:nvSpPr>
            <p:cNvPr id="65540" name="Freeform 4"/>
            <p:cNvSpPr>
              <a:spLocks noEditPoints="1"/>
            </p:cNvSpPr>
            <p:nvPr/>
          </p:nvSpPr>
          <p:spPr bwMode="gray">
            <a:xfrm rot="-1358056">
              <a:off x="877" y="1765"/>
              <a:ext cx="3839" cy="1527"/>
            </a:xfrm>
            <a:custGeom>
              <a:avLst/>
              <a:gdLst>
                <a:gd name="T0" fmla="*/ 1692 w 4040"/>
                <a:gd name="T1" fmla="*/ 12 h 1888"/>
                <a:gd name="T2" fmla="*/ 1234 w 4040"/>
                <a:gd name="T3" fmla="*/ 74 h 1888"/>
                <a:gd name="T4" fmla="*/ 828 w 4040"/>
                <a:gd name="T5" fmla="*/ 182 h 1888"/>
                <a:gd name="T6" fmla="*/ 486 w 4040"/>
                <a:gd name="T7" fmla="*/ 330 h 1888"/>
                <a:gd name="T8" fmla="*/ 226 w 4040"/>
                <a:gd name="T9" fmla="*/ 510 h 1888"/>
                <a:gd name="T10" fmla="*/ 58 w 4040"/>
                <a:gd name="T11" fmla="*/ 718 h 1888"/>
                <a:gd name="T12" fmla="*/ 0 w 4040"/>
                <a:gd name="T13" fmla="*/ 944 h 1888"/>
                <a:gd name="T14" fmla="*/ 58 w 4040"/>
                <a:gd name="T15" fmla="*/ 1170 h 1888"/>
                <a:gd name="T16" fmla="*/ 226 w 4040"/>
                <a:gd name="T17" fmla="*/ 1378 h 1888"/>
                <a:gd name="T18" fmla="*/ 486 w 4040"/>
                <a:gd name="T19" fmla="*/ 1558 h 1888"/>
                <a:gd name="T20" fmla="*/ 828 w 4040"/>
                <a:gd name="T21" fmla="*/ 1706 h 1888"/>
                <a:gd name="T22" fmla="*/ 1234 w 4040"/>
                <a:gd name="T23" fmla="*/ 1814 h 1888"/>
                <a:gd name="T24" fmla="*/ 1692 w 4040"/>
                <a:gd name="T25" fmla="*/ 1876 h 1888"/>
                <a:gd name="T26" fmla="*/ 2186 w 4040"/>
                <a:gd name="T27" fmla="*/ 1884 h 1888"/>
                <a:gd name="T28" fmla="*/ 2658 w 4040"/>
                <a:gd name="T29" fmla="*/ 1840 h 1888"/>
                <a:gd name="T30" fmla="*/ 3084 w 4040"/>
                <a:gd name="T31" fmla="*/ 1746 h 1888"/>
                <a:gd name="T32" fmla="*/ 3448 w 4040"/>
                <a:gd name="T33" fmla="*/ 1612 h 1888"/>
                <a:gd name="T34" fmla="*/ 3738 w 4040"/>
                <a:gd name="T35" fmla="*/ 1442 h 1888"/>
                <a:gd name="T36" fmla="*/ 3938 w 4040"/>
                <a:gd name="T37" fmla="*/ 1242 h 1888"/>
                <a:gd name="T38" fmla="*/ 4034 w 4040"/>
                <a:gd name="T39" fmla="*/ 1022 h 1888"/>
                <a:gd name="T40" fmla="*/ 4014 w 4040"/>
                <a:gd name="T41" fmla="*/ 790 h 1888"/>
                <a:gd name="T42" fmla="*/ 3882 w 4040"/>
                <a:gd name="T43" fmla="*/ 576 h 1888"/>
                <a:gd name="T44" fmla="*/ 3650 w 4040"/>
                <a:gd name="T45" fmla="*/ 386 h 1888"/>
                <a:gd name="T46" fmla="*/ 3334 w 4040"/>
                <a:gd name="T47" fmla="*/ 228 h 1888"/>
                <a:gd name="T48" fmla="*/ 2948 w 4040"/>
                <a:gd name="T49" fmla="*/ 106 h 1888"/>
                <a:gd name="T50" fmla="*/ 2506 w 4040"/>
                <a:gd name="T51" fmla="*/ 28 h 1888"/>
                <a:gd name="T52" fmla="*/ 2020 w 4040"/>
                <a:gd name="T53" fmla="*/ 0 h 1888"/>
                <a:gd name="T54" fmla="*/ 1606 w 4040"/>
                <a:gd name="T55" fmla="*/ 1736 h 1888"/>
                <a:gd name="T56" fmla="*/ 1164 w 4040"/>
                <a:gd name="T57" fmla="*/ 1678 h 1888"/>
                <a:gd name="T58" fmla="*/ 776 w 4040"/>
                <a:gd name="T59" fmla="*/ 1576 h 1888"/>
                <a:gd name="T60" fmla="*/ 458 w 4040"/>
                <a:gd name="T61" fmla="*/ 1436 h 1888"/>
                <a:gd name="T62" fmla="*/ 224 w 4040"/>
                <a:gd name="T63" fmla="*/ 1266 h 1888"/>
                <a:gd name="T64" fmla="*/ 88 w 4040"/>
                <a:gd name="T65" fmla="*/ 1074 h 1888"/>
                <a:gd name="T66" fmla="*/ 68 w 4040"/>
                <a:gd name="T67" fmla="*/ 864 h 1888"/>
                <a:gd name="T68" fmla="*/ 166 w 4040"/>
                <a:gd name="T69" fmla="*/ 664 h 1888"/>
                <a:gd name="T70" fmla="*/ 370 w 4040"/>
                <a:gd name="T71" fmla="*/ 486 h 1888"/>
                <a:gd name="T72" fmla="*/ 662 w 4040"/>
                <a:gd name="T73" fmla="*/ 336 h 1888"/>
                <a:gd name="T74" fmla="*/ 1028 w 4040"/>
                <a:gd name="T75" fmla="*/ 222 h 1888"/>
                <a:gd name="T76" fmla="*/ 1454 w 4040"/>
                <a:gd name="T77" fmla="*/ 148 h 1888"/>
                <a:gd name="T78" fmla="*/ 1922 w 4040"/>
                <a:gd name="T79" fmla="*/ 120 h 1888"/>
                <a:gd name="T80" fmla="*/ 2392 w 4040"/>
                <a:gd name="T81" fmla="*/ 148 h 1888"/>
                <a:gd name="T82" fmla="*/ 2818 w 4040"/>
                <a:gd name="T83" fmla="*/ 222 h 1888"/>
                <a:gd name="T84" fmla="*/ 3184 w 4040"/>
                <a:gd name="T85" fmla="*/ 336 h 1888"/>
                <a:gd name="T86" fmla="*/ 3476 w 4040"/>
                <a:gd name="T87" fmla="*/ 486 h 1888"/>
                <a:gd name="T88" fmla="*/ 3680 w 4040"/>
                <a:gd name="T89" fmla="*/ 664 h 1888"/>
                <a:gd name="T90" fmla="*/ 3778 w 4040"/>
                <a:gd name="T91" fmla="*/ 864 h 1888"/>
                <a:gd name="T92" fmla="*/ 3758 w 4040"/>
                <a:gd name="T93" fmla="*/ 1074 h 1888"/>
                <a:gd name="T94" fmla="*/ 3622 w 4040"/>
                <a:gd name="T95" fmla="*/ 1266 h 1888"/>
                <a:gd name="T96" fmla="*/ 3388 w 4040"/>
                <a:gd name="T97" fmla="*/ 1436 h 1888"/>
                <a:gd name="T98" fmla="*/ 3070 w 4040"/>
                <a:gd name="T99" fmla="*/ 1576 h 1888"/>
                <a:gd name="T100" fmla="*/ 2682 w 4040"/>
                <a:gd name="T101" fmla="*/ 1678 h 1888"/>
                <a:gd name="T102" fmla="*/ 2240 w 4040"/>
                <a:gd name="T103" fmla="*/ 1736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40" h="1888">
                  <a:moveTo>
                    <a:pt x="2020" y="0"/>
                  </a:moveTo>
                  <a:lnTo>
                    <a:pt x="1854" y="4"/>
                  </a:lnTo>
                  <a:lnTo>
                    <a:pt x="1692" y="12"/>
                  </a:lnTo>
                  <a:lnTo>
                    <a:pt x="1534" y="28"/>
                  </a:lnTo>
                  <a:lnTo>
                    <a:pt x="1382" y="48"/>
                  </a:lnTo>
                  <a:lnTo>
                    <a:pt x="1234" y="74"/>
                  </a:lnTo>
                  <a:lnTo>
                    <a:pt x="1092" y="106"/>
                  </a:lnTo>
                  <a:lnTo>
                    <a:pt x="956" y="142"/>
                  </a:lnTo>
                  <a:lnTo>
                    <a:pt x="828" y="182"/>
                  </a:lnTo>
                  <a:lnTo>
                    <a:pt x="706" y="228"/>
                  </a:lnTo>
                  <a:lnTo>
                    <a:pt x="592" y="276"/>
                  </a:lnTo>
                  <a:lnTo>
                    <a:pt x="486" y="330"/>
                  </a:lnTo>
                  <a:lnTo>
                    <a:pt x="390" y="386"/>
                  </a:lnTo>
                  <a:lnTo>
                    <a:pt x="302" y="446"/>
                  </a:lnTo>
                  <a:lnTo>
                    <a:pt x="226" y="510"/>
                  </a:lnTo>
                  <a:lnTo>
                    <a:pt x="158" y="576"/>
                  </a:lnTo>
                  <a:lnTo>
                    <a:pt x="102" y="646"/>
                  </a:lnTo>
                  <a:lnTo>
                    <a:pt x="58" y="718"/>
                  </a:lnTo>
                  <a:lnTo>
                    <a:pt x="26" y="790"/>
                  </a:lnTo>
                  <a:lnTo>
                    <a:pt x="6" y="866"/>
                  </a:lnTo>
                  <a:lnTo>
                    <a:pt x="0" y="944"/>
                  </a:lnTo>
                  <a:lnTo>
                    <a:pt x="6" y="1022"/>
                  </a:lnTo>
                  <a:lnTo>
                    <a:pt x="26" y="1098"/>
                  </a:lnTo>
                  <a:lnTo>
                    <a:pt x="58" y="1170"/>
                  </a:lnTo>
                  <a:lnTo>
                    <a:pt x="102" y="1242"/>
                  </a:lnTo>
                  <a:lnTo>
                    <a:pt x="158" y="1312"/>
                  </a:lnTo>
                  <a:lnTo>
                    <a:pt x="226" y="1378"/>
                  </a:lnTo>
                  <a:lnTo>
                    <a:pt x="302" y="1442"/>
                  </a:lnTo>
                  <a:lnTo>
                    <a:pt x="390" y="1502"/>
                  </a:lnTo>
                  <a:lnTo>
                    <a:pt x="486" y="1558"/>
                  </a:lnTo>
                  <a:lnTo>
                    <a:pt x="592" y="1612"/>
                  </a:lnTo>
                  <a:lnTo>
                    <a:pt x="706" y="1660"/>
                  </a:lnTo>
                  <a:lnTo>
                    <a:pt x="828" y="1706"/>
                  </a:lnTo>
                  <a:lnTo>
                    <a:pt x="956" y="1746"/>
                  </a:lnTo>
                  <a:lnTo>
                    <a:pt x="1092" y="1782"/>
                  </a:lnTo>
                  <a:lnTo>
                    <a:pt x="1234" y="1814"/>
                  </a:lnTo>
                  <a:lnTo>
                    <a:pt x="1382" y="1840"/>
                  </a:lnTo>
                  <a:lnTo>
                    <a:pt x="1534" y="1860"/>
                  </a:lnTo>
                  <a:lnTo>
                    <a:pt x="1692" y="1876"/>
                  </a:lnTo>
                  <a:lnTo>
                    <a:pt x="1854" y="1884"/>
                  </a:lnTo>
                  <a:lnTo>
                    <a:pt x="2020" y="1888"/>
                  </a:lnTo>
                  <a:lnTo>
                    <a:pt x="2186" y="1884"/>
                  </a:lnTo>
                  <a:lnTo>
                    <a:pt x="2348" y="1876"/>
                  </a:lnTo>
                  <a:lnTo>
                    <a:pt x="2506" y="1860"/>
                  </a:lnTo>
                  <a:lnTo>
                    <a:pt x="2658" y="1840"/>
                  </a:lnTo>
                  <a:lnTo>
                    <a:pt x="2806" y="1814"/>
                  </a:lnTo>
                  <a:lnTo>
                    <a:pt x="2948" y="1782"/>
                  </a:lnTo>
                  <a:lnTo>
                    <a:pt x="3084" y="1746"/>
                  </a:lnTo>
                  <a:lnTo>
                    <a:pt x="3212" y="1706"/>
                  </a:lnTo>
                  <a:lnTo>
                    <a:pt x="3334" y="1660"/>
                  </a:lnTo>
                  <a:lnTo>
                    <a:pt x="3448" y="1612"/>
                  </a:lnTo>
                  <a:lnTo>
                    <a:pt x="3554" y="1558"/>
                  </a:lnTo>
                  <a:lnTo>
                    <a:pt x="3650" y="1502"/>
                  </a:lnTo>
                  <a:lnTo>
                    <a:pt x="3738" y="1442"/>
                  </a:lnTo>
                  <a:lnTo>
                    <a:pt x="3814" y="1378"/>
                  </a:lnTo>
                  <a:lnTo>
                    <a:pt x="3882" y="1312"/>
                  </a:lnTo>
                  <a:lnTo>
                    <a:pt x="3938" y="1242"/>
                  </a:lnTo>
                  <a:lnTo>
                    <a:pt x="3982" y="1170"/>
                  </a:lnTo>
                  <a:lnTo>
                    <a:pt x="4014" y="1098"/>
                  </a:lnTo>
                  <a:lnTo>
                    <a:pt x="4034" y="1022"/>
                  </a:lnTo>
                  <a:lnTo>
                    <a:pt x="4040" y="944"/>
                  </a:lnTo>
                  <a:lnTo>
                    <a:pt x="4034" y="866"/>
                  </a:lnTo>
                  <a:lnTo>
                    <a:pt x="4014" y="790"/>
                  </a:lnTo>
                  <a:lnTo>
                    <a:pt x="3982" y="718"/>
                  </a:lnTo>
                  <a:lnTo>
                    <a:pt x="3938" y="646"/>
                  </a:lnTo>
                  <a:lnTo>
                    <a:pt x="3882" y="576"/>
                  </a:lnTo>
                  <a:lnTo>
                    <a:pt x="3814" y="510"/>
                  </a:lnTo>
                  <a:lnTo>
                    <a:pt x="3738" y="446"/>
                  </a:lnTo>
                  <a:lnTo>
                    <a:pt x="3650" y="386"/>
                  </a:lnTo>
                  <a:lnTo>
                    <a:pt x="3554" y="330"/>
                  </a:lnTo>
                  <a:lnTo>
                    <a:pt x="3448" y="276"/>
                  </a:lnTo>
                  <a:lnTo>
                    <a:pt x="3334" y="228"/>
                  </a:lnTo>
                  <a:lnTo>
                    <a:pt x="3212" y="182"/>
                  </a:lnTo>
                  <a:lnTo>
                    <a:pt x="3084" y="142"/>
                  </a:lnTo>
                  <a:lnTo>
                    <a:pt x="2948" y="106"/>
                  </a:lnTo>
                  <a:lnTo>
                    <a:pt x="2806" y="74"/>
                  </a:lnTo>
                  <a:lnTo>
                    <a:pt x="2658" y="48"/>
                  </a:lnTo>
                  <a:lnTo>
                    <a:pt x="2506" y="28"/>
                  </a:lnTo>
                  <a:lnTo>
                    <a:pt x="2348" y="12"/>
                  </a:lnTo>
                  <a:lnTo>
                    <a:pt x="2186" y="4"/>
                  </a:lnTo>
                  <a:lnTo>
                    <a:pt x="2020" y="0"/>
                  </a:lnTo>
                  <a:close/>
                  <a:moveTo>
                    <a:pt x="1922" y="1748"/>
                  </a:moveTo>
                  <a:lnTo>
                    <a:pt x="1762" y="1746"/>
                  </a:lnTo>
                  <a:lnTo>
                    <a:pt x="1606" y="1736"/>
                  </a:lnTo>
                  <a:lnTo>
                    <a:pt x="1454" y="1722"/>
                  </a:lnTo>
                  <a:lnTo>
                    <a:pt x="1306" y="1702"/>
                  </a:lnTo>
                  <a:lnTo>
                    <a:pt x="1164" y="1678"/>
                  </a:lnTo>
                  <a:lnTo>
                    <a:pt x="1028" y="1648"/>
                  </a:lnTo>
                  <a:lnTo>
                    <a:pt x="898" y="1614"/>
                  </a:lnTo>
                  <a:lnTo>
                    <a:pt x="776" y="1576"/>
                  </a:lnTo>
                  <a:lnTo>
                    <a:pt x="662" y="1532"/>
                  </a:lnTo>
                  <a:lnTo>
                    <a:pt x="554" y="1486"/>
                  </a:lnTo>
                  <a:lnTo>
                    <a:pt x="458" y="1436"/>
                  </a:lnTo>
                  <a:lnTo>
                    <a:pt x="370" y="1382"/>
                  </a:lnTo>
                  <a:lnTo>
                    <a:pt x="292" y="1326"/>
                  </a:lnTo>
                  <a:lnTo>
                    <a:pt x="224" y="1266"/>
                  </a:lnTo>
                  <a:lnTo>
                    <a:pt x="166" y="1204"/>
                  </a:lnTo>
                  <a:lnTo>
                    <a:pt x="122" y="1140"/>
                  </a:lnTo>
                  <a:lnTo>
                    <a:pt x="88" y="1074"/>
                  </a:lnTo>
                  <a:lnTo>
                    <a:pt x="68" y="1004"/>
                  </a:lnTo>
                  <a:lnTo>
                    <a:pt x="62" y="934"/>
                  </a:lnTo>
                  <a:lnTo>
                    <a:pt x="68" y="864"/>
                  </a:lnTo>
                  <a:lnTo>
                    <a:pt x="88" y="796"/>
                  </a:lnTo>
                  <a:lnTo>
                    <a:pt x="122" y="730"/>
                  </a:lnTo>
                  <a:lnTo>
                    <a:pt x="166" y="664"/>
                  </a:lnTo>
                  <a:lnTo>
                    <a:pt x="224" y="602"/>
                  </a:lnTo>
                  <a:lnTo>
                    <a:pt x="292" y="544"/>
                  </a:lnTo>
                  <a:lnTo>
                    <a:pt x="370" y="486"/>
                  </a:lnTo>
                  <a:lnTo>
                    <a:pt x="458" y="434"/>
                  </a:lnTo>
                  <a:lnTo>
                    <a:pt x="554" y="382"/>
                  </a:lnTo>
                  <a:lnTo>
                    <a:pt x="662" y="336"/>
                  </a:lnTo>
                  <a:lnTo>
                    <a:pt x="776" y="294"/>
                  </a:lnTo>
                  <a:lnTo>
                    <a:pt x="898" y="256"/>
                  </a:lnTo>
                  <a:lnTo>
                    <a:pt x="1028" y="222"/>
                  </a:lnTo>
                  <a:lnTo>
                    <a:pt x="1164" y="192"/>
                  </a:lnTo>
                  <a:lnTo>
                    <a:pt x="1306" y="166"/>
                  </a:lnTo>
                  <a:lnTo>
                    <a:pt x="1454" y="148"/>
                  </a:lnTo>
                  <a:lnTo>
                    <a:pt x="1606" y="132"/>
                  </a:lnTo>
                  <a:lnTo>
                    <a:pt x="1762" y="124"/>
                  </a:lnTo>
                  <a:lnTo>
                    <a:pt x="1922" y="120"/>
                  </a:lnTo>
                  <a:lnTo>
                    <a:pt x="2084" y="124"/>
                  </a:lnTo>
                  <a:lnTo>
                    <a:pt x="2240" y="132"/>
                  </a:lnTo>
                  <a:lnTo>
                    <a:pt x="2392" y="148"/>
                  </a:lnTo>
                  <a:lnTo>
                    <a:pt x="2540" y="166"/>
                  </a:lnTo>
                  <a:lnTo>
                    <a:pt x="2682" y="192"/>
                  </a:lnTo>
                  <a:lnTo>
                    <a:pt x="2818" y="222"/>
                  </a:lnTo>
                  <a:lnTo>
                    <a:pt x="2948" y="256"/>
                  </a:lnTo>
                  <a:lnTo>
                    <a:pt x="3070" y="294"/>
                  </a:lnTo>
                  <a:lnTo>
                    <a:pt x="3184" y="336"/>
                  </a:lnTo>
                  <a:lnTo>
                    <a:pt x="3292" y="382"/>
                  </a:lnTo>
                  <a:lnTo>
                    <a:pt x="3388" y="434"/>
                  </a:lnTo>
                  <a:lnTo>
                    <a:pt x="3476" y="486"/>
                  </a:lnTo>
                  <a:lnTo>
                    <a:pt x="3554" y="544"/>
                  </a:lnTo>
                  <a:lnTo>
                    <a:pt x="3622" y="602"/>
                  </a:lnTo>
                  <a:lnTo>
                    <a:pt x="3680" y="664"/>
                  </a:lnTo>
                  <a:lnTo>
                    <a:pt x="3724" y="730"/>
                  </a:lnTo>
                  <a:lnTo>
                    <a:pt x="3758" y="796"/>
                  </a:lnTo>
                  <a:lnTo>
                    <a:pt x="3778" y="864"/>
                  </a:lnTo>
                  <a:lnTo>
                    <a:pt x="3784" y="934"/>
                  </a:lnTo>
                  <a:lnTo>
                    <a:pt x="3778" y="1004"/>
                  </a:lnTo>
                  <a:lnTo>
                    <a:pt x="3758" y="1074"/>
                  </a:lnTo>
                  <a:lnTo>
                    <a:pt x="3724" y="1140"/>
                  </a:lnTo>
                  <a:lnTo>
                    <a:pt x="3680" y="1204"/>
                  </a:lnTo>
                  <a:lnTo>
                    <a:pt x="3622" y="1266"/>
                  </a:lnTo>
                  <a:lnTo>
                    <a:pt x="3554" y="1326"/>
                  </a:lnTo>
                  <a:lnTo>
                    <a:pt x="3476" y="1382"/>
                  </a:lnTo>
                  <a:lnTo>
                    <a:pt x="3388" y="1436"/>
                  </a:lnTo>
                  <a:lnTo>
                    <a:pt x="3292" y="1486"/>
                  </a:lnTo>
                  <a:lnTo>
                    <a:pt x="3184" y="1532"/>
                  </a:lnTo>
                  <a:lnTo>
                    <a:pt x="3070" y="1576"/>
                  </a:lnTo>
                  <a:lnTo>
                    <a:pt x="2948" y="1614"/>
                  </a:lnTo>
                  <a:lnTo>
                    <a:pt x="2818" y="1648"/>
                  </a:lnTo>
                  <a:lnTo>
                    <a:pt x="2682" y="1678"/>
                  </a:lnTo>
                  <a:lnTo>
                    <a:pt x="2540" y="1702"/>
                  </a:lnTo>
                  <a:lnTo>
                    <a:pt x="2392" y="1722"/>
                  </a:lnTo>
                  <a:lnTo>
                    <a:pt x="2240" y="1736"/>
                  </a:lnTo>
                  <a:lnTo>
                    <a:pt x="2084" y="1746"/>
                  </a:lnTo>
                  <a:lnTo>
                    <a:pt x="1922" y="1748"/>
                  </a:lnTo>
                  <a:close/>
                </a:path>
              </a:pathLst>
            </a:custGeom>
            <a:gradFill rotWithShape="1">
              <a:gsLst>
                <a:gs pos="0">
                  <a:schemeClr val="hlink">
                    <a:gamma/>
                    <a:tint val="30196"/>
                    <a:invGamma/>
                    <a:alpha val="36000"/>
                  </a:schemeClr>
                </a:gs>
                <a:gs pos="100000">
                  <a:schemeClr val="hlink"/>
                </a:gs>
              </a:gsLst>
              <a:lin ang="0" scaled="1"/>
            </a:gradFill>
            <a:ln>
              <a:noFill/>
            </a:ln>
            <a:extLst/>
          </p:spPr>
          <p:txBody>
            <a:bodyPr/>
            <a:lstStyle/>
            <a:p>
              <a:pPr eaLnBrk="1" hangingPunct="1">
                <a:defRPr/>
              </a:pPr>
              <a:endParaRPr lang="en-US">
                <a:latin typeface="Arial" charset="0"/>
              </a:endParaRPr>
            </a:p>
          </p:txBody>
        </p:sp>
        <p:sp>
          <p:nvSpPr>
            <p:cNvPr id="65541" name="Oval 5"/>
            <p:cNvSpPr>
              <a:spLocks noChangeArrowheads="1"/>
            </p:cNvSpPr>
            <p:nvPr/>
          </p:nvSpPr>
          <p:spPr bwMode="gray">
            <a:xfrm>
              <a:off x="2407" y="1149"/>
              <a:ext cx="896" cy="840"/>
            </a:xfrm>
            <a:prstGeom prst="ellipse">
              <a:avLst/>
            </a:prstGeom>
            <a:gradFill rotWithShape="1">
              <a:gsLst>
                <a:gs pos="0">
                  <a:schemeClr val="hlink"/>
                </a:gs>
                <a:gs pos="100000">
                  <a:schemeClr val="hlink">
                    <a:gamma/>
                    <a:shade val="34510"/>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2" name="Oval 6"/>
            <p:cNvSpPr>
              <a:spLocks noChangeArrowheads="1"/>
            </p:cNvSpPr>
            <p:nvPr/>
          </p:nvSpPr>
          <p:spPr bwMode="gray">
            <a:xfrm>
              <a:off x="920" y="2776"/>
              <a:ext cx="818" cy="826"/>
            </a:xfrm>
            <a:prstGeom prst="ellipse">
              <a:avLst/>
            </a:prstGeom>
            <a:gradFill rotWithShape="1">
              <a:gsLst>
                <a:gs pos="0">
                  <a:schemeClr val="accent1"/>
                </a:gs>
                <a:gs pos="100000">
                  <a:schemeClr val="accent1">
                    <a:gamma/>
                    <a:shade val="31373"/>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4" name="Oval 8"/>
            <p:cNvSpPr>
              <a:spLocks noChangeArrowheads="1"/>
            </p:cNvSpPr>
            <p:nvPr/>
          </p:nvSpPr>
          <p:spPr bwMode="gray">
            <a:xfrm>
              <a:off x="2751" y="2776"/>
              <a:ext cx="807" cy="770"/>
            </a:xfrm>
            <a:prstGeom prst="ellipse">
              <a:avLst/>
            </a:prstGeom>
            <a:gradFill rotWithShape="1">
              <a:gsLst>
                <a:gs pos="0">
                  <a:schemeClr val="bg2"/>
                </a:gs>
                <a:gs pos="100000">
                  <a:schemeClr val="bg2">
                    <a:gamma/>
                    <a:shade val="35686"/>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5" name="Oval 9"/>
            <p:cNvSpPr>
              <a:spLocks noChangeArrowheads="1"/>
            </p:cNvSpPr>
            <p:nvPr/>
          </p:nvSpPr>
          <p:spPr bwMode="gray">
            <a:xfrm>
              <a:off x="4072" y="1437"/>
              <a:ext cx="917" cy="824"/>
            </a:xfrm>
            <a:prstGeom prst="ellipse">
              <a:avLst/>
            </a:prstGeom>
            <a:solidFill>
              <a:srgbClr val="FFFF00"/>
            </a:solidFill>
            <a:ln>
              <a:noFill/>
            </a:ln>
            <a:effectLst>
              <a:prstShdw prst="shdw12" dist="76200" dir="10800000">
                <a:srgbClr val="001D3A">
                  <a:alpha val="50000"/>
                </a:srgbClr>
              </a:prstShdw>
            </a:effectLst>
            <a:extLst/>
          </p:spPr>
          <p:txBody>
            <a:bodyPr wrap="none" anchor="ctr"/>
            <a:lstStyle/>
            <a:p>
              <a:pPr algn="ctr" eaLnBrk="1" hangingPunct="1">
                <a:defRPr/>
              </a:pPr>
              <a:endParaRPr lang="en-US">
                <a:ln>
                  <a:solidFill>
                    <a:srgbClr val="FFFF00"/>
                  </a:solidFill>
                </a:ln>
                <a:latin typeface="Arial" charset="0"/>
              </a:endParaRPr>
            </a:p>
          </p:txBody>
        </p:sp>
        <p:sp>
          <p:nvSpPr>
            <p:cNvPr id="11275" name="Text Box 10"/>
            <p:cNvSpPr txBox="1">
              <a:spLocks noChangeArrowheads="1"/>
            </p:cNvSpPr>
            <p:nvPr/>
          </p:nvSpPr>
          <p:spPr bwMode="white">
            <a:xfrm>
              <a:off x="1091" y="2357"/>
              <a:ext cx="289"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b="1">
                  <a:solidFill>
                    <a:schemeClr val="bg1"/>
                  </a:solidFill>
                  <a:latin typeface="Verdana" pitchFamily="34" charset="0"/>
                </a:rPr>
                <a:t>Text</a:t>
              </a:r>
            </a:p>
          </p:txBody>
        </p:sp>
        <p:sp>
          <p:nvSpPr>
            <p:cNvPr id="11276" name="Text Box 11"/>
            <p:cNvSpPr txBox="1">
              <a:spLocks noChangeArrowheads="1"/>
            </p:cNvSpPr>
            <p:nvPr/>
          </p:nvSpPr>
          <p:spPr bwMode="white">
            <a:xfrm>
              <a:off x="2475" y="1381"/>
              <a:ext cx="57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Hình tròn</a:t>
              </a:r>
            </a:p>
          </p:txBody>
        </p:sp>
        <p:sp>
          <p:nvSpPr>
            <p:cNvPr id="11277" name="Text Box 12"/>
            <p:cNvSpPr txBox="1">
              <a:spLocks noChangeArrowheads="1"/>
            </p:cNvSpPr>
            <p:nvPr/>
          </p:nvSpPr>
          <p:spPr bwMode="white">
            <a:xfrm>
              <a:off x="4186" y="1555"/>
              <a:ext cx="578"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rgbClr val="FF0000"/>
                  </a:solidFill>
                  <a:latin typeface="Times New Roman" pitchFamily="18" charset="0"/>
                  <a:cs typeface="Times New Roman" pitchFamily="18" charset="0"/>
                </a:rPr>
                <a:t>Màu vàng</a:t>
              </a:r>
            </a:p>
          </p:txBody>
        </p:sp>
        <p:sp>
          <p:nvSpPr>
            <p:cNvPr id="11278" name="Text Box 13"/>
            <p:cNvSpPr txBox="1">
              <a:spLocks noChangeArrowheads="1"/>
            </p:cNvSpPr>
            <p:nvPr/>
          </p:nvSpPr>
          <p:spPr bwMode="white">
            <a:xfrm>
              <a:off x="2842" y="3015"/>
              <a:ext cx="440"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latin typeface="Times New Roman" pitchFamily="18" charset="0"/>
                  <a:cs typeface="Times New Roman" pitchFamily="18" charset="0"/>
                </a:rPr>
                <a:t>Vị ngọt</a:t>
              </a:r>
            </a:p>
          </p:txBody>
        </p:sp>
        <p:sp>
          <p:nvSpPr>
            <p:cNvPr id="11279" name="Text Box 14"/>
            <p:cNvSpPr txBox="1">
              <a:spLocks noChangeArrowheads="1"/>
            </p:cNvSpPr>
            <p:nvPr/>
          </p:nvSpPr>
          <p:spPr bwMode="white">
            <a:xfrm>
              <a:off x="940" y="3043"/>
              <a:ext cx="577"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Mùi thơm</a:t>
              </a:r>
            </a:p>
          </p:txBody>
        </p:sp>
        <p:sp>
          <p:nvSpPr>
            <p:cNvPr id="11280" name="Text Box 15"/>
            <p:cNvSpPr txBox="1">
              <a:spLocks noChangeArrowheads="1"/>
            </p:cNvSpPr>
            <p:nvPr/>
          </p:nvSpPr>
          <p:spPr bwMode="auto">
            <a:xfrm>
              <a:off x="2160" y="2304"/>
              <a:ext cx="1452"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endParaRPr lang="en-US" altLang="en-US" sz="2800" b="1">
                <a:latin typeface="Times New Roman" pitchFamily="18" charset="0"/>
                <a:cs typeface="Times New Roman" pitchFamily="18" charset="0"/>
              </a:endParaRPr>
            </a:p>
          </p:txBody>
        </p:sp>
        <p:sp>
          <p:nvSpPr>
            <p:cNvPr id="11281" name="Line 16"/>
            <p:cNvSpPr>
              <a:spLocks noChangeShapeType="1"/>
            </p:cNvSpPr>
            <p:nvPr/>
          </p:nvSpPr>
          <p:spPr bwMode="black">
            <a:xfrm>
              <a:off x="1639" y="1545"/>
              <a:ext cx="1025" cy="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282" name="AutoShape 17"/>
            <p:cNvCxnSpPr>
              <a:cxnSpLocks noChangeShapeType="1"/>
            </p:cNvCxnSpPr>
            <p:nvPr/>
          </p:nvCxnSpPr>
          <p:spPr bwMode="black">
            <a:xfrm flipH="1">
              <a:off x="559" y="1545"/>
              <a:ext cx="108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283" name="Text Box 18"/>
            <p:cNvSpPr txBox="1">
              <a:spLocks noChangeArrowheads="1"/>
            </p:cNvSpPr>
            <p:nvPr/>
          </p:nvSpPr>
          <p:spPr bwMode="auto">
            <a:xfrm>
              <a:off x="682" y="904"/>
              <a:ext cx="1670"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r>
                <a:rPr lang="en-US" altLang="en-US" sz="2400" b="1">
                  <a:solidFill>
                    <a:srgbClr val="0000CC"/>
                  </a:solidFill>
                  <a:latin typeface="+mn-lt"/>
                  <a:cs typeface="Times New Roman" pitchFamily="18" charset="0"/>
                </a:rPr>
                <a:t>Do đâu mà người ta biết được các đặc điểm bên ngoài của quả cam?</a:t>
              </a:r>
              <a:endParaRPr lang="en-US" altLang="en-US" sz="2400" b="1">
                <a:solidFill>
                  <a:srgbClr val="0000CC"/>
                </a:solidFill>
                <a:latin typeface="+mn-lt"/>
              </a:endParaRPr>
            </a:p>
          </p:txBody>
        </p:sp>
      </p:grpSp>
      <p:sp>
        <p:nvSpPr>
          <p:cNvPr id="11269" name="Slide Number Placeholder 18"/>
          <p:cNvSpPr>
            <a:spLocks noGrp="1"/>
          </p:cNvSpPr>
          <p:nvPr>
            <p:ph type="sldNum" sz="quarter" idx="4294967295"/>
          </p:nvPr>
        </p:nvSpPr>
        <p:spPr>
          <a:xfrm>
            <a:off x="508000" y="6629400"/>
            <a:ext cx="3352800" cy="2286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fld id="{F87F7DF7-EFBA-4361-BCEE-AA07C0000570}" type="slidenum">
              <a:rPr lang="en-US" altLang="en-US"/>
              <a:pPr/>
              <a:t>181</a:t>
            </a:fld>
            <a:endParaRPr lang="en-US" altLang="en-US"/>
          </a:p>
        </p:txBody>
      </p:sp>
    </p:spTree>
    <p:extLst>
      <p:ext uri="{BB962C8B-B14F-4D97-AF65-F5344CB8AC3E}">
        <p14:creationId xmlns:p14="http://schemas.microsoft.com/office/powerpoint/2010/main" val="319487189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7721600" y="3309939"/>
            <a:ext cx="2540000" cy="1939925"/>
          </a:xfrm>
        </p:spPr>
      </p:pic>
      <p:pic>
        <p:nvPicPr>
          <p:cNvPr id="5122" name="Picture 2" descr="Kết quả hình ảnh cho dau hỏi chấ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558" y="1107059"/>
            <a:ext cx="2133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233084" y="3625850"/>
            <a:ext cx="2540000" cy="141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660651" y="1917700"/>
            <a:ext cx="3638549"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397223" y="3813176"/>
            <a:ext cx="203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518400" y="1295401"/>
            <a:ext cx="1712384"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3110639" y="1242394"/>
            <a:ext cx="1369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Thị giác</a:t>
            </a:r>
          </a:p>
        </p:txBody>
      </p:sp>
      <p:sp>
        <p:nvSpPr>
          <p:cNvPr id="12" name="TextBox 11"/>
          <p:cNvSpPr txBox="1">
            <a:spLocks noChangeArrowheads="1"/>
          </p:cNvSpPr>
          <p:nvPr/>
        </p:nvSpPr>
        <p:spPr bwMode="auto">
          <a:xfrm>
            <a:off x="8891539" y="1249019"/>
            <a:ext cx="172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Thính giác</a:t>
            </a:r>
          </a:p>
        </p:txBody>
      </p:sp>
      <p:sp>
        <p:nvSpPr>
          <p:cNvPr id="14" name="TextBox 13"/>
          <p:cNvSpPr txBox="1">
            <a:spLocks noChangeArrowheads="1"/>
          </p:cNvSpPr>
          <p:nvPr/>
        </p:nvSpPr>
        <p:spPr bwMode="auto">
          <a:xfrm>
            <a:off x="5812839" y="6037591"/>
            <a:ext cx="16834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Khứu giác</a:t>
            </a:r>
          </a:p>
        </p:txBody>
      </p:sp>
      <p:sp>
        <p:nvSpPr>
          <p:cNvPr id="15" name="TextBox 14"/>
          <p:cNvSpPr txBox="1">
            <a:spLocks noChangeArrowheads="1"/>
          </p:cNvSpPr>
          <p:nvPr/>
        </p:nvSpPr>
        <p:spPr bwMode="auto">
          <a:xfrm>
            <a:off x="2888172" y="5320715"/>
            <a:ext cx="12298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Vị giác</a:t>
            </a:r>
          </a:p>
        </p:txBody>
      </p:sp>
      <p:sp>
        <p:nvSpPr>
          <p:cNvPr id="16" name="TextBox 15"/>
          <p:cNvSpPr txBox="1">
            <a:spLocks noChangeArrowheads="1"/>
          </p:cNvSpPr>
          <p:nvPr/>
        </p:nvSpPr>
        <p:spPr bwMode="auto">
          <a:xfrm>
            <a:off x="9885561" y="4464706"/>
            <a:ext cx="14686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Xúc giác</a:t>
            </a:r>
          </a:p>
        </p:txBody>
      </p:sp>
      <p:sp>
        <p:nvSpPr>
          <p:cNvPr id="17" name="Oval 16"/>
          <p:cNvSpPr/>
          <p:nvPr/>
        </p:nvSpPr>
        <p:spPr>
          <a:xfrm>
            <a:off x="5465233" y="2160105"/>
            <a:ext cx="2053167" cy="1897063"/>
          </a:xfrm>
          <a:prstGeom prst="ellipse">
            <a:avLst/>
          </a:prstGeom>
        </p:spPr>
        <p:style>
          <a:lnRef idx="2">
            <a:schemeClr val="dk1"/>
          </a:lnRef>
          <a:fillRef idx="1">
            <a:schemeClr val="lt1"/>
          </a:fillRef>
          <a:effectRef idx="0">
            <a:schemeClr val="dk1"/>
          </a:effectRef>
          <a:fontRef idx="minor">
            <a:schemeClr val="dk1"/>
          </a:fontRef>
        </p:style>
        <p:txBody>
          <a:bodyPr anchor="ctr"/>
          <a:lstStyle/>
          <a:p>
            <a:pPr algn="ctr" eaLnBrk="1" hangingPunct="1">
              <a:defRPr/>
            </a:pPr>
            <a:r>
              <a:rPr lang="en-US" sz="2800" b="1" dirty="0">
                <a:latin typeface="Times New Roman" pitchFamily="18" charset="0"/>
                <a:cs typeface="Times New Roman" pitchFamily="18" charset="0"/>
              </a:rPr>
              <a:t>5 </a:t>
            </a:r>
            <a:r>
              <a:rPr lang="en-US" sz="2800" b="1" dirty="0" err="1">
                <a:latin typeface="Times New Roman" pitchFamily="18" charset="0"/>
                <a:cs typeface="Times New Roman" pitchFamily="18" charset="0"/>
              </a:rPr>
              <a:t>giác</a:t>
            </a:r>
            <a:r>
              <a:rPr lang="en-US" sz="2800" b="1" dirty="0">
                <a:latin typeface="Times New Roman" pitchFamily="18" charset="0"/>
                <a:cs typeface="Times New Roman" pitchFamily="18" charset="0"/>
              </a:rPr>
              <a:t> </a:t>
            </a:r>
            <a:r>
              <a:rPr lang="en-US" sz="2800" b="1" dirty="0" err="1">
                <a:latin typeface="Times New Roman" pitchFamily="18" charset="0"/>
                <a:cs typeface="Times New Roman" pitchFamily="18" charset="0"/>
              </a:rPr>
              <a:t>quan</a:t>
            </a:r>
            <a:endParaRPr lang="en-US" sz="2800" b="1" dirty="0">
              <a:latin typeface="Times New Roman" pitchFamily="18" charset="0"/>
              <a:cs typeface="Times New Roman" pitchFamily="18" charset="0"/>
            </a:endParaRPr>
          </a:p>
        </p:txBody>
      </p:sp>
    </p:spTree>
    <p:extLst>
      <p:ext uri="{BB962C8B-B14F-4D97-AF65-F5344CB8AC3E}">
        <p14:creationId xmlns:p14="http://schemas.microsoft.com/office/powerpoint/2010/main" val="2658221110"/>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fade">
                                      <p:cBhvr>
                                        <p:cTn id="7" dur="1000"/>
                                        <p:tgtEl>
                                          <p:spTgt spid="5122"/>
                                        </p:tgtEl>
                                      </p:cBhvr>
                                    </p:animEffect>
                                    <p:anim calcmode="lin" valueType="num">
                                      <p:cBhvr>
                                        <p:cTn id="8" dur="1000" fill="hold"/>
                                        <p:tgtEl>
                                          <p:spTgt spid="5122"/>
                                        </p:tgtEl>
                                        <p:attrNameLst>
                                          <p:attrName>ppt_x</p:attrName>
                                        </p:attrNameLst>
                                      </p:cBhvr>
                                      <p:tavLst>
                                        <p:tav tm="0">
                                          <p:val>
                                            <p:strVal val="#ppt_x"/>
                                          </p:val>
                                        </p:tav>
                                        <p:tav tm="100000">
                                          <p:val>
                                            <p:strVal val="#ppt_x"/>
                                          </p:val>
                                        </p:tav>
                                      </p:tavLst>
                                    </p:anim>
                                    <p:anim calcmode="lin" valueType="num">
                                      <p:cBhvr>
                                        <p:cTn id="9" dur="1000" fill="hold"/>
                                        <p:tgtEl>
                                          <p:spTgt spid="51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3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circle(out)">
                                      <p:cBhvr>
                                        <p:cTn id="14" dur="2000"/>
                                        <p:tgtEl>
                                          <p:spTgt spid="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1000" fill="hold"/>
                                        <p:tgtEl>
                                          <p:spTgt spid="9"/>
                                        </p:tgtEl>
                                        <p:attrNameLst>
                                          <p:attrName>ppt_w</p:attrName>
                                        </p:attrNameLst>
                                      </p:cBhvr>
                                      <p:tavLst>
                                        <p:tav tm="0">
                                          <p:val>
                                            <p:fltVal val="0"/>
                                          </p:val>
                                        </p:tav>
                                        <p:tav tm="100000">
                                          <p:val>
                                            <p:strVal val="#ppt_w"/>
                                          </p:val>
                                        </p:tav>
                                      </p:tavLst>
                                    </p:anim>
                                    <p:anim calcmode="lin" valueType="num">
                                      <p:cBhvr>
                                        <p:cTn id="34" dur="1000" fill="hold"/>
                                        <p:tgtEl>
                                          <p:spTgt spid="9"/>
                                        </p:tgtEl>
                                        <p:attrNameLst>
                                          <p:attrName>ppt_h</p:attrName>
                                        </p:attrNameLst>
                                      </p:cBhvr>
                                      <p:tavLst>
                                        <p:tav tm="0">
                                          <p:val>
                                            <p:fltVal val="0"/>
                                          </p:val>
                                        </p:tav>
                                        <p:tav tm="100000">
                                          <p:val>
                                            <p:strVal val="#ppt_h"/>
                                          </p:val>
                                        </p:tav>
                                      </p:tavLst>
                                    </p:anim>
                                    <p:anim calcmode="lin" valueType="num">
                                      <p:cBhvr>
                                        <p:cTn id="35" dur="1000" fill="hold"/>
                                        <p:tgtEl>
                                          <p:spTgt spid="9"/>
                                        </p:tgtEl>
                                        <p:attrNameLst>
                                          <p:attrName>style.rotation</p:attrName>
                                        </p:attrNameLst>
                                      </p:cBhvr>
                                      <p:tavLst>
                                        <p:tav tm="0">
                                          <p:val>
                                            <p:fltVal val="90"/>
                                          </p:val>
                                        </p:tav>
                                        <p:tav tm="100000">
                                          <p:val>
                                            <p:fltVal val="0"/>
                                          </p:val>
                                        </p:tav>
                                      </p:tavLst>
                                    </p:anim>
                                    <p:animEffect transition="in" filter="fade">
                                      <p:cBhvr>
                                        <p:cTn id="36" dur="1000"/>
                                        <p:tgtEl>
                                          <p:spTgt spid="9"/>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1000" fill="hold"/>
                                        <p:tgtEl>
                                          <p:spTgt spid="12"/>
                                        </p:tgtEl>
                                        <p:attrNameLst>
                                          <p:attrName>ppt_w</p:attrName>
                                        </p:attrNameLst>
                                      </p:cBhvr>
                                      <p:tavLst>
                                        <p:tav tm="0">
                                          <p:val>
                                            <p:fltVal val="0"/>
                                          </p:val>
                                        </p:tav>
                                        <p:tav tm="100000">
                                          <p:val>
                                            <p:strVal val="#ppt_w"/>
                                          </p:val>
                                        </p:tav>
                                      </p:tavLst>
                                    </p:anim>
                                    <p:anim calcmode="lin" valueType="num">
                                      <p:cBhvr>
                                        <p:cTn id="40" dur="1000" fill="hold"/>
                                        <p:tgtEl>
                                          <p:spTgt spid="12"/>
                                        </p:tgtEl>
                                        <p:attrNameLst>
                                          <p:attrName>ppt_h</p:attrName>
                                        </p:attrNameLst>
                                      </p:cBhvr>
                                      <p:tavLst>
                                        <p:tav tm="0">
                                          <p:val>
                                            <p:fltVal val="0"/>
                                          </p:val>
                                        </p:tav>
                                        <p:tav tm="100000">
                                          <p:val>
                                            <p:strVal val="#ppt_h"/>
                                          </p:val>
                                        </p:tav>
                                      </p:tavLst>
                                    </p:anim>
                                    <p:anim calcmode="lin" valueType="num">
                                      <p:cBhvr>
                                        <p:cTn id="41" dur="1000" fill="hold"/>
                                        <p:tgtEl>
                                          <p:spTgt spid="12"/>
                                        </p:tgtEl>
                                        <p:attrNameLst>
                                          <p:attrName>style.rotation</p:attrName>
                                        </p:attrNameLst>
                                      </p:cBhvr>
                                      <p:tavLst>
                                        <p:tav tm="0">
                                          <p:val>
                                            <p:fltVal val="90"/>
                                          </p:val>
                                        </p:tav>
                                        <p:tav tm="100000">
                                          <p:val>
                                            <p:fltVal val="0"/>
                                          </p:val>
                                        </p:tav>
                                      </p:tavLst>
                                    </p:anim>
                                    <p:animEffect transition="in" filter="fade">
                                      <p:cBhvr>
                                        <p:cTn id="42" dur="10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1" presetClass="entr" presetSubtype="0" fill="hold" nodeType="click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1000" fill="hold"/>
                                        <p:tgtEl>
                                          <p:spTgt spid="5"/>
                                        </p:tgtEl>
                                        <p:attrNameLst>
                                          <p:attrName>ppt_w</p:attrName>
                                        </p:attrNameLst>
                                      </p:cBhvr>
                                      <p:tavLst>
                                        <p:tav tm="0">
                                          <p:val>
                                            <p:fltVal val="0"/>
                                          </p:val>
                                        </p:tav>
                                        <p:tav tm="100000">
                                          <p:val>
                                            <p:strVal val="#ppt_w"/>
                                          </p:val>
                                        </p:tav>
                                      </p:tavLst>
                                    </p:anim>
                                    <p:anim calcmode="lin" valueType="num">
                                      <p:cBhvr>
                                        <p:cTn id="48" dur="1000" fill="hold"/>
                                        <p:tgtEl>
                                          <p:spTgt spid="5"/>
                                        </p:tgtEl>
                                        <p:attrNameLst>
                                          <p:attrName>ppt_h</p:attrName>
                                        </p:attrNameLst>
                                      </p:cBhvr>
                                      <p:tavLst>
                                        <p:tav tm="0">
                                          <p:val>
                                            <p:fltVal val="0"/>
                                          </p:val>
                                        </p:tav>
                                        <p:tav tm="100000">
                                          <p:val>
                                            <p:strVal val="#ppt_h"/>
                                          </p:val>
                                        </p:tav>
                                      </p:tavLst>
                                    </p:anim>
                                    <p:anim calcmode="lin" valueType="num">
                                      <p:cBhvr>
                                        <p:cTn id="49" dur="1000" fill="hold"/>
                                        <p:tgtEl>
                                          <p:spTgt spid="5"/>
                                        </p:tgtEl>
                                        <p:attrNameLst>
                                          <p:attrName>style.rotation</p:attrName>
                                        </p:attrNameLst>
                                      </p:cBhvr>
                                      <p:tavLst>
                                        <p:tav tm="0">
                                          <p:val>
                                            <p:fltVal val="90"/>
                                          </p:val>
                                        </p:tav>
                                        <p:tav tm="100000">
                                          <p:val>
                                            <p:fltVal val="0"/>
                                          </p:val>
                                        </p:tav>
                                      </p:tavLst>
                                    </p:anim>
                                    <p:animEffect transition="in" filter="fade">
                                      <p:cBhvr>
                                        <p:cTn id="50" dur="1000"/>
                                        <p:tgtEl>
                                          <p:spTgt spid="5"/>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1000" fill="hold"/>
                                        <p:tgtEl>
                                          <p:spTgt spid="16"/>
                                        </p:tgtEl>
                                        <p:attrNameLst>
                                          <p:attrName>ppt_w</p:attrName>
                                        </p:attrNameLst>
                                      </p:cBhvr>
                                      <p:tavLst>
                                        <p:tav tm="0">
                                          <p:val>
                                            <p:fltVal val="0"/>
                                          </p:val>
                                        </p:tav>
                                        <p:tav tm="100000">
                                          <p:val>
                                            <p:strVal val="#ppt_w"/>
                                          </p:val>
                                        </p:tav>
                                      </p:tavLst>
                                    </p:anim>
                                    <p:anim calcmode="lin" valueType="num">
                                      <p:cBhvr>
                                        <p:cTn id="54" dur="1000" fill="hold"/>
                                        <p:tgtEl>
                                          <p:spTgt spid="16"/>
                                        </p:tgtEl>
                                        <p:attrNameLst>
                                          <p:attrName>ppt_h</p:attrName>
                                        </p:attrNameLst>
                                      </p:cBhvr>
                                      <p:tavLst>
                                        <p:tav tm="0">
                                          <p:val>
                                            <p:fltVal val="0"/>
                                          </p:val>
                                        </p:tav>
                                        <p:tav tm="100000">
                                          <p:val>
                                            <p:strVal val="#ppt_h"/>
                                          </p:val>
                                        </p:tav>
                                      </p:tavLst>
                                    </p:anim>
                                    <p:anim calcmode="lin" valueType="num">
                                      <p:cBhvr>
                                        <p:cTn id="55" dur="1000" fill="hold"/>
                                        <p:tgtEl>
                                          <p:spTgt spid="16"/>
                                        </p:tgtEl>
                                        <p:attrNameLst>
                                          <p:attrName>style.rotation</p:attrName>
                                        </p:attrNameLst>
                                      </p:cBhvr>
                                      <p:tavLst>
                                        <p:tav tm="0">
                                          <p:val>
                                            <p:fltVal val="90"/>
                                          </p:val>
                                        </p:tav>
                                        <p:tav tm="100000">
                                          <p:val>
                                            <p:fltVal val="0"/>
                                          </p:val>
                                        </p:tav>
                                      </p:tavLst>
                                    </p:anim>
                                    <p:animEffect transition="in" filter="fade">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1"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1000" fill="hold"/>
                                        <p:tgtEl>
                                          <p:spTgt spid="8"/>
                                        </p:tgtEl>
                                        <p:attrNameLst>
                                          <p:attrName>ppt_w</p:attrName>
                                        </p:attrNameLst>
                                      </p:cBhvr>
                                      <p:tavLst>
                                        <p:tav tm="0">
                                          <p:val>
                                            <p:fltVal val="0"/>
                                          </p:val>
                                        </p:tav>
                                        <p:tav tm="100000">
                                          <p:val>
                                            <p:strVal val="#ppt_w"/>
                                          </p:val>
                                        </p:tav>
                                      </p:tavLst>
                                    </p:anim>
                                    <p:anim calcmode="lin" valueType="num">
                                      <p:cBhvr>
                                        <p:cTn id="62" dur="1000" fill="hold"/>
                                        <p:tgtEl>
                                          <p:spTgt spid="8"/>
                                        </p:tgtEl>
                                        <p:attrNameLst>
                                          <p:attrName>ppt_h</p:attrName>
                                        </p:attrNameLst>
                                      </p:cBhvr>
                                      <p:tavLst>
                                        <p:tav tm="0">
                                          <p:val>
                                            <p:fltVal val="0"/>
                                          </p:val>
                                        </p:tav>
                                        <p:tav tm="100000">
                                          <p:val>
                                            <p:strVal val="#ppt_h"/>
                                          </p:val>
                                        </p:tav>
                                      </p:tavLst>
                                    </p:anim>
                                    <p:anim calcmode="lin" valueType="num">
                                      <p:cBhvr>
                                        <p:cTn id="63" dur="1000" fill="hold"/>
                                        <p:tgtEl>
                                          <p:spTgt spid="8"/>
                                        </p:tgtEl>
                                        <p:attrNameLst>
                                          <p:attrName>style.rotation</p:attrName>
                                        </p:attrNameLst>
                                      </p:cBhvr>
                                      <p:tavLst>
                                        <p:tav tm="0">
                                          <p:val>
                                            <p:fltVal val="90"/>
                                          </p:val>
                                        </p:tav>
                                        <p:tav tm="100000">
                                          <p:val>
                                            <p:fltVal val="0"/>
                                          </p:val>
                                        </p:tav>
                                      </p:tavLst>
                                    </p:anim>
                                    <p:animEffect transition="in" filter="fade">
                                      <p:cBhvr>
                                        <p:cTn id="64" dur="1000"/>
                                        <p:tgtEl>
                                          <p:spTgt spid="8"/>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90"/>
                                          </p:val>
                                        </p:tav>
                                        <p:tav tm="100000">
                                          <p:val>
                                            <p:fltVal val="0"/>
                                          </p:val>
                                        </p:tav>
                                      </p:tavLst>
                                    </p:anim>
                                    <p:animEffect transition="in" filter="fade">
                                      <p:cBhvr>
                                        <p:cTn id="70" dur="1000"/>
                                        <p:tgtEl>
                                          <p:spTgt spid="14"/>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1" presetClass="entr" presetSubtype="0"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p:cTn id="75" dur="1000" fill="hold"/>
                                        <p:tgtEl>
                                          <p:spTgt spid="6"/>
                                        </p:tgtEl>
                                        <p:attrNameLst>
                                          <p:attrName>ppt_w</p:attrName>
                                        </p:attrNameLst>
                                      </p:cBhvr>
                                      <p:tavLst>
                                        <p:tav tm="0">
                                          <p:val>
                                            <p:fltVal val="0"/>
                                          </p:val>
                                        </p:tav>
                                        <p:tav tm="100000">
                                          <p:val>
                                            <p:strVal val="#ppt_w"/>
                                          </p:val>
                                        </p:tav>
                                      </p:tavLst>
                                    </p:anim>
                                    <p:anim calcmode="lin" valueType="num">
                                      <p:cBhvr>
                                        <p:cTn id="76" dur="1000" fill="hold"/>
                                        <p:tgtEl>
                                          <p:spTgt spid="6"/>
                                        </p:tgtEl>
                                        <p:attrNameLst>
                                          <p:attrName>ppt_h</p:attrName>
                                        </p:attrNameLst>
                                      </p:cBhvr>
                                      <p:tavLst>
                                        <p:tav tm="0">
                                          <p:val>
                                            <p:fltVal val="0"/>
                                          </p:val>
                                        </p:tav>
                                        <p:tav tm="100000">
                                          <p:val>
                                            <p:strVal val="#ppt_h"/>
                                          </p:val>
                                        </p:tav>
                                      </p:tavLst>
                                    </p:anim>
                                    <p:anim calcmode="lin" valueType="num">
                                      <p:cBhvr>
                                        <p:cTn id="77" dur="1000" fill="hold"/>
                                        <p:tgtEl>
                                          <p:spTgt spid="6"/>
                                        </p:tgtEl>
                                        <p:attrNameLst>
                                          <p:attrName>style.rotation</p:attrName>
                                        </p:attrNameLst>
                                      </p:cBhvr>
                                      <p:tavLst>
                                        <p:tav tm="0">
                                          <p:val>
                                            <p:fltVal val="90"/>
                                          </p:val>
                                        </p:tav>
                                        <p:tav tm="100000">
                                          <p:val>
                                            <p:fltVal val="0"/>
                                          </p:val>
                                        </p:tav>
                                      </p:tavLst>
                                    </p:anim>
                                    <p:animEffect transition="in" filter="fade">
                                      <p:cBhvr>
                                        <p:cTn id="78" dur="1000"/>
                                        <p:tgtEl>
                                          <p:spTgt spid="6"/>
                                        </p:tgtEl>
                                      </p:cBhvr>
                                    </p:animEffect>
                                  </p:childTnLst>
                                </p:cTn>
                              </p:par>
                              <p:par>
                                <p:cTn id="79" presetID="31" presetClass="entr" presetSubtype="0" fill="hold" grpId="0"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1000" fill="hold"/>
                                        <p:tgtEl>
                                          <p:spTgt spid="15"/>
                                        </p:tgtEl>
                                        <p:attrNameLst>
                                          <p:attrName>ppt_w</p:attrName>
                                        </p:attrNameLst>
                                      </p:cBhvr>
                                      <p:tavLst>
                                        <p:tav tm="0">
                                          <p:val>
                                            <p:fltVal val="0"/>
                                          </p:val>
                                        </p:tav>
                                        <p:tav tm="100000">
                                          <p:val>
                                            <p:strVal val="#ppt_w"/>
                                          </p:val>
                                        </p:tav>
                                      </p:tavLst>
                                    </p:anim>
                                    <p:anim calcmode="lin" valueType="num">
                                      <p:cBhvr>
                                        <p:cTn id="82" dur="1000" fill="hold"/>
                                        <p:tgtEl>
                                          <p:spTgt spid="15"/>
                                        </p:tgtEl>
                                        <p:attrNameLst>
                                          <p:attrName>ppt_h</p:attrName>
                                        </p:attrNameLst>
                                      </p:cBhvr>
                                      <p:tavLst>
                                        <p:tav tm="0">
                                          <p:val>
                                            <p:fltVal val="0"/>
                                          </p:val>
                                        </p:tav>
                                        <p:tav tm="100000">
                                          <p:val>
                                            <p:strVal val="#ppt_h"/>
                                          </p:val>
                                        </p:tav>
                                      </p:tavLst>
                                    </p:anim>
                                    <p:anim calcmode="lin" valueType="num">
                                      <p:cBhvr>
                                        <p:cTn id="83" dur="1000" fill="hold"/>
                                        <p:tgtEl>
                                          <p:spTgt spid="15"/>
                                        </p:tgtEl>
                                        <p:attrNameLst>
                                          <p:attrName>style.rotation</p:attrName>
                                        </p:attrNameLst>
                                      </p:cBhvr>
                                      <p:tavLst>
                                        <p:tav tm="0">
                                          <p:val>
                                            <p:fltVal val="90"/>
                                          </p:val>
                                        </p:tav>
                                        <p:tav tm="100000">
                                          <p:val>
                                            <p:fltVal val="0"/>
                                          </p:val>
                                        </p:tav>
                                      </p:tavLst>
                                    </p:anim>
                                    <p:animEffect transition="in" filter="fade">
                                      <p:cBhvr>
                                        <p:cTn id="84"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p:bldP spid="15" grpId="0"/>
      <p:bldP spid="16" grpId="0"/>
      <p:bldP spid="1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2657057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8292135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632127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8728870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14195613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418551711"/>
              </p:ext>
            </p:extLst>
          </p:nvPr>
        </p:nvGraphicFramePr>
        <p:xfrm>
          <a:off x="356418" y="177039"/>
          <a:ext cx="11509514" cy="5790880"/>
        </p:xfrm>
        <a:graphic>
          <a:graphicData uri="http://schemas.openxmlformats.org/drawingml/2006/table">
            <a:tbl>
              <a:tblPr firstRow="1" firstCol="1" bandRow="1">
                <a:tableStyleId>{17292A2E-F333-43FB-9621-5CBBE7FDCDCB}</a:tableStyleId>
              </a:tblPr>
              <a:tblGrid>
                <a:gridCol w="5623507"/>
                <a:gridCol w="5886007"/>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solidFill>
                      <a:srgbClr val="00B0F0"/>
                    </a:solidFill>
                  </a:tcP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solidFill>
                      <a:srgbClr val="00B0F0"/>
                    </a:solidFill>
                  </a:tcPr>
                </a:tc>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tr>
            </a:tbl>
          </a:graphicData>
        </a:graphic>
      </p:graphicFrame>
      <p:cxnSp>
        <p:nvCxnSpPr>
          <p:cNvPr id="4" name="Straight Connector 3"/>
          <p:cNvCxnSpPr/>
          <p:nvPr/>
        </p:nvCxnSpPr>
        <p:spPr>
          <a:xfrm>
            <a:off x="5950039" y="824248"/>
            <a:ext cx="12879" cy="503563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672726"/>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26960068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Newton gravit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574261" y="609600"/>
            <a:ext cx="5283200" cy="5546378"/>
          </a:xfrm>
          <a:prstGeom prst="rect">
            <a:avLst/>
          </a:prstGeom>
          <a:ln>
            <a:solidFill>
              <a:srgbClr val="FF0000"/>
            </a:solidFill>
            <a:miter lim="800000"/>
            <a:headEnd/>
            <a:tailEnd/>
          </a:ln>
        </p:spPr>
      </p:pic>
      <p:sp>
        <p:nvSpPr>
          <p:cNvPr id="4" name="Rectangle 3"/>
          <p:cNvSpPr>
            <a:spLocks noChangeArrowheads="1"/>
          </p:cNvSpPr>
          <p:nvPr/>
        </p:nvSpPr>
        <p:spPr bwMode="auto">
          <a:xfrm>
            <a:off x="6321287" y="1682820"/>
            <a:ext cx="5205896" cy="353943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=&gt; </a:t>
            </a:r>
            <a:r>
              <a:rPr lang="vi-VN" altLang="en-US" sz="3200" b="1" dirty="0">
                <a:solidFill>
                  <a:srgbClr val="3333CC"/>
                </a:solidFill>
                <a:latin typeface="Times New Roman" pitchFamily="18" charset="0"/>
                <a:cs typeface="Times New Roman" pitchFamily="18" charset="0"/>
              </a:rPr>
              <a:t>Định luật </a:t>
            </a:r>
            <a:r>
              <a:rPr lang="en-US" altLang="en-US" sz="3200" b="1" dirty="0">
                <a:solidFill>
                  <a:srgbClr val="3333CC"/>
                </a:solidFill>
                <a:latin typeface="Times New Roman" pitchFamily="18" charset="0"/>
                <a:cs typeface="Times New Roman" pitchFamily="18" charset="0"/>
              </a:rPr>
              <a:t>“</a:t>
            </a:r>
            <a:r>
              <a:rPr lang="vi-VN" altLang="en-US" sz="3200" b="1" dirty="0">
                <a:solidFill>
                  <a:srgbClr val="3333CC"/>
                </a:solidFill>
                <a:latin typeface="Times New Roman" pitchFamily="18" charset="0"/>
                <a:cs typeface="Times New Roman" pitchFamily="18" charset="0"/>
              </a:rPr>
              <a:t>Vạn vật hấp dẫn</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 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Từ</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hiện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tượng</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quả</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táo</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rơi</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cảm</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đã</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đi</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đến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phát</a:t>
            </a:r>
            <a:r>
              <a:rPr lang="en-US" altLang="en-US" sz="3200" b="1" dirty="0">
                <a:solidFill>
                  <a:srgbClr val="3333CC"/>
                </a:solidFill>
                <a:latin typeface="Times New Roman" pitchFamily="18" charset="0"/>
                <a:cs typeface="Times New Roman" pitchFamily="18" charset="0"/>
              </a:rPr>
              <a:t> minh </a:t>
            </a:r>
            <a:r>
              <a:rPr lang="en-US" altLang="en-US" sz="3200" b="1" dirty="0" err="1">
                <a:solidFill>
                  <a:srgbClr val="3333CC"/>
                </a:solidFill>
                <a:latin typeface="Times New Roman" pitchFamily="18" charset="0"/>
                <a:cs typeface="Times New Roman" pitchFamily="18" charset="0"/>
              </a:rPr>
              <a:t>ra</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định</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luật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vạn</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hấp</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dẫn</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lí</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a:t>
            </a:r>
            <a:endParaRPr lang="vi-VN" altLang="en-US" sz="2000" b="1"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749953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690161" y="101895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58721" y="2077111"/>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sp>
        <p:nvSpPr>
          <p:cNvPr id="2" name="Rectangle 1"/>
          <p:cNvSpPr/>
          <p:nvPr/>
        </p:nvSpPr>
        <p:spPr>
          <a:xfrm>
            <a:off x="1954110" y="318130"/>
            <a:ext cx="7356501" cy="335989"/>
          </a:xfrm>
          <a:prstGeom prst="rect">
            <a:avLst/>
          </a:prstGeom>
        </p:spPr>
        <p:txBody>
          <a:bodyPr wrap="none">
            <a:spAutoFit/>
          </a:bodyPr>
          <a:lstStyle/>
          <a:p>
            <a:pPr indent="457200" algn="just">
              <a:lnSpc>
                <a:spcPts val="1900"/>
              </a:lnSpc>
              <a:spcBef>
                <a:spcPts val="600"/>
              </a:spcBef>
              <a:spcAft>
                <a:spcPts val="600"/>
              </a:spcAft>
            </a:pPr>
            <a:r>
              <a:rPr lang="pt-BR" sz="2800" i="1" dirty="0">
                <a:latin typeface="Times New Roman" panose="02020603050405020304" pitchFamily="18" charset="0"/>
                <a:ea typeface="Times New Roman" panose="02020603050405020304" pitchFamily="18" charset="0"/>
              </a:rPr>
              <a:t>- Thực tiễn và vai trò của nó đối với nhận thức</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709619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971196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Rectangle 4"/>
          <p:cNvSpPr>
            <a:spLocks noChangeArrowheads="1"/>
          </p:cNvSpPr>
          <p:nvPr/>
        </p:nvSpPr>
        <p:spPr bwMode="auto">
          <a:xfrm>
            <a:off x="2209800" y="765175"/>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201733" name="Rectangle 5"/>
          <p:cNvSpPr>
            <a:spLocks noChangeArrowheads="1"/>
          </p:cNvSpPr>
          <p:nvPr/>
        </p:nvSpPr>
        <p:spPr bwMode="auto">
          <a:xfrm>
            <a:off x="2379663" y="142716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solidFill>
                <a:srgbClr val="000000"/>
              </a:solidFill>
              <a:latin typeface="Arial" panose="020B0604020202020204" pitchFamily="34" charset="0"/>
            </a:endParaRPr>
          </a:p>
        </p:txBody>
      </p:sp>
      <p:sp>
        <p:nvSpPr>
          <p:cNvPr id="333828" name="Rectangle 6"/>
          <p:cNvSpPr>
            <a:spLocks noChangeArrowheads="1"/>
          </p:cNvSpPr>
          <p:nvPr/>
        </p:nvSpPr>
        <p:spPr bwMode="auto">
          <a:xfrm>
            <a:off x="2209800" y="609601"/>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THỰC TIỄN</a:t>
            </a:r>
            <a:r>
              <a:rPr lang="vi-VN" altLang="en-US" sz="2400">
                <a:solidFill>
                  <a:srgbClr val="000000"/>
                </a:solidFill>
              </a:rPr>
              <a:t> LÀ HOẠT ĐỘNG CÓ TÍNH MỤC ĐÍCH</a:t>
            </a:r>
          </a:p>
        </p:txBody>
      </p:sp>
      <p:sp>
        <p:nvSpPr>
          <p:cNvPr id="333829" name="Text Box 7"/>
          <p:cNvSpPr txBox="1">
            <a:spLocks noChangeArrowheads="1"/>
          </p:cNvSpPr>
          <p:nvPr/>
        </p:nvSpPr>
        <p:spPr bwMode="auto">
          <a:xfrm>
            <a:off x="2279650" y="1763714"/>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solidFill>
                  <a:srgbClr val="000000"/>
                </a:solidFill>
                <a:latin typeface="Arial" panose="020B0604020202020204" pitchFamily="34" charset="0"/>
              </a:rPr>
              <a:t>CẢI BIẾN MÔI TRƯỜNG TỰ NHIÊN VÀ CẢI BIẾN ĐỜI SỐNG XÃ HỘI</a:t>
            </a:r>
          </a:p>
        </p:txBody>
      </p:sp>
      <p:pic>
        <p:nvPicPr>
          <p:cNvPr id="201736" name="Picture 8"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975" y="2565400"/>
            <a:ext cx="1720850" cy="179863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333831" name="Picture 9" descr="〈自由引导人民〉"/>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101" y="4508501"/>
            <a:ext cx="2233613"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3832" name="Picture 10" descr="列宁给群众讲话"/>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0100" y="2565400"/>
            <a:ext cx="2159000"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01739"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2539" y="4581525"/>
            <a:ext cx="172878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3834" name="Text Box 12"/>
          <p:cNvSpPr txBox="1">
            <a:spLocks noChangeArrowheads="1"/>
          </p:cNvSpPr>
          <p:nvPr/>
        </p:nvSpPr>
        <p:spPr bwMode="auto">
          <a:xfrm>
            <a:off x="2279651" y="2852738"/>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333835" name="Text Box 13"/>
          <p:cNvSpPr txBox="1">
            <a:spLocks noChangeArrowheads="1"/>
          </p:cNvSpPr>
          <p:nvPr/>
        </p:nvSpPr>
        <p:spPr bwMode="auto">
          <a:xfrm>
            <a:off x="2225946" y="5157788"/>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NC sử dụng</a:t>
            </a:r>
          </a:p>
          <a:p>
            <a:pPr algn="ctr" eaLnBrk="1" hangingPunct="1">
              <a:spcBef>
                <a:spcPct val="0"/>
              </a:spcBef>
              <a:buFontTx/>
              <a:buNone/>
            </a:pPr>
            <a:r>
              <a:rPr lang="vi-VN" altLang="en-US" sz="1400">
                <a:solidFill>
                  <a:srgbClr val="000000"/>
                </a:solidFill>
                <a:latin typeface="Arial" panose="020B0604020202020204" pitchFamily="34" charset="0"/>
              </a:rPr>
              <a:t>Khoảng không </a:t>
            </a:r>
          </a:p>
          <a:p>
            <a:pPr algn="ctr" eaLnBrk="1" hangingPunct="1">
              <a:spcBef>
                <a:spcPct val="0"/>
              </a:spcBef>
              <a:buFontTx/>
              <a:buNone/>
            </a:pPr>
            <a:r>
              <a:rPr lang="vi-VN" altLang="en-US" sz="1400">
                <a:solidFill>
                  <a:srgbClr val="000000"/>
                </a:solidFill>
                <a:latin typeface="Arial" panose="020B0604020202020204" pitchFamily="34" charset="0"/>
              </a:rPr>
              <a:t>Vũ trụ</a:t>
            </a:r>
          </a:p>
        </p:txBody>
      </p:sp>
      <p:sp>
        <p:nvSpPr>
          <p:cNvPr id="333836" name="Text Box 14"/>
          <p:cNvSpPr txBox="1">
            <a:spLocks noChangeArrowheads="1"/>
          </p:cNvSpPr>
          <p:nvPr/>
        </p:nvSpPr>
        <p:spPr bwMode="auto">
          <a:xfrm>
            <a:off x="8151238" y="3046414"/>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Vô sản</a:t>
            </a:r>
          </a:p>
        </p:txBody>
      </p:sp>
      <p:sp>
        <p:nvSpPr>
          <p:cNvPr id="333837" name="Text Box 15"/>
          <p:cNvSpPr txBox="1">
            <a:spLocks noChangeArrowheads="1"/>
          </p:cNvSpPr>
          <p:nvPr/>
        </p:nvSpPr>
        <p:spPr bwMode="auto">
          <a:xfrm>
            <a:off x="8357854" y="520700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tư sản</a:t>
            </a:r>
          </a:p>
        </p:txBody>
      </p:sp>
    </p:spTree>
    <p:extLst>
      <p:ext uri="{BB962C8B-B14F-4D97-AF65-F5344CB8AC3E}">
        <p14:creationId xmlns:p14="http://schemas.microsoft.com/office/powerpoint/2010/main" val="277839388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1733"/>
                                        </p:tgtEl>
                                        <p:attrNameLst>
                                          <p:attrName>style.visibility</p:attrName>
                                        </p:attrNameLst>
                                      </p:cBhvr>
                                      <p:to>
                                        <p:strVal val="visible"/>
                                      </p:to>
                                    </p:set>
                                    <p:animEffect transition="in" filter="barn(outVertical)">
                                      <p:cBhvr>
                                        <p:cTn id="7" dur="500"/>
                                        <p:tgtEl>
                                          <p:spTgt spid="201733"/>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01736"/>
                                        </p:tgtEl>
                                        <p:attrNameLst>
                                          <p:attrName>style.visibility</p:attrName>
                                        </p:attrNameLst>
                                      </p:cBhvr>
                                      <p:to>
                                        <p:strVal val="visible"/>
                                      </p:to>
                                    </p:set>
                                    <p:animEffect transition="in" filter="dissolve">
                                      <p:cBhvr>
                                        <p:cTn id="11" dur="500"/>
                                        <p:tgtEl>
                                          <p:spTgt spid="201736"/>
                                        </p:tgtEl>
                                      </p:cBhvr>
                                    </p:animEffect>
                                  </p:childTnLst>
                                </p:cTn>
                              </p:par>
                            </p:childTnLst>
                          </p:cTn>
                        </p:par>
                        <p:par>
                          <p:cTn id="12" fill="hold" nodeType="afterGroup">
                            <p:stCondLst>
                              <p:cond delay="1000"/>
                            </p:stCondLst>
                            <p:childTnLst>
                              <p:par>
                                <p:cTn id="13" presetID="17" presetClass="entr" presetSubtype="4" fill="hold" nodeType="afterEffect">
                                  <p:stCondLst>
                                    <p:cond delay="0"/>
                                  </p:stCondLst>
                                  <p:childTnLst>
                                    <p:set>
                                      <p:cBhvr>
                                        <p:cTn id="14" dur="1" fill="hold">
                                          <p:stCondLst>
                                            <p:cond delay="0"/>
                                          </p:stCondLst>
                                        </p:cTn>
                                        <p:tgtEl>
                                          <p:spTgt spid="201739"/>
                                        </p:tgtEl>
                                        <p:attrNameLst>
                                          <p:attrName>style.visibility</p:attrName>
                                        </p:attrNameLst>
                                      </p:cBhvr>
                                      <p:to>
                                        <p:strVal val="visible"/>
                                      </p:to>
                                    </p:set>
                                    <p:anim calcmode="lin" valueType="num">
                                      <p:cBhvr>
                                        <p:cTn id="15" dur="500" fill="hold"/>
                                        <p:tgtEl>
                                          <p:spTgt spid="201739"/>
                                        </p:tgtEl>
                                        <p:attrNameLst>
                                          <p:attrName>ppt_x</p:attrName>
                                        </p:attrNameLst>
                                      </p:cBhvr>
                                      <p:tavLst>
                                        <p:tav tm="0">
                                          <p:val>
                                            <p:strVal val="#ppt_x"/>
                                          </p:val>
                                        </p:tav>
                                        <p:tav tm="100000">
                                          <p:val>
                                            <p:strVal val="#ppt_x"/>
                                          </p:val>
                                        </p:tav>
                                      </p:tavLst>
                                    </p:anim>
                                    <p:anim calcmode="lin" valueType="num">
                                      <p:cBhvr>
                                        <p:cTn id="16" dur="500" fill="hold"/>
                                        <p:tgtEl>
                                          <p:spTgt spid="201739"/>
                                        </p:tgtEl>
                                        <p:attrNameLst>
                                          <p:attrName>ppt_y</p:attrName>
                                        </p:attrNameLst>
                                      </p:cBhvr>
                                      <p:tavLst>
                                        <p:tav tm="0">
                                          <p:val>
                                            <p:strVal val="#ppt_y+#ppt_h/2"/>
                                          </p:val>
                                        </p:tav>
                                        <p:tav tm="100000">
                                          <p:val>
                                            <p:strVal val="#ppt_y"/>
                                          </p:val>
                                        </p:tav>
                                      </p:tavLst>
                                    </p:anim>
                                    <p:anim calcmode="lin" valueType="num">
                                      <p:cBhvr>
                                        <p:cTn id="17" dur="500" fill="hold"/>
                                        <p:tgtEl>
                                          <p:spTgt spid="201739"/>
                                        </p:tgtEl>
                                        <p:attrNameLst>
                                          <p:attrName>ppt_w</p:attrName>
                                        </p:attrNameLst>
                                      </p:cBhvr>
                                      <p:tavLst>
                                        <p:tav tm="0">
                                          <p:val>
                                            <p:strVal val="#ppt_w"/>
                                          </p:val>
                                        </p:tav>
                                        <p:tav tm="100000">
                                          <p:val>
                                            <p:strVal val="#ppt_w"/>
                                          </p:val>
                                        </p:tav>
                                      </p:tavLst>
                                    </p:anim>
                                    <p:anim calcmode="lin" valueType="num">
                                      <p:cBhvr>
                                        <p:cTn id="18" dur="500" fill="hold"/>
                                        <p:tgtEl>
                                          <p:spTgt spid="2017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4"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199685" name="Rectangle 5"/>
          <p:cNvSpPr>
            <a:spLocks noChangeArrowheads="1"/>
          </p:cNvSpPr>
          <p:nvPr/>
        </p:nvSpPr>
        <p:spPr bwMode="auto">
          <a:xfrm>
            <a:off x="2343150" y="161925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2" name="Rectangle 6"/>
          <p:cNvSpPr>
            <a:spLocks noChangeArrowheads="1"/>
          </p:cNvSpPr>
          <p:nvPr/>
        </p:nvSpPr>
        <p:spPr bwMode="auto">
          <a:xfrm>
            <a:off x="2190750" y="633414"/>
            <a:ext cx="77724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B050"/>
                </a:solidFill>
              </a:rPr>
              <a:t>T</a:t>
            </a:r>
            <a:r>
              <a:rPr lang="en-US" altLang="en-US" sz="2400" b="1" dirty="0">
                <a:solidFill>
                  <a:srgbClr val="00B050"/>
                </a:solidFill>
              </a:rPr>
              <a:t>HỰC TIỄN </a:t>
            </a:r>
            <a:r>
              <a:rPr lang="vi-VN" altLang="en-US" sz="2400" b="1" dirty="0">
                <a:solidFill>
                  <a:srgbClr val="00B050"/>
                </a:solidFill>
              </a:rPr>
              <a:t>LÀ HOẠT ĐỘNG MANG</a:t>
            </a:r>
            <a:endParaRPr lang="en-US" altLang="en-US" sz="2400" b="1" dirty="0">
              <a:solidFill>
                <a:srgbClr val="00B050"/>
              </a:solidFill>
            </a:endParaRPr>
          </a:p>
          <a:p>
            <a:pPr algn="ctr" eaLnBrk="1" hangingPunct="1">
              <a:spcBef>
                <a:spcPct val="0"/>
              </a:spcBef>
              <a:buFontTx/>
              <a:buNone/>
            </a:pPr>
            <a:r>
              <a:rPr lang="vi-VN" altLang="en-US" sz="2400" b="1" dirty="0">
                <a:solidFill>
                  <a:srgbClr val="00B050"/>
                </a:solidFill>
              </a:rPr>
              <a:t>TÍNH CHẤT XÃ HỘI</a:t>
            </a:r>
          </a:p>
        </p:txBody>
      </p:sp>
      <p:sp>
        <p:nvSpPr>
          <p:cNvPr id="334853" name="Text Box 7"/>
          <p:cNvSpPr txBox="1">
            <a:spLocks noChangeArrowheads="1"/>
          </p:cNvSpPr>
          <p:nvPr/>
        </p:nvSpPr>
        <p:spPr bwMode="auto">
          <a:xfrm>
            <a:off x="2208214" y="1773238"/>
            <a:ext cx="79200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latin typeface="Arial" panose="020B0604020202020204" pitchFamily="34" charset="0"/>
              </a:rPr>
              <a:t>Mỗi hoạt động thực tiễn được tạo nên bởi tổng thể các quan hệ</a:t>
            </a:r>
          </a:p>
          <a:p>
            <a:pPr algn="ctr" eaLnBrk="1" hangingPunct="1">
              <a:spcBef>
                <a:spcPct val="0"/>
              </a:spcBef>
              <a:buFontTx/>
              <a:buNone/>
            </a:pPr>
            <a:r>
              <a:rPr lang="vi-VN" altLang="en-US" sz="1800">
                <a:latin typeface="Arial" panose="020B0604020202020204" pitchFamily="34" charset="0"/>
              </a:rPr>
              <a:t> chính trị, pháp luật, kinh tế, văn hoá....</a:t>
            </a:r>
          </a:p>
        </p:txBody>
      </p:sp>
      <p:pic>
        <p:nvPicPr>
          <p:cNvPr id="334854" name="Picture 9" descr="劳场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99690" name="Picture 10"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7938" y="3500439"/>
            <a:ext cx="2089150" cy="13049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4856" name="Picture 11" descr="Hien-phap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99692"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34858"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9"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0"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1"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2"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chemeClr val="tx2"/>
                </a:solidFill>
                <a:latin typeface="Arial" panose="020B0604020202020204" pitchFamily="34" charset="0"/>
              </a:rPr>
              <a:t>CÁC YẾU TỐ</a:t>
            </a:r>
          </a:p>
          <a:p>
            <a:pPr algn="ctr" eaLnBrk="1" hangingPunct="1">
              <a:spcBef>
                <a:spcPct val="0"/>
              </a:spcBef>
              <a:buFontTx/>
              <a:buNone/>
            </a:pPr>
            <a:r>
              <a:rPr lang="vi-VN" altLang="en-US" sz="1400">
                <a:solidFill>
                  <a:schemeClr val="tx2"/>
                </a:solidFill>
                <a:latin typeface="Arial" panose="020B0604020202020204" pitchFamily="34" charset="0"/>
              </a:rPr>
              <a:t> XÃ HỘI KHÁC</a:t>
            </a:r>
          </a:p>
        </p:txBody>
      </p:sp>
      <p:sp>
        <p:nvSpPr>
          <p:cNvPr id="334863"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334864"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334865"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spTree>
    <p:extLst>
      <p:ext uri="{BB962C8B-B14F-4D97-AF65-F5344CB8AC3E}">
        <p14:creationId xmlns:p14="http://schemas.microsoft.com/office/powerpoint/2010/main" val="37585095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9685"/>
                                        </p:tgtEl>
                                        <p:attrNameLst>
                                          <p:attrName>style.visibility</p:attrName>
                                        </p:attrNameLst>
                                      </p:cBhvr>
                                      <p:to>
                                        <p:strVal val="visible"/>
                                      </p:to>
                                    </p:set>
                                    <p:animEffect transition="in" filter="barn(outVertical)">
                                      <p:cBhvr>
                                        <p:cTn id="7" dur="500"/>
                                        <p:tgtEl>
                                          <p:spTgt spid="1996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9690"/>
                                        </p:tgtEl>
                                        <p:attrNameLst>
                                          <p:attrName>style.visibility</p:attrName>
                                        </p:attrNameLst>
                                      </p:cBhvr>
                                      <p:to>
                                        <p:strVal val="visible"/>
                                      </p:to>
                                    </p:set>
                                    <p:animEffect transition="in" filter="dissolve">
                                      <p:cBhvr>
                                        <p:cTn id="11" dur="500"/>
                                        <p:tgtEl>
                                          <p:spTgt spid="19969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99692"/>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99692"/>
                                        </p:tgtEl>
                                      </p:cBhvr>
                                    </p:cmd>
                                  </p:childTnLst>
                                </p:cTn>
                              </p:par>
                            </p:childTnLst>
                          </p:cTn>
                        </p:par>
                      </p:childTnLst>
                    </p:cTn>
                  </p:par>
                </p:childTnLst>
              </p:cTn>
              <p:nextCondLst>
                <p:cond evt="onClick" delay="0">
                  <p:tgtEl>
                    <p:spTgt spid="199692"/>
                  </p:tgtEl>
                </p:cond>
              </p:nextCondLst>
            </p:seq>
            <p:video>
              <p:cMediaNode>
                <p:cTn id="17" fill="hold" display="0">
                  <p:stCondLst>
                    <p:cond delay="indefinite"/>
                  </p:stCondLst>
                  <p:endCondLst>
                    <p:cond evt="onNext" delay="0">
                      <p:tgtEl>
                        <p:sldTgt/>
                      </p:tgtEl>
                    </p:cond>
                    <p:cond evt="onPrev" delay="0">
                      <p:tgtEl>
                        <p:sldTgt/>
                      </p:tgtEl>
                    </p:cond>
                  </p:endCondLst>
                </p:cTn>
                <p:tgtEl>
                  <p:spTgt spid="199692"/>
                </p:tgtEl>
              </p:cMediaNode>
            </p:video>
          </p:childTnLst>
        </p:cTn>
      </p:par>
    </p:tnLst>
    <p:bldLst>
      <p:bldP spid="199685"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3798692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6607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344278112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dirty="0" err="1">
                <a:latin typeface="Arial" panose="020B0604020202020204" pitchFamily="34" charset="0"/>
              </a:rPr>
              <a:t>Là</a:t>
            </a:r>
            <a:r>
              <a:rPr lang="en-US" altLang="en-US" sz="2800" dirty="0">
                <a:latin typeface="Arial" panose="020B0604020202020204" pitchFamily="34" charset="0"/>
              </a:rPr>
              <a:t> </a:t>
            </a:r>
            <a:r>
              <a:rPr lang="en-US" altLang="en-US" sz="2800" dirty="0" err="1">
                <a:latin typeface="Arial" panose="020B0604020202020204" pitchFamily="34" charset="0"/>
              </a:rPr>
              <a:t>hoạt</a:t>
            </a:r>
            <a:r>
              <a:rPr lang="en-US" altLang="en-US" sz="2800" dirty="0">
                <a:latin typeface="Arial" panose="020B0604020202020204" pitchFamily="34" charset="0"/>
              </a:rPr>
              <a:t> </a:t>
            </a:r>
            <a:r>
              <a:rPr lang="en-US" altLang="en-US" sz="2800" dirty="0" err="1">
                <a:latin typeface="Arial" panose="020B0604020202020204" pitchFamily="34" charset="0"/>
              </a:rPr>
              <a:t>động</a:t>
            </a:r>
            <a:r>
              <a:rPr lang="en-US" altLang="en-US" sz="2800" dirty="0">
                <a:latin typeface="Arial" panose="020B0604020202020204" pitchFamily="34" charset="0"/>
              </a:rPr>
              <a:t> </a:t>
            </a:r>
            <a:r>
              <a:rPr lang="en-US" altLang="en-US" sz="2800" dirty="0" err="1">
                <a:latin typeface="Arial" panose="020B0604020202020204" pitchFamily="34" charset="0"/>
              </a:rPr>
              <a:t>mà</a:t>
            </a:r>
            <a:r>
              <a:rPr lang="en-US" altLang="en-US" sz="2800" dirty="0">
                <a:latin typeface="Arial" panose="020B0604020202020204" pitchFamily="34" charset="0"/>
              </a:rPr>
              <a:t> con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dụng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công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cụ</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lao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vào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tự</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nhiên</a:t>
            </a:r>
            <a:r>
              <a:rPr lang="en-US" altLang="en-US" sz="2800" dirty="0">
                <a:solidFill>
                  <a:srgbClr val="0033CC"/>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tạo</a:t>
            </a:r>
            <a:r>
              <a:rPr lang="en-US" altLang="en-US" sz="2800" dirty="0">
                <a:latin typeface="Arial" panose="020B0604020202020204" pitchFamily="34" charset="0"/>
              </a:rPr>
              <a:t> </a:t>
            </a:r>
            <a:r>
              <a:rPr lang="en-US" altLang="en-US" sz="2800" dirty="0" err="1">
                <a:latin typeface="Arial" panose="020B0604020202020204" pitchFamily="34" charset="0"/>
              </a:rPr>
              <a:t>ra</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cải</a:t>
            </a:r>
            <a:r>
              <a:rPr lang="en-US" altLang="en-US" sz="2800" dirty="0">
                <a:latin typeface="Arial" panose="020B0604020202020204" pitchFamily="34" charset="0"/>
              </a:rPr>
              <a:t> </a:t>
            </a:r>
            <a:r>
              <a:rPr lang="en-US" altLang="en-US" sz="2800" dirty="0" err="1">
                <a:latin typeface="Arial" panose="020B0604020202020204" pitchFamily="34" charset="0"/>
              </a:rPr>
              <a:t>vật</a:t>
            </a:r>
            <a:r>
              <a:rPr lang="en-US" altLang="en-US" sz="2800" dirty="0">
                <a:latin typeface="Arial" panose="020B0604020202020204" pitchFamily="34" charset="0"/>
              </a:rPr>
              <a:t> </a:t>
            </a:r>
            <a:r>
              <a:rPr lang="en-US" altLang="en-US" sz="2800" dirty="0" err="1">
                <a:latin typeface="Arial" panose="020B0604020202020204" pitchFamily="34" charset="0"/>
              </a:rPr>
              <a:t>chất</a:t>
            </a:r>
            <a:r>
              <a:rPr lang="en-US" altLang="en-US" sz="2800" dirty="0">
                <a:latin typeface="Arial" panose="020B0604020202020204" pitchFamily="34" charset="0"/>
              </a:rPr>
              <a:t> </a:t>
            </a:r>
            <a:r>
              <a:rPr lang="en-US" altLang="en-US" sz="2800" dirty="0" err="1">
                <a:latin typeface="Arial" panose="020B0604020202020204" pitchFamily="34" charset="0"/>
              </a:rPr>
              <a:t>phục</a:t>
            </a:r>
            <a:r>
              <a:rPr lang="en-US" altLang="en-US" sz="2800" dirty="0">
                <a:latin typeface="Arial" panose="020B0604020202020204" pitchFamily="34" charset="0"/>
              </a:rPr>
              <a:t> </a:t>
            </a:r>
            <a:r>
              <a:rPr lang="en-US" altLang="en-US" sz="2800" dirty="0" err="1">
                <a:latin typeface="Arial" panose="020B0604020202020204" pitchFamily="34" charset="0"/>
              </a:rPr>
              <a:t>vụ</a:t>
            </a:r>
            <a:r>
              <a:rPr lang="en-US" altLang="en-US" sz="2800" dirty="0">
                <a:latin typeface="Arial" panose="020B0604020202020204" pitchFamily="34" charset="0"/>
              </a:rPr>
              <a:t> </a:t>
            </a:r>
            <a:r>
              <a:rPr lang="en-US" altLang="en-US" sz="2800" dirty="0" err="1">
                <a:latin typeface="Arial" panose="020B0604020202020204" pitchFamily="34" charset="0"/>
              </a:rPr>
              <a:t>cho</a:t>
            </a:r>
            <a:r>
              <a:rPr lang="en-US" altLang="en-US" sz="2800" dirty="0">
                <a:latin typeface="Arial" panose="020B0604020202020204" pitchFamily="34" charset="0"/>
              </a:rPr>
              <a:t> </a:t>
            </a:r>
            <a:r>
              <a:rPr lang="en-US" altLang="en-US" sz="2800" dirty="0" err="1">
                <a:latin typeface="Arial" panose="020B0604020202020204" pitchFamily="34" charset="0"/>
              </a:rPr>
              <a:t>nhu</a:t>
            </a:r>
            <a:r>
              <a:rPr lang="en-US" altLang="en-US" sz="2800" dirty="0">
                <a:latin typeface="Arial" panose="020B0604020202020204" pitchFamily="34" charset="0"/>
              </a:rPr>
              <a:t> </a:t>
            </a:r>
            <a:r>
              <a:rPr lang="en-US" altLang="en-US" sz="2800" dirty="0" err="1">
                <a:latin typeface="Arial" panose="020B0604020202020204" pitchFamily="34" charset="0"/>
              </a:rPr>
              <a:t>cầu</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mình</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39906562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68963" name="Rectangle 3"/>
          <p:cNvSpPr>
            <a:spLocks noChangeArrowheads="1"/>
          </p:cNvSpPr>
          <p:nvPr/>
        </p:nvSpPr>
        <p:spPr bwMode="auto">
          <a:xfrm>
            <a:off x="2360613" y="1284288"/>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2" name="Rectangle 4"/>
          <p:cNvSpPr>
            <a:spLocks noChangeArrowheads="1"/>
          </p:cNvSpPr>
          <p:nvPr/>
        </p:nvSpPr>
        <p:spPr bwMode="auto">
          <a:xfrm>
            <a:off x="2208213" y="609600"/>
            <a:ext cx="77724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SẢN XUẤT</a:t>
            </a:r>
          </a:p>
        </p:txBody>
      </p:sp>
      <p:pic>
        <p:nvPicPr>
          <p:cNvPr id="168965"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3144838"/>
            <a:ext cx="1250950" cy="19542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6"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4122738"/>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164" y="2686050"/>
            <a:ext cx="1684337"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8"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9963" y="1752601"/>
            <a:ext cx="2660650" cy="21685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9977" name="AutoShape 9"/>
          <p:cNvSpPr>
            <a:spLocks noChangeArrowheads="1"/>
          </p:cNvSpPr>
          <p:nvPr/>
        </p:nvSpPr>
        <p:spPr bwMode="auto">
          <a:xfrm>
            <a:off x="2141539" y="1589088"/>
            <a:ext cx="269875" cy="4216400"/>
          </a:xfrm>
          <a:prstGeom prst="upArrow">
            <a:avLst>
              <a:gd name="adj1" fmla="val 50000"/>
              <a:gd name="adj2" fmla="val 3905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8" name="AutoShape 10"/>
          <p:cNvSpPr>
            <a:spLocks noChangeArrowheads="1"/>
          </p:cNvSpPr>
          <p:nvPr/>
        </p:nvSpPr>
        <p:spPr bwMode="auto">
          <a:xfrm>
            <a:off x="2360613" y="5627689"/>
            <a:ext cx="7632700" cy="288925"/>
          </a:xfrm>
          <a:prstGeom prst="rightArrow">
            <a:avLst>
              <a:gd name="adj1" fmla="val 50000"/>
              <a:gd name="adj2" fmla="val 66044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834359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8963"/>
                                        </p:tgtEl>
                                        <p:attrNameLst>
                                          <p:attrName>style.visibility</p:attrName>
                                        </p:attrNameLst>
                                      </p:cBhvr>
                                      <p:to>
                                        <p:strVal val="visible"/>
                                      </p:to>
                                    </p:set>
                                    <p:animEffect transition="in" filter="barn(outVertical)">
                                      <p:cBhvr>
                                        <p:cTn id="7" dur="500"/>
                                        <p:tgtEl>
                                          <p:spTgt spid="168963"/>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168965"/>
                                        </p:tgtEl>
                                        <p:attrNameLst>
                                          <p:attrName>style.visibility</p:attrName>
                                        </p:attrNameLst>
                                      </p:cBhvr>
                                      <p:to>
                                        <p:strVal val="visible"/>
                                      </p:to>
                                    </p:set>
                                    <p:animEffect transition="in" filter="barn(outHorizontal)">
                                      <p:cBhvr>
                                        <p:cTn id="11" dur="500"/>
                                        <p:tgtEl>
                                          <p:spTgt spid="168965"/>
                                        </p:tgtEl>
                                      </p:cBhvr>
                                    </p:animEffect>
                                  </p:childTnLst>
                                </p:cTn>
                              </p:par>
                            </p:childTnLst>
                          </p:cTn>
                        </p:par>
                        <p:par>
                          <p:cTn id="12" fill="hold" nodeType="afterGroup">
                            <p:stCondLst>
                              <p:cond delay="1000"/>
                            </p:stCondLst>
                            <p:childTnLst>
                              <p:par>
                                <p:cTn id="13" presetID="4" presetClass="entr" presetSubtype="16" fill="hold" nodeType="afterEffect">
                                  <p:stCondLst>
                                    <p:cond delay="0"/>
                                  </p:stCondLst>
                                  <p:childTnLst>
                                    <p:set>
                                      <p:cBhvr>
                                        <p:cTn id="14" dur="1" fill="hold">
                                          <p:stCondLst>
                                            <p:cond delay="0"/>
                                          </p:stCondLst>
                                        </p:cTn>
                                        <p:tgtEl>
                                          <p:spTgt spid="168966"/>
                                        </p:tgtEl>
                                        <p:attrNameLst>
                                          <p:attrName>style.visibility</p:attrName>
                                        </p:attrNameLst>
                                      </p:cBhvr>
                                      <p:to>
                                        <p:strVal val="visible"/>
                                      </p:to>
                                    </p:set>
                                    <p:animEffect transition="in" filter="box(in)">
                                      <p:cBhvr>
                                        <p:cTn id="15" dur="500"/>
                                        <p:tgtEl>
                                          <p:spTgt spid="168966"/>
                                        </p:tgtEl>
                                      </p:cBhvr>
                                    </p:animEffect>
                                  </p:childTnLst>
                                </p:cTn>
                              </p:par>
                            </p:childTnLst>
                          </p:cTn>
                        </p:par>
                        <p:par>
                          <p:cTn id="16" fill="hold" nodeType="afterGroup">
                            <p:stCondLst>
                              <p:cond delay="1500"/>
                            </p:stCondLst>
                            <p:childTnLst>
                              <p:par>
                                <p:cTn id="17" presetID="9" presetClass="entr" presetSubtype="0" fill="hold" nodeType="afterEffect">
                                  <p:stCondLst>
                                    <p:cond delay="0"/>
                                  </p:stCondLst>
                                  <p:childTnLst>
                                    <p:set>
                                      <p:cBhvr>
                                        <p:cTn id="18" dur="1" fill="hold">
                                          <p:stCondLst>
                                            <p:cond delay="0"/>
                                          </p:stCondLst>
                                        </p:cTn>
                                        <p:tgtEl>
                                          <p:spTgt spid="168967"/>
                                        </p:tgtEl>
                                        <p:attrNameLst>
                                          <p:attrName>style.visibility</p:attrName>
                                        </p:attrNameLst>
                                      </p:cBhvr>
                                      <p:to>
                                        <p:strVal val="visible"/>
                                      </p:to>
                                    </p:set>
                                    <p:animEffect transition="in" filter="dissolve">
                                      <p:cBhvr>
                                        <p:cTn id="19" dur="500"/>
                                        <p:tgtEl>
                                          <p:spTgt spid="168967"/>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168968"/>
                                        </p:tgtEl>
                                        <p:attrNameLst>
                                          <p:attrName>style.visibility</p:attrName>
                                        </p:attrNameLst>
                                      </p:cBhvr>
                                      <p:to>
                                        <p:strVal val="visible"/>
                                      </p:to>
                                    </p:set>
                                    <p:animEffect transition="in" filter="dissolve">
                                      <p:cBhvr>
                                        <p:cTn id="23" dur="500"/>
                                        <p:tgtEl>
                                          <p:spTgt spid="168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descr="anh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5326" y="1371600"/>
            <a:ext cx="21494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5" descr="k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1371600"/>
            <a:ext cx="28956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8" name="Picture 6" descr="caph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1409700"/>
            <a:ext cx="2667000"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692526"/>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2" name="Picture 10" descr="anh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0" y="3733800"/>
            <a:ext cx="2133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a:spLocks noChangeArrowheads="1"/>
          </p:cNvSpPr>
          <p:nvPr/>
        </p:nvSpPr>
        <p:spPr bwMode="auto">
          <a:xfrm>
            <a:off x="2238375" y="623888"/>
            <a:ext cx="80073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a:solidFill>
                  <a:srgbClr val="000000"/>
                </a:solidFill>
              </a:rPr>
              <a:t>VÍ DỤ HOẠT ĐỘNG </a:t>
            </a:r>
            <a:r>
              <a:rPr lang="vi-VN" altLang="en-US">
                <a:solidFill>
                  <a:srgbClr val="000000"/>
                </a:solidFill>
              </a:rPr>
              <a:t>SẢN XUẤT</a:t>
            </a:r>
          </a:p>
        </p:txBody>
      </p:sp>
      <p:sp>
        <p:nvSpPr>
          <p:cNvPr id="12" name="Rectangle 3"/>
          <p:cNvSpPr>
            <a:spLocks noChangeArrowheads="1"/>
          </p:cNvSpPr>
          <p:nvPr/>
        </p:nvSpPr>
        <p:spPr bwMode="auto">
          <a:xfrm>
            <a:off x="2295525" y="1169988"/>
            <a:ext cx="7620000" cy="1016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6843925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59396"/>
                                        </p:tgtEl>
                                        <p:attrNameLst>
                                          <p:attrName>style.visibility</p:attrName>
                                        </p:attrNameLst>
                                      </p:cBhvr>
                                      <p:to>
                                        <p:strVal val="visible"/>
                                      </p:to>
                                    </p:set>
                                    <p:anim calcmode="lin" valueType="num">
                                      <p:cBhvr>
                                        <p:cTn id="21" dur="500" decel="50000" fill="hold">
                                          <p:stCondLst>
                                            <p:cond delay="0"/>
                                          </p:stCondLst>
                                        </p:cTn>
                                        <p:tgtEl>
                                          <p:spTgt spid="59396"/>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59396"/>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59396"/>
                                        </p:tgtEl>
                                        <p:attrNameLst>
                                          <p:attrName>ppt_w</p:attrName>
                                        </p:attrNameLst>
                                      </p:cBhvr>
                                      <p:tavLst>
                                        <p:tav tm="0">
                                          <p:val>
                                            <p:strVal val="#ppt_w*.05"/>
                                          </p:val>
                                        </p:tav>
                                        <p:tav tm="100000">
                                          <p:val>
                                            <p:strVal val="#ppt_w"/>
                                          </p:val>
                                        </p:tav>
                                      </p:tavLst>
                                    </p:anim>
                                    <p:anim calcmode="lin" valueType="num">
                                      <p:cBhvr>
                                        <p:cTn id="24" dur="1000" fill="hold"/>
                                        <p:tgtEl>
                                          <p:spTgt spid="59396"/>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59396"/>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59396"/>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59396"/>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5939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5" presetClass="entr" presetSubtype="0" fill="hold" nodeType="clickEffect">
                                  <p:stCondLst>
                                    <p:cond delay="0"/>
                                  </p:stCondLst>
                                  <p:childTnLst>
                                    <p:set>
                                      <p:cBhvr>
                                        <p:cTn id="32" dur="1" fill="hold">
                                          <p:stCondLst>
                                            <p:cond delay="0"/>
                                          </p:stCondLst>
                                        </p:cTn>
                                        <p:tgtEl>
                                          <p:spTgt spid="59397"/>
                                        </p:tgtEl>
                                        <p:attrNameLst>
                                          <p:attrName>style.visibility</p:attrName>
                                        </p:attrNameLst>
                                      </p:cBhvr>
                                      <p:to>
                                        <p:strVal val="visible"/>
                                      </p:to>
                                    </p:set>
                                    <p:anim calcmode="lin" valueType="num">
                                      <p:cBhvr>
                                        <p:cTn id="33" dur="500" decel="50000" fill="hold">
                                          <p:stCondLst>
                                            <p:cond delay="0"/>
                                          </p:stCondLst>
                                        </p:cTn>
                                        <p:tgtEl>
                                          <p:spTgt spid="59397"/>
                                        </p:tgtEl>
                                        <p:attrNameLst>
                                          <p:attrName>style.rotation</p:attrName>
                                        </p:attrNameLst>
                                      </p:cBhvr>
                                      <p:tavLst>
                                        <p:tav tm="0">
                                          <p:val>
                                            <p:fltVal val="-90"/>
                                          </p:val>
                                        </p:tav>
                                        <p:tav tm="100000">
                                          <p:val>
                                            <p:fltVal val="0"/>
                                          </p:val>
                                        </p:tav>
                                      </p:tavLst>
                                    </p:anim>
                                    <p:anim calcmode="lin" valueType="num">
                                      <p:cBhvr>
                                        <p:cTn id="34" dur="500" decel="50000" fill="hold">
                                          <p:stCondLst>
                                            <p:cond delay="0"/>
                                          </p:stCondLst>
                                        </p:cTn>
                                        <p:tgtEl>
                                          <p:spTgt spid="59397"/>
                                        </p:tgtEl>
                                        <p:attrNameLst>
                                          <p:attrName>ppt_w</p:attrName>
                                        </p:attrNameLst>
                                      </p:cBhvr>
                                      <p:tavLst>
                                        <p:tav tm="0">
                                          <p:val>
                                            <p:strVal val="#ppt_w"/>
                                          </p:val>
                                        </p:tav>
                                        <p:tav tm="100000">
                                          <p:val>
                                            <p:strVal val="#ppt_w*.05"/>
                                          </p:val>
                                        </p:tav>
                                      </p:tavLst>
                                    </p:anim>
                                    <p:anim calcmode="lin" valueType="num">
                                      <p:cBhvr>
                                        <p:cTn id="35" dur="500" accel="50000" fill="hold">
                                          <p:stCondLst>
                                            <p:cond delay="500"/>
                                          </p:stCondLst>
                                        </p:cTn>
                                        <p:tgtEl>
                                          <p:spTgt spid="59397"/>
                                        </p:tgtEl>
                                        <p:attrNameLst>
                                          <p:attrName>ppt_w</p:attrName>
                                        </p:attrNameLst>
                                      </p:cBhvr>
                                      <p:tavLst>
                                        <p:tav tm="0">
                                          <p:val>
                                            <p:strVal val="#ppt_w*.05"/>
                                          </p:val>
                                        </p:tav>
                                        <p:tav tm="100000">
                                          <p:val>
                                            <p:strVal val="#ppt_w"/>
                                          </p:val>
                                        </p:tav>
                                      </p:tavLst>
                                    </p:anim>
                                    <p:anim calcmode="lin" valueType="num">
                                      <p:cBhvr>
                                        <p:cTn id="36" dur="1000" fill="hold"/>
                                        <p:tgtEl>
                                          <p:spTgt spid="59397"/>
                                        </p:tgtEl>
                                        <p:attrNameLst>
                                          <p:attrName>ppt_h</p:attrName>
                                        </p:attrNameLst>
                                      </p:cBhvr>
                                      <p:tavLst>
                                        <p:tav tm="0">
                                          <p:val>
                                            <p:strVal val="#ppt_h"/>
                                          </p:val>
                                        </p:tav>
                                        <p:tav tm="100000">
                                          <p:val>
                                            <p:strVal val="#ppt_h"/>
                                          </p:val>
                                        </p:tav>
                                      </p:tavLst>
                                    </p:anim>
                                    <p:anim calcmode="lin" valueType="num">
                                      <p:cBhvr>
                                        <p:cTn id="37" dur="500" decel="50000" fill="hold">
                                          <p:stCondLst>
                                            <p:cond delay="0"/>
                                          </p:stCondLst>
                                        </p:cTn>
                                        <p:tgtEl>
                                          <p:spTgt spid="59397"/>
                                        </p:tgtEl>
                                        <p:attrNameLst>
                                          <p:attrName>ppt_x</p:attrName>
                                        </p:attrNameLst>
                                      </p:cBhvr>
                                      <p:tavLst>
                                        <p:tav tm="0">
                                          <p:val>
                                            <p:strVal val="#ppt_x+.4"/>
                                          </p:val>
                                        </p:tav>
                                        <p:tav tm="100000">
                                          <p:val>
                                            <p:strVal val="#ppt_x"/>
                                          </p:val>
                                        </p:tav>
                                      </p:tavLst>
                                    </p:anim>
                                    <p:anim calcmode="lin" valueType="num">
                                      <p:cBhvr>
                                        <p:cTn id="38" dur="500" decel="50000" fill="hold">
                                          <p:stCondLst>
                                            <p:cond delay="0"/>
                                          </p:stCondLst>
                                        </p:cTn>
                                        <p:tgtEl>
                                          <p:spTgt spid="59397"/>
                                        </p:tgtEl>
                                        <p:attrNameLst>
                                          <p:attrName>ppt_y</p:attrName>
                                        </p:attrNameLst>
                                      </p:cBhvr>
                                      <p:tavLst>
                                        <p:tav tm="0">
                                          <p:val>
                                            <p:strVal val="#ppt_y-.2"/>
                                          </p:val>
                                        </p:tav>
                                        <p:tav tm="100000">
                                          <p:val>
                                            <p:strVal val="#ppt_y+.1"/>
                                          </p:val>
                                        </p:tav>
                                      </p:tavLst>
                                    </p:anim>
                                    <p:anim calcmode="lin" valueType="num">
                                      <p:cBhvr>
                                        <p:cTn id="39" dur="500" accel="50000" fill="hold">
                                          <p:stCondLst>
                                            <p:cond delay="500"/>
                                          </p:stCondLst>
                                        </p:cTn>
                                        <p:tgtEl>
                                          <p:spTgt spid="59397"/>
                                        </p:tgtEl>
                                        <p:attrNameLst>
                                          <p:attrName>ppt_y</p:attrName>
                                        </p:attrNameLst>
                                      </p:cBhvr>
                                      <p:tavLst>
                                        <p:tav tm="0">
                                          <p:val>
                                            <p:strVal val="#ppt_y+.1"/>
                                          </p:val>
                                        </p:tav>
                                        <p:tav tm="100000">
                                          <p:val>
                                            <p:strVal val="#ppt_y"/>
                                          </p:val>
                                        </p:tav>
                                      </p:tavLst>
                                    </p:anim>
                                    <p:animEffect transition="in" filter="fade">
                                      <p:cBhvr>
                                        <p:cTn id="40" dur="1000" decel="50000">
                                          <p:stCondLst>
                                            <p:cond delay="0"/>
                                          </p:stCondLst>
                                        </p:cTn>
                                        <p:tgtEl>
                                          <p:spTgt spid="593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59398"/>
                                        </p:tgtEl>
                                        <p:attrNameLst>
                                          <p:attrName>style.visibility</p:attrName>
                                        </p:attrNameLst>
                                      </p:cBhvr>
                                      <p:to>
                                        <p:strVal val="visible"/>
                                      </p:to>
                                    </p:set>
                                    <p:anim calcmode="lin" valueType="num">
                                      <p:cBhvr>
                                        <p:cTn id="45" dur="500" fill="hold"/>
                                        <p:tgtEl>
                                          <p:spTgt spid="59398"/>
                                        </p:tgtEl>
                                        <p:attrNameLst>
                                          <p:attrName>ppt_w</p:attrName>
                                        </p:attrNameLst>
                                      </p:cBhvr>
                                      <p:tavLst>
                                        <p:tav tm="0">
                                          <p:val>
                                            <p:fltVal val="0"/>
                                          </p:val>
                                        </p:tav>
                                        <p:tav tm="100000">
                                          <p:val>
                                            <p:strVal val="#ppt_w"/>
                                          </p:val>
                                        </p:tav>
                                      </p:tavLst>
                                    </p:anim>
                                    <p:anim calcmode="lin" valueType="num">
                                      <p:cBhvr>
                                        <p:cTn id="46" dur="500" fill="hold"/>
                                        <p:tgtEl>
                                          <p:spTgt spid="59398"/>
                                        </p:tgtEl>
                                        <p:attrNameLst>
                                          <p:attrName>ppt_h</p:attrName>
                                        </p:attrNameLst>
                                      </p:cBhvr>
                                      <p:tavLst>
                                        <p:tav tm="0">
                                          <p:val>
                                            <p:fltVal val="0"/>
                                          </p:val>
                                        </p:tav>
                                        <p:tav tm="100000">
                                          <p:val>
                                            <p:strVal val="#ppt_h"/>
                                          </p:val>
                                        </p:tav>
                                      </p:tavLst>
                                    </p:anim>
                                    <p:animEffect transition="in" filter="fade">
                                      <p:cBhvr>
                                        <p:cTn id="47" dur="500"/>
                                        <p:tgtEl>
                                          <p:spTgt spid="593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3" presetClass="entr" presetSubtype="16" fill="hold" nodeType="clickEffect">
                                  <p:stCondLst>
                                    <p:cond delay="0"/>
                                  </p:stCondLst>
                                  <p:childTnLst>
                                    <p:set>
                                      <p:cBhvr>
                                        <p:cTn id="51" dur="1" fill="hold">
                                          <p:stCondLst>
                                            <p:cond delay="0"/>
                                          </p:stCondLst>
                                        </p:cTn>
                                        <p:tgtEl>
                                          <p:spTgt spid="59400"/>
                                        </p:tgtEl>
                                        <p:attrNameLst>
                                          <p:attrName>style.visibility</p:attrName>
                                        </p:attrNameLst>
                                      </p:cBhvr>
                                      <p:to>
                                        <p:strVal val="visible"/>
                                      </p:to>
                                    </p:set>
                                    <p:anim calcmode="lin" valueType="num">
                                      <p:cBhvr>
                                        <p:cTn id="52" dur="500" fill="hold"/>
                                        <p:tgtEl>
                                          <p:spTgt spid="59400"/>
                                        </p:tgtEl>
                                        <p:attrNameLst>
                                          <p:attrName>ppt_w</p:attrName>
                                        </p:attrNameLst>
                                      </p:cBhvr>
                                      <p:tavLst>
                                        <p:tav tm="0">
                                          <p:val>
                                            <p:fltVal val="0"/>
                                          </p:val>
                                        </p:tav>
                                        <p:tav tm="100000">
                                          <p:val>
                                            <p:strVal val="#ppt_w"/>
                                          </p:val>
                                        </p:tav>
                                      </p:tavLst>
                                    </p:anim>
                                    <p:anim calcmode="lin" valueType="num">
                                      <p:cBhvr>
                                        <p:cTn id="53" dur="500" fill="hold"/>
                                        <p:tgtEl>
                                          <p:spTgt spid="59400"/>
                                        </p:tgtEl>
                                        <p:attrNameLst>
                                          <p:attrName>ppt_h</p:attrName>
                                        </p:attrNameLst>
                                      </p:cBhvr>
                                      <p:tavLst>
                                        <p:tav tm="0">
                                          <p:val>
                                            <p:fltVal val="0"/>
                                          </p:val>
                                        </p:tav>
                                        <p:tav tm="100000">
                                          <p:val>
                                            <p:strVal val="#ppt_h"/>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53" presetClass="entr" presetSubtype="0" fill="hold" nodeType="clickEffect">
                                  <p:stCondLst>
                                    <p:cond delay="0"/>
                                  </p:stCondLst>
                                  <p:childTnLst>
                                    <p:set>
                                      <p:cBhvr>
                                        <p:cTn id="57" dur="1" fill="hold">
                                          <p:stCondLst>
                                            <p:cond delay="0"/>
                                          </p:stCondLst>
                                        </p:cTn>
                                        <p:tgtEl>
                                          <p:spTgt spid="59401"/>
                                        </p:tgtEl>
                                        <p:attrNameLst>
                                          <p:attrName>style.visibility</p:attrName>
                                        </p:attrNameLst>
                                      </p:cBhvr>
                                      <p:to>
                                        <p:strVal val="visible"/>
                                      </p:to>
                                    </p:set>
                                    <p:anim calcmode="lin" valueType="num">
                                      <p:cBhvr>
                                        <p:cTn id="58" dur="500" fill="hold"/>
                                        <p:tgtEl>
                                          <p:spTgt spid="59401"/>
                                        </p:tgtEl>
                                        <p:attrNameLst>
                                          <p:attrName>ppt_w</p:attrName>
                                        </p:attrNameLst>
                                      </p:cBhvr>
                                      <p:tavLst>
                                        <p:tav tm="0">
                                          <p:val>
                                            <p:fltVal val="0"/>
                                          </p:val>
                                        </p:tav>
                                        <p:tav tm="100000">
                                          <p:val>
                                            <p:strVal val="#ppt_w"/>
                                          </p:val>
                                        </p:tav>
                                      </p:tavLst>
                                    </p:anim>
                                    <p:anim calcmode="lin" valueType="num">
                                      <p:cBhvr>
                                        <p:cTn id="59" dur="500" fill="hold"/>
                                        <p:tgtEl>
                                          <p:spTgt spid="59401"/>
                                        </p:tgtEl>
                                        <p:attrNameLst>
                                          <p:attrName>ppt_h</p:attrName>
                                        </p:attrNameLst>
                                      </p:cBhvr>
                                      <p:tavLst>
                                        <p:tav tm="0">
                                          <p:val>
                                            <p:fltVal val="0"/>
                                          </p:val>
                                        </p:tav>
                                        <p:tav tm="100000">
                                          <p:val>
                                            <p:strVal val="#ppt_h"/>
                                          </p:val>
                                        </p:tav>
                                      </p:tavLst>
                                    </p:anim>
                                    <p:animEffect transition="in" filter="fade">
                                      <p:cBhvr>
                                        <p:cTn id="60" dur="500"/>
                                        <p:tgtEl>
                                          <p:spTgt spid="5940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8" presetClass="entr" presetSubtype="16" fill="hold" nodeType="clickEffect">
                                  <p:stCondLst>
                                    <p:cond delay="0"/>
                                  </p:stCondLst>
                                  <p:childTnLst>
                                    <p:set>
                                      <p:cBhvr>
                                        <p:cTn id="64" dur="1" fill="hold">
                                          <p:stCondLst>
                                            <p:cond delay="0"/>
                                          </p:stCondLst>
                                        </p:cTn>
                                        <p:tgtEl>
                                          <p:spTgt spid="59402"/>
                                        </p:tgtEl>
                                        <p:attrNameLst>
                                          <p:attrName>style.visibility</p:attrName>
                                        </p:attrNameLst>
                                      </p:cBhvr>
                                      <p:to>
                                        <p:strVal val="visible"/>
                                      </p:to>
                                    </p:set>
                                    <p:animEffect transition="in" filter="diamond(in)">
                                      <p:cBhvr>
                                        <p:cTn id="65" dur="2000"/>
                                        <p:tgtEl>
                                          <p:spTgt spid="59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descr="dong_lua_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29401" y="984250"/>
            <a:ext cx="3370263"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2" name="Picture 6" descr="anh45"/>
          <p:cNvPicPr>
            <a:picLocks noChangeAspect="1" noChangeArrowheads="1"/>
          </p:cNvPicPr>
          <p:nvPr/>
        </p:nvPicPr>
        <p:blipFill>
          <a:blip r:embed="rId3">
            <a:extLst>
              <a:ext uri="{28A0092B-C50C-407E-A947-70E740481C1C}">
                <a14:useLocalDpi xmlns:a14="http://schemas.microsoft.com/office/drawing/2010/main" val="0"/>
              </a:ext>
            </a:extLst>
          </a:blip>
          <a:srcRect b="3673"/>
          <a:stretch>
            <a:fillRect/>
          </a:stretch>
        </p:blipFill>
        <p:spPr bwMode="auto">
          <a:xfrm>
            <a:off x="2209800" y="4572001"/>
            <a:ext cx="2667000"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Picture 7" descr="anh47"/>
          <p:cNvPicPr>
            <a:picLocks noChangeAspect="1" noChangeArrowheads="1"/>
          </p:cNvPicPr>
          <p:nvPr/>
        </p:nvPicPr>
        <p:blipFill>
          <a:blip r:embed="rId4">
            <a:extLst>
              <a:ext uri="{28A0092B-C50C-407E-A947-70E740481C1C}">
                <a14:useLocalDpi xmlns:a14="http://schemas.microsoft.com/office/drawing/2010/main" val="0"/>
              </a:ext>
            </a:extLst>
          </a:blip>
          <a:srcRect b="5263"/>
          <a:stretch>
            <a:fillRect/>
          </a:stretch>
        </p:blipFill>
        <p:spPr bwMode="auto">
          <a:xfrm>
            <a:off x="2209800" y="984250"/>
            <a:ext cx="4102100"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5" name="Picture 9" descr="ch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09800" y="3005138"/>
            <a:ext cx="2655888" cy="1414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8" name="Picture 12" descr="t630476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005139"/>
            <a:ext cx="4933950" cy="342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684994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withEffect">
                                  <p:stCondLst>
                                    <p:cond delay="0"/>
                                  </p:stCondLst>
                                  <p:childTnLst>
                                    <p:set>
                                      <p:cBhvr>
                                        <p:cTn id="6" dur="1" fill="hold">
                                          <p:stCondLst>
                                            <p:cond delay="0"/>
                                          </p:stCondLst>
                                        </p:cTn>
                                        <p:tgtEl>
                                          <p:spTgt spid="60421"/>
                                        </p:tgtEl>
                                        <p:attrNameLst>
                                          <p:attrName>style.visibility</p:attrName>
                                        </p:attrNameLst>
                                      </p:cBhvr>
                                      <p:to>
                                        <p:strVal val="visible"/>
                                      </p:to>
                                    </p:set>
                                    <p:anim calcmode="lin" valueType="num">
                                      <p:cBhvr>
                                        <p:cTn id="7" dur="1000" decel="50000" fill="hold">
                                          <p:stCondLst>
                                            <p:cond delay="0"/>
                                          </p:stCondLst>
                                        </p:cTn>
                                        <p:tgtEl>
                                          <p:spTgt spid="60421"/>
                                        </p:tgtEl>
                                        <p:attrNameLst>
                                          <p:attrName>style.rotation</p:attrName>
                                        </p:attrNameLst>
                                      </p:cBhvr>
                                      <p:tavLst>
                                        <p:tav tm="0">
                                          <p:val>
                                            <p:fltVal val="-90"/>
                                          </p:val>
                                        </p:tav>
                                        <p:tav tm="100000">
                                          <p:val>
                                            <p:fltVal val="0"/>
                                          </p:val>
                                        </p:tav>
                                      </p:tavLst>
                                    </p:anim>
                                    <p:anim calcmode="lin" valueType="num">
                                      <p:cBhvr>
                                        <p:cTn id="8" dur="1000" decel="50000" fill="hold">
                                          <p:stCondLst>
                                            <p:cond delay="0"/>
                                          </p:stCondLst>
                                        </p:cTn>
                                        <p:tgtEl>
                                          <p:spTgt spid="60421"/>
                                        </p:tgtEl>
                                        <p:attrNameLst>
                                          <p:attrName>ppt_w</p:attrName>
                                        </p:attrNameLst>
                                      </p:cBhvr>
                                      <p:tavLst>
                                        <p:tav tm="0">
                                          <p:val>
                                            <p:strVal val="#ppt_w"/>
                                          </p:val>
                                        </p:tav>
                                        <p:tav tm="100000">
                                          <p:val>
                                            <p:strVal val="#ppt_w*.05"/>
                                          </p:val>
                                        </p:tav>
                                      </p:tavLst>
                                    </p:anim>
                                    <p:anim calcmode="lin" valueType="num">
                                      <p:cBhvr>
                                        <p:cTn id="9" dur="1000" accel="50000" fill="hold">
                                          <p:stCondLst>
                                            <p:cond delay="1000"/>
                                          </p:stCondLst>
                                        </p:cTn>
                                        <p:tgtEl>
                                          <p:spTgt spid="60421"/>
                                        </p:tgtEl>
                                        <p:attrNameLst>
                                          <p:attrName>ppt_w</p:attrName>
                                        </p:attrNameLst>
                                      </p:cBhvr>
                                      <p:tavLst>
                                        <p:tav tm="0">
                                          <p:val>
                                            <p:strVal val="#ppt_w*.05"/>
                                          </p:val>
                                        </p:tav>
                                        <p:tav tm="100000">
                                          <p:val>
                                            <p:strVal val="#ppt_w"/>
                                          </p:val>
                                        </p:tav>
                                      </p:tavLst>
                                    </p:anim>
                                    <p:anim calcmode="lin" valueType="num">
                                      <p:cBhvr>
                                        <p:cTn id="10" dur="2000" fill="hold"/>
                                        <p:tgtEl>
                                          <p:spTgt spid="60421"/>
                                        </p:tgtEl>
                                        <p:attrNameLst>
                                          <p:attrName>ppt_h</p:attrName>
                                        </p:attrNameLst>
                                      </p:cBhvr>
                                      <p:tavLst>
                                        <p:tav tm="0">
                                          <p:val>
                                            <p:strVal val="#ppt_h"/>
                                          </p:val>
                                        </p:tav>
                                        <p:tav tm="100000">
                                          <p:val>
                                            <p:strVal val="#ppt_h"/>
                                          </p:val>
                                        </p:tav>
                                      </p:tavLst>
                                    </p:anim>
                                    <p:anim calcmode="lin" valueType="num">
                                      <p:cBhvr>
                                        <p:cTn id="11" dur="1000" decel="50000" fill="hold">
                                          <p:stCondLst>
                                            <p:cond delay="0"/>
                                          </p:stCondLst>
                                        </p:cTn>
                                        <p:tgtEl>
                                          <p:spTgt spid="60421"/>
                                        </p:tgtEl>
                                        <p:attrNameLst>
                                          <p:attrName>ppt_x</p:attrName>
                                        </p:attrNameLst>
                                      </p:cBhvr>
                                      <p:tavLst>
                                        <p:tav tm="0">
                                          <p:val>
                                            <p:strVal val="#ppt_x+.4"/>
                                          </p:val>
                                        </p:tav>
                                        <p:tav tm="100000">
                                          <p:val>
                                            <p:strVal val="#ppt_x"/>
                                          </p:val>
                                        </p:tav>
                                      </p:tavLst>
                                    </p:anim>
                                    <p:anim calcmode="lin" valueType="num">
                                      <p:cBhvr>
                                        <p:cTn id="12" dur="1000" decel="50000" fill="hold">
                                          <p:stCondLst>
                                            <p:cond delay="0"/>
                                          </p:stCondLst>
                                        </p:cTn>
                                        <p:tgtEl>
                                          <p:spTgt spid="60421"/>
                                        </p:tgtEl>
                                        <p:attrNameLst>
                                          <p:attrName>ppt_y</p:attrName>
                                        </p:attrNameLst>
                                      </p:cBhvr>
                                      <p:tavLst>
                                        <p:tav tm="0">
                                          <p:val>
                                            <p:strVal val="#ppt_y-.2"/>
                                          </p:val>
                                        </p:tav>
                                        <p:tav tm="100000">
                                          <p:val>
                                            <p:strVal val="#ppt_y+.1"/>
                                          </p:val>
                                        </p:tav>
                                      </p:tavLst>
                                    </p:anim>
                                    <p:anim calcmode="lin" valueType="num">
                                      <p:cBhvr>
                                        <p:cTn id="13" dur="1000" accel="50000" fill="hold">
                                          <p:stCondLst>
                                            <p:cond delay="1000"/>
                                          </p:stCondLst>
                                        </p:cTn>
                                        <p:tgtEl>
                                          <p:spTgt spid="60421"/>
                                        </p:tgtEl>
                                        <p:attrNameLst>
                                          <p:attrName>ppt_y</p:attrName>
                                        </p:attrNameLst>
                                      </p:cBhvr>
                                      <p:tavLst>
                                        <p:tav tm="0">
                                          <p:val>
                                            <p:strVal val="#ppt_y+.1"/>
                                          </p:val>
                                        </p:tav>
                                        <p:tav tm="100000">
                                          <p:val>
                                            <p:strVal val="#ppt_y"/>
                                          </p:val>
                                        </p:tav>
                                      </p:tavLst>
                                    </p:anim>
                                    <p:animEffect transition="in" filter="fade">
                                      <p:cBhvr>
                                        <p:cTn id="14" dur="2000" decel="50000">
                                          <p:stCondLst>
                                            <p:cond delay="0"/>
                                          </p:stCondLst>
                                        </p:cTn>
                                        <p:tgtEl>
                                          <p:spTgt spid="60421"/>
                                        </p:tgtEl>
                                      </p:cBhvr>
                                    </p:animEffect>
                                  </p:childTnLst>
                                </p:cTn>
                              </p:par>
                              <p:par>
                                <p:cTn id="15" presetID="25" presetClass="entr" presetSubtype="0" fill="hold" nodeType="withEffect">
                                  <p:stCondLst>
                                    <p:cond delay="0"/>
                                  </p:stCondLst>
                                  <p:childTnLst>
                                    <p:set>
                                      <p:cBhvr>
                                        <p:cTn id="16" dur="1" fill="hold">
                                          <p:stCondLst>
                                            <p:cond delay="0"/>
                                          </p:stCondLst>
                                        </p:cTn>
                                        <p:tgtEl>
                                          <p:spTgt spid="60422"/>
                                        </p:tgtEl>
                                        <p:attrNameLst>
                                          <p:attrName>style.visibility</p:attrName>
                                        </p:attrNameLst>
                                      </p:cBhvr>
                                      <p:to>
                                        <p:strVal val="visible"/>
                                      </p:to>
                                    </p:set>
                                    <p:anim calcmode="lin" valueType="num">
                                      <p:cBhvr>
                                        <p:cTn id="17" dur="1000" decel="50000" fill="hold">
                                          <p:stCondLst>
                                            <p:cond delay="0"/>
                                          </p:stCondLst>
                                        </p:cTn>
                                        <p:tgtEl>
                                          <p:spTgt spid="60422"/>
                                        </p:tgtEl>
                                        <p:attrNameLst>
                                          <p:attrName>style.rotation</p:attrName>
                                        </p:attrNameLst>
                                      </p:cBhvr>
                                      <p:tavLst>
                                        <p:tav tm="0">
                                          <p:val>
                                            <p:fltVal val="-90"/>
                                          </p:val>
                                        </p:tav>
                                        <p:tav tm="100000">
                                          <p:val>
                                            <p:fltVal val="0"/>
                                          </p:val>
                                        </p:tav>
                                      </p:tavLst>
                                    </p:anim>
                                    <p:anim calcmode="lin" valueType="num">
                                      <p:cBhvr>
                                        <p:cTn id="18" dur="1000" decel="50000" fill="hold">
                                          <p:stCondLst>
                                            <p:cond delay="0"/>
                                          </p:stCondLst>
                                        </p:cTn>
                                        <p:tgtEl>
                                          <p:spTgt spid="60422"/>
                                        </p:tgtEl>
                                        <p:attrNameLst>
                                          <p:attrName>ppt_w</p:attrName>
                                        </p:attrNameLst>
                                      </p:cBhvr>
                                      <p:tavLst>
                                        <p:tav tm="0">
                                          <p:val>
                                            <p:strVal val="#ppt_w"/>
                                          </p:val>
                                        </p:tav>
                                        <p:tav tm="100000">
                                          <p:val>
                                            <p:strVal val="#ppt_w*.05"/>
                                          </p:val>
                                        </p:tav>
                                      </p:tavLst>
                                    </p:anim>
                                    <p:anim calcmode="lin" valueType="num">
                                      <p:cBhvr>
                                        <p:cTn id="19" dur="1000" accel="50000" fill="hold">
                                          <p:stCondLst>
                                            <p:cond delay="1000"/>
                                          </p:stCondLst>
                                        </p:cTn>
                                        <p:tgtEl>
                                          <p:spTgt spid="60422"/>
                                        </p:tgtEl>
                                        <p:attrNameLst>
                                          <p:attrName>ppt_w</p:attrName>
                                        </p:attrNameLst>
                                      </p:cBhvr>
                                      <p:tavLst>
                                        <p:tav tm="0">
                                          <p:val>
                                            <p:strVal val="#ppt_w*.05"/>
                                          </p:val>
                                        </p:tav>
                                        <p:tav tm="100000">
                                          <p:val>
                                            <p:strVal val="#ppt_w"/>
                                          </p:val>
                                        </p:tav>
                                      </p:tavLst>
                                    </p:anim>
                                    <p:anim calcmode="lin" valueType="num">
                                      <p:cBhvr>
                                        <p:cTn id="20" dur="2000" fill="hold"/>
                                        <p:tgtEl>
                                          <p:spTgt spid="60422"/>
                                        </p:tgtEl>
                                        <p:attrNameLst>
                                          <p:attrName>ppt_h</p:attrName>
                                        </p:attrNameLst>
                                      </p:cBhvr>
                                      <p:tavLst>
                                        <p:tav tm="0">
                                          <p:val>
                                            <p:strVal val="#ppt_h"/>
                                          </p:val>
                                        </p:tav>
                                        <p:tav tm="100000">
                                          <p:val>
                                            <p:strVal val="#ppt_h"/>
                                          </p:val>
                                        </p:tav>
                                      </p:tavLst>
                                    </p:anim>
                                    <p:anim calcmode="lin" valueType="num">
                                      <p:cBhvr>
                                        <p:cTn id="21" dur="1000" decel="50000" fill="hold">
                                          <p:stCondLst>
                                            <p:cond delay="0"/>
                                          </p:stCondLst>
                                        </p:cTn>
                                        <p:tgtEl>
                                          <p:spTgt spid="60422"/>
                                        </p:tgtEl>
                                        <p:attrNameLst>
                                          <p:attrName>ppt_x</p:attrName>
                                        </p:attrNameLst>
                                      </p:cBhvr>
                                      <p:tavLst>
                                        <p:tav tm="0">
                                          <p:val>
                                            <p:strVal val="#ppt_x+.4"/>
                                          </p:val>
                                        </p:tav>
                                        <p:tav tm="100000">
                                          <p:val>
                                            <p:strVal val="#ppt_x"/>
                                          </p:val>
                                        </p:tav>
                                      </p:tavLst>
                                    </p:anim>
                                    <p:anim calcmode="lin" valueType="num">
                                      <p:cBhvr>
                                        <p:cTn id="22" dur="1000" decel="50000" fill="hold">
                                          <p:stCondLst>
                                            <p:cond delay="0"/>
                                          </p:stCondLst>
                                        </p:cTn>
                                        <p:tgtEl>
                                          <p:spTgt spid="60422"/>
                                        </p:tgtEl>
                                        <p:attrNameLst>
                                          <p:attrName>ppt_y</p:attrName>
                                        </p:attrNameLst>
                                      </p:cBhvr>
                                      <p:tavLst>
                                        <p:tav tm="0">
                                          <p:val>
                                            <p:strVal val="#ppt_y-.2"/>
                                          </p:val>
                                        </p:tav>
                                        <p:tav tm="100000">
                                          <p:val>
                                            <p:strVal val="#ppt_y+.1"/>
                                          </p:val>
                                        </p:tav>
                                      </p:tavLst>
                                    </p:anim>
                                    <p:anim calcmode="lin" valueType="num">
                                      <p:cBhvr>
                                        <p:cTn id="23" dur="1000" accel="50000" fill="hold">
                                          <p:stCondLst>
                                            <p:cond delay="1000"/>
                                          </p:stCondLst>
                                        </p:cTn>
                                        <p:tgtEl>
                                          <p:spTgt spid="60422"/>
                                        </p:tgtEl>
                                        <p:attrNameLst>
                                          <p:attrName>ppt_y</p:attrName>
                                        </p:attrNameLst>
                                      </p:cBhvr>
                                      <p:tavLst>
                                        <p:tav tm="0">
                                          <p:val>
                                            <p:strVal val="#ppt_y+.1"/>
                                          </p:val>
                                        </p:tav>
                                        <p:tav tm="100000">
                                          <p:val>
                                            <p:strVal val="#ppt_y"/>
                                          </p:val>
                                        </p:tav>
                                      </p:tavLst>
                                    </p:anim>
                                    <p:animEffect transition="in" filter="fade">
                                      <p:cBhvr>
                                        <p:cTn id="24" dur="2000" decel="50000">
                                          <p:stCondLst>
                                            <p:cond delay="0"/>
                                          </p:stCondLst>
                                        </p:cTn>
                                        <p:tgtEl>
                                          <p:spTgt spid="60422"/>
                                        </p:tgtEl>
                                      </p:cBhvr>
                                    </p:animEffect>
                                  </p:childTnLst>
                                </p:cTn>
                              </p:par>
                              <p:par>
                                <p:cTn id="25" presetID="25" presetClass="entr" presetSubtype="0" fill="hold" nodeType="withEffect">
                                  <p:stCondLst>
                                    <p:cond delay="0"/>
                                  </p:stCondLst>
                                  <p:childTnLst>
                                    <p:set>
                                      <p:cBhvr>
                                        <p:cTn id="26" dur="1" fill="hold">
                                          <p:stCondLst>
                                            <p:cond delay="0"/>
                                          </p:stCondLst>
                                        </p:cTn>
                                        <p:tgtEl>
                                          <p:spTgt spid="60423"/>
                                        </p:tgtEl>
                                        <p:attrNameLst>
                                          <p:attrName>style.visibility</p:attrName>
                                        </p:attrNameLst>
                                      </p:cBhvr>
                                      <p:to>
                                        <p:strVal val="visible"/>
                                      </p:to>
                                    </p:set>
                                    <p:anim calcmode="lin" valueType="num">
                                      <p:cBhvr>
                                        <p:cTn id="27" dur="1000" decel="50000" fill="hold">
                                          <p:stCondLst>
                                            <p:cond delay="0"/>
                                          </p:stCondLst>
                                        </p:cTn>
                                        <p:tgtEl>
                                          <p:spTgt spid="60423"/>
                                        </p:tgtEl>
                                        <p:attrNameLst>
                                          <p:attrName>style.rotation</p:attrName>
                                        </p:attrNameLst>
                                      </p:cBhvr>
                                      <p:tavLst>
                                        <p:tav tm="0">
                                          <p:val>
                                            <p:fltVal val="-90"/>
                                          </p:val>
                                        </p:tav>
                                        <p:tav tm="100000">
                                          <p:val>
                                            <p:fltVal val="0"/>
                                          </p:val>
                                        </p:tav>
                                      </p:tavLst>
                                    </p:anim>
                                    <p:anim calcmode="lin" valueType="num">
                                      <p:cBhvr>
                                        <p:cTn id="28" dur="1000" decel="50000" fill="hold">
                                          <p:stCondLst>
                                            <p:cond delay="0"/>
                                          </p:stCondLst>
                                        </p:cTn>
                                        <p:tgtEl>
                                          <p:spTgt spid="60423"/>
                                        </p:tgtEl>
                                        <p:attrNameLst>
                                          <p:attrName>ppt_w</p:attrName>
                                        </p:attrNameLst>
                                      </p:cBhvr>
                                      <p:tavLst>
                                        <p:tav tm="0">
                                          <p:val>
                                            <p:strVal val="#ppt_w"/>
                                          </p:val>
                                        </p:tav>
                                        <p:tav tm="100000">
                                          <p:val>
                                            <p:strVal val="#ppt_w*.05"/>
                                          </p:val>
                                        </p:tav>
                                      </p:tavLst>
                                    </p:anim>
                                    <p:anim calcmode="lin" valueType="num">
                                      <p:cBhvr>
                                        <p:cTn id="29" dur="1000" accel="50000" fill="hold">
                                          <p:stCondLst>
                                            <p:cond delay="1000"/>
                                          </p:stCondLst>
                                        </p:cTn>
                                        <p:tgtEl>
                                          <p:spTgt spid="60423"/>
                                        </p:tgtEl>
                                        <p:attrNameLst>
                                          <p:attrName>ppt_w</p:attrName>
                                        </p:attrNameLst>
                                      </p:cBhvr>
                                      <p:tavLst>
                                        <p:tav tm="0">
                                          <p:val>
                                            <p:strVal val="#ppt_w*.05"/>
                                          </p:val>
                                        </p:tav>
                                        <p:tav tm="100000">
                                          <p:val>
                                            <p:strVal val="#ppt_w"/>
                                          </p:val>
                                        </p:tav>
                                      </p:tavLst>
                                    </p:anim>
                                    <p:anim calcmode="lin" valueType="num">
                                      <p:cBhvr>
                                        <p:cTn id="30" dur="2000" fill="hold"/>
                                        <p:tgtEl>
                                          <p:spTgt spid="60423"/>
                                        </p:tgtEl>
                                        <p:attrNameLst>
                                          <p:attrName>ppt_h</p:attrName>
                                        </p:attrNameLst>
                                      </p:cBhvr>
                                      <p:tavLst>
                                        <p:tav tm="0">
                                          <p:val>
                                            <p:strVal val="#ppt_h"/>
                                          </p:val>
                                        </p:tav>
                                        <p:tav tm="100000">
                                          <p:val>
                                            <p:strVal val="#ppt_h"/>
                                          </p:val>
                                        </p:tav>
                                      </p:tavLst>
                                    </p:anim>
                                    <p:anim calcmode="lin" valueType="num">
                                      <p:cBhvr>
                                        <p:cTn id="31" dur="1000" decel="50000" fill="hold">
                                          <p:stCondLst>
                                            <p:cond delay="0"/>
                                          </p:stCondLst>
                                        </p:cTn>
                                        <p:tgtEl>
                                          <p:spTgt spid="60423"/>
                                        </p:tgtEl>
                                        <p:attrNameLst>
                                          <p:attrName>ppt_x</p:attrName>
                                        </p:attrNameLst>
                                      </p:cBhvr>
                                      <p:tavLst>
                                        <p:tav tm="0">
                                          <p:val>
                                            <p:strVal val="#ppt_x+.4"/>
                                          </p:val>
                                        </p:tav>
                                        <p:tav tm="100000">
                                          <p:val>
                                            <p:strVal val="#ppt_x"/>
                                          </p:val>
                                        </p:tav>
                                      </p:tavLst>
                                    </p:anim>
                                    <p:anim calcmode="lin" valueType="num">
                                      <p:cBhvr>
                                        <p:cTn id="32" dur="1000" decel="50000" fill="hold">
                                          <p:stCondLst>
                                            <p:cond delay="0"/>
                                          </p:stCondLst>
                                        </p:cTn>
                                        <p:tgtEl>
                                          <p:spTgt spid="60423"/>
                                        </p:tgtEl>
                                        <p:attrNameLst>
                                          <p:attrName>ppt_y</p:attrName>
                                        </p:attrNameLst>
                                      </p:cBhvr>
                                      <p:tavLst>
                                        <p:tav tm="0">
                                          <p:val>
                                            <p:strVal val="#ppt_y-.2"/>
                                          </p:val>
                                        </p:tav>
                                        <p:tav tm="100000">
                                          <p:val>
                                            <p:strVal val="#ppt_y+.1"/>
                                          </p:val>
                                        </p:tav>
                                      </p:tavLst>
                                    </p:anim>
                                    <p:anim calcmode="lin" valueType="num">
                                      <p:cBhvr>
                                        <p:cTn id="33" dur="1000" accel="50000" fill="hold">
                                          <p:stCondLst>
                                            <p:cond delay="1000"/>
                                          </p:stCondLst>
                                        </p:cTn>
                                        <p:tgtEl>
                                          <p:spTgt spid="60423"/>
                                        </p:tgtEl>
                                        <p:attrNameLst>
                                          <p:attrName>ppt_y</p:attrName>
                                        </p:attrNameLst>
                                      </p:cBhvr>
                                      <p:tavLst>
                                        <p:tav tm="0">
                                          <p:val>
                                            <p:strVal val="#ppt_y+.1"/>
                                          </p:val>
                                        </p:tav>
                                        <p:tav tm="100000">
                                          <p:val>
                                            <p:strVal val="#ppt_y"/>
                                          </p:val>
                                        </p:tav>
                                      </p:tavLst>
                                    </p:anim>
                                    <p:animEffect transition="in" filter="fade">
                                      <p:cBhvr>
                                        <p:cTn id="34" dur="2000" decel="50000">
                                          <p:stCondLst>
                                            <p:cond delay="0"/>
                                          </p:stCondLst>
                                        </p:cTn>
                                        <p:tgtEl>
                                          <p:spTgt spid="60423"/>
                                        </p:tgtEl>
                                      </p:cBhvr>
                                    </p:animEffect>
                                  </p:childTnLst>
                                </p:cTn>
                              </p:par>
                              <p:par>
                                <p:cTn id="35" presetID="25" presetClass="entr" presetSubtype="0" fill="hold" nodeType="withEffect">
                                  <p:stCondLst>
                                    <p:cond delay="0"/>
                                  </p:stCondLst>
                                  <p:childTnLst>
                                    <p:set>
                                      <p:cBhvr>
                                        <p:cTn id="36" dur="1" fill="hold">
                                          <p:stCondLst>
                                            <p:cond delay="0"/>
                                          </p:stCondLst>
                                        </p:cTn>
                                        <p:tgtEl>
                                          <p:spTgt spid="60425"/>
                                        </p:tgtEl>
                                        <p:attrNameLst>
                                          <p:attrName>style.visibility</p:attrName>
                                        </p:attrNameLst>
                                      </p:cBhvr>
                                      <p:to>
                                        <p:strVal val="visible"/>
                                      </p:to>
                                    </p:set>
                                    <p:anim calcmode="lin" valueType="num">
                                      <p:cBhvr>
                                        <p:cTn id="37" dur="1000" decel="50000" fill="hold">
                                          <p:stCondLst>
                                            <p:cond delay="0"/>
                                          </p:stCondLst>
                                        </p:cTn>
                                        <p:tgtEl>
                                          <p:spTgt spid="60425"/>
                                        </p:tgtEl>
                                        <p:attrNameLst>
                                          <p:attrName>style.rotation</p:attrName>
                                        </p:attrNameLst>
                                      </p:cBhvr>
                                      <p:tavLst>
                                        <p:tav tm="0">
                                          <p:val>
                                            <p:fltVal val="-90"/>
                                          </p:val>
                                        </p:tav>
                                        <p:tav tm="100000">
                                          <p:val>
                                            <p:fltVal val="0"/>
                                          </p:val>
                                        </p:tav>
                                      </p:tavLst>
                                    </p:anim>
                                    <p:anim calcmode="lin" valueType="num">
                                      <p:cBhvr>
                                        <p:cTn id="38" dur="1000" decel="50000" fill="hold">
                                          <p:stCondLst>
                                            <p:cond delay="0"/>
                                          </p:stCondLst>
                                        </p:cTn>
                                        <p:tgtEl>
                                          <p:spTgt spid="60425"/>
                                        </p:tgtEl>
                                        <p:attrNameLst>
                                          <p:attrName>ppt_w</p:attrName>
                                        </p:attrNameLst>
                                      </p:cBhvr>
                                      <p:tavLst>
                                        <p:tav tm="0">
                                          <p:val>
                                            <p:strVal val="#ppt_w"/>
                                          </p:val>
                                        </p:tav>
                                        <p:tav tm="100000">
                                          <p:val>
                                            <p:strVal val="#ppt_w*.05"/>
                                          </p:val>
                                        </p:tav>
                                      </p:tavLst>
                                    </p:anim>
                                    <p:anim calcmode="lin" valueType="num">
                                      <p:cBhvr>
                                        <p:cTn id="39" dur="1000" accel="50000" fill="hold">
                                          <p:stCondLst>
                                            <p:cond delay="1000"/>
                                          </p:stCondLst>
                                        </p:cTn>
                                        <p:tgtEl>
                                          <p:spTgt spid="60425"/>
                                        </p:tgtEl>
                                        <p:attrNameLst>
                                          <p:attrName>ppt_w</p:attrName>
                                        </p:attrNameLst>
                                      </p:cBhvr>
                                      <p:tavLst>
                                        <p:tav tm="0">
                                          <p:val>
                                            <p:strVal val="#ppt_w*.05"/>
                                          </p:val>
                                        </p:tav>
                                        <p:tav tm="100000">
                                          <p:val>
                                            <p:strVal val="#ppt_w"/>
                                          </p:val>
                                        </p:tav>
                                      </p:tavLst>
                                    </p:anim>
                                    <p:anim calcmode="lin" valueType="num">
                                      <p:cBhvr>
                                        <p:cTn id="40" dur="2000" fill="hold"/>
                                        <p:tgtEl>
                                          <p:spTgt spid="60425"/>
                                        </p:tgtEl>
                                        <p:attrNameLst>
                                          <p:attrName>ppt_h</p:attrName>
                                        </p:attrNameLst>
                                      </p:cBhvr>
                                      <p:tavLst>
                                        <p:tav tm="0">
                                          <p:val>
                                            <p:strVal val="#ppt_h"/>
                                          </p:val>
                                        </p:tav>
                                        <p:tav tm="100000">
                                          <p:val>
                                            <p:strVal val="#ppt_h"/>
                                          </p:val>
                                        </p:tav>
                                      </p:tavLst>
                                    </p:anim>
                                    <p:anim calcmode="lin" valueType="num">
                                      <p:cBhvr>
                                        <p:cTn id="41" dur="1000" decel="50000" fill="hold">
                                          <p:stCondLst>
                                            <p:cond delay="0"/>
                                          </p:stCondLst>
                                        </p:cTn>
                                        <p:tgtEl>
                                          <p:spTgt spid="60425"/>
                                        </p:tgtEl>
                                        <p:attrNameLst>
                                          <p:attrName>ppt_x</p:attrName>
                                        </p:attrNameLst>
                                      </p:cBhvr>
                                      <p:tavLst>
                                        <p:tav tm="0">
                                          <p:val>
                                            <p:strVal val="#ppt_x+.4"/>
                                          </p:val>
                                        </p:tav>
                                        <p:tav tm="100000">
                                          <p:val>
                                            <p:strVal val="#ppt_x"/>
                                          </p:val>
                                        </p:tav>
                                      </p:tavLst>
                                    </p:anim>
                                    <p:anim calcmode="lin" valueType="num">
                                      <p:cBhvr>
                                        <p:cTn id="42" dur="1000" decel="50000" fill="hold">
                                          <p:stCondLst>
                                            <p:cond delay="0"/>
                                          </p:stCondLst>
                                        </p:cTn>
                                        <p:tgtEl>
                                          <p:spTgt spid="60425"/>
                                        </p:tgtEl>
                                        <p:attrNameLst>
                                          <p:attrName>ppt_y</p:attrName>
                                        </p:attrNameLst>
                                      </p:cBhvr>
                                      <p:tavLst>
                                        <p:tav tm="0">
                                          <p:val>
                                            <p:strVal val="#ppt_y-.2"/>
                                          </p:val>
                                        </p:tav>
                                        <p:tav tm="100000">
                                          <p:val>
                                            <p:strVal val="#ppt_y+.1"/>
                                          </p:val>
                                        </p:tav>
                                      </p:tavLst>
                                    </p:anim>
                                    <p:anim calcmode="lin" valueType="num">
                                      <p:cBhvr>
                                        <p:cTn id="43" dur="1000" accel="50000" fill="hold">
                                          <p:stCondLst>
                                            <p:cond delay="1000"/>
                                          </p:stCondLst>
                                        </p:cTn>
                                        <p:tgtEl>
                                          <p:spTgt spid="60425"/>
                                        </p:tgtEl>
                                        <p:attrNameLst>
                                          <p:attrName>ppt_y</p:attrName>
                                        </p:attrNameLst>
                                      </p:cBhvr>
                                      <p:tavLst>
                                        <p:tav tm="0">
                                          <p:val>
                                            <p:strVal val="#ppt_y+.1"/>
                                          </p:val>
                                        </p:tav>
                                        <p:tav tm="100000">
                                          <p:val>
                                            <p:strVal val="#ppt_y"/>
                                          </p:val>
                                        </p:tav>
                                      </p:tavLst>
                                    </p:anim>
                                    <p:animEffect transition="in" filter="fade">
                                      <p:cBhvr>
                                        <p:cTn id="44" dur="2000" decel="50000">
                                          <p:stCondLst>
                                            <p:cond delay="0"/>
                                          </p:stCondLst>
                                        </p:cTn>
                                        <p:tgtEl>
                                          <p:spTgt spid="60425"/>
                                        </p:tgtEl>
                                      </p:cBhvr>
                                    </p:animEffect>
                                  </p:childTnLst>
                                </p:cTn>
                              </p:par>
                              <p:par>
                                <p:cTn id="45" presetID="25" presetClass="entr" presetSubtype="0" fill="hold" nodeType="withEffect">
                                  <p:stCondLst>
                                    <p:cond delay="0"/>
                                  </p:stCondLst>
                                  <p:childTnLst>
                                    <p:set>
                                      <p:cBhvr>
                                        <p:cTn id="46" dur="1" fill="hold">
                                          <p:stCondLst>
                                            <p:cond delay="0"/>
                                          </p:stCondLst>
                                        </p:cTn>
                                        <p:tgtEl>
                                          <p:spTgt spid="60428"/>
                                        </p:tgtEl>
                                        <p:attrNameLst>
                                          <p:attrName>style.visibility</p:attrName>
                                        </p:attrNameLst>
                                      </p:cBhvr>
                                      <p:to>
                                        <p:strVal val="visible"/>
                                      </p:to>
                                    </p:set>
                                    <p:anim calcmode="lin" valueType="num">
                                      <p:cBhvr>
                                        <p:cTn id="47" dur="1000" decel="50000" fill="hold">
                                          <p:stCondLst>
                                            <p:cond delay="0"/>
                                          </p:stCondLst>
                                        </p:cTn>
                                        <p:tgtEl>
                                          <p:spTgt spid="60428"/>
                                        </p:tgtEl>
                                        <p:attrNameLst>
                                          <p:attrName>style.rotation</p:attrName>
                                        </p:attrNameLst>
                                      </p:cBhvr>
                                      <p:tavLst>
                                        <p:tav tm="0">
                                          <p:val>
                                            <p:fltVal val="-90"/>
                                          </p:val>
                                        </p:tav>
                                        <p:tav tm="100000">
                                          <p:val>
                                            <p:fltVal val="0"/>
                                          </p:val>
                                        </p:tav>
                                      </p:tavLst>
                                    </p:anim>
                                    <p:anim calcmode="lin" valueType="num">
                                      <p:cBhvr>
                                        <p:cTn id="48" dur="1000" decel="50000" fill="hold">
                                          <p:stCondLst>
                                            <p:cond delay="0"/>
                                          </p:stCondLst>
                                        </p:cTn>
                                        <p:tgtEl>
                                          <p:spTgt spid="60428"/>
                                        </p:tgtEl>
                                        <p:attrNameLst>
                                          <p:attrName>ppt_w</p:attrName>
                                        </p:attrNameLst>
                                      </p:cBhvr>
                                      <p:tavLst>
                                        <p:tav tm="0">
                                          <p:val>
                                            <p:strVal val="#ppt_w"/>
                                          </p:val>
                                        </p:tav>
                                        <p:tav tm="100000">
                                          <p:val>
                                            <p:strVal val="#ppt_w*.05"/>
                                          </p:val>
                                        </p:tav>
                                      </p:tavLst>
                                    </p:anim>
                                    <p:anim calcmode="lin" valueType="num">
                                      <p:cBhvr>
                                        <p:cTn id="49" dur="1000" accel="50000" fill="hold">
                                          <p:stCondLst>
                                            <p:cond delay="1000"/>
                                          </p:stCondLst>
                                        </p:cTn>
                                        <p:tgtEl>
                                          <p:spTgt spid="60428"/>
                                        </p:tgtEl>
                                        <p:attrNameLst>
                                          <p:attrName>ppt_w</p:attrName>
                                        </p:attrNameLst>
                                      </p:cBhvr>
                                      <p:tavLst>
                                        <p:tav tm="0">
                                          <p:val>
                                            <p:strVal val="#ppt_w*.05"/>
                                          </p:val>
                                        </p:tav>
                                        <p:tav tm="100000">
                                          <p:val>
                                            <p:strVal val="#ppt_w"/>
                                          </p:val>
                                        </p:tav>
                                      </p:tavLst>
                                    </p:anim>
                                    <p:anim calcmode="lin" valueType="num">
                                      <p:cBhvr>
                                        <p:cTn id="50" dur="2000" fill="hold"/>
                                        <p:tgtEl>
                                          <p:spTgt spid="60428"/>
                                        </p:tgtEl>
                                        <p:attrNameLst>
                                          <p:attrName>ppt_h</p:attrName>
                                        </p:attrNameLst>
                                      </p:cBhvr>
                                      <p:tavLst>
                                        <p:tav tm="0">
                                          <p:val>
                                            <p:strVal val="#ppt_h"/>
                                          </p:val>
                                        </p:tav>
                                        <p:tav tm="100000">
                                          <p:val>
                                            <p:strVal val="#ppt_h"/>
                                          </p:val>
                                        </p:tav>
                                      </p:tavLst>
                                    </p:anim>
                                    <p:anim calcmode="lin" valueType="num">
                                      <p:cBhvr>
                                        <p:cTn id="51" dur="1000" decel="50000" fill="hold">
                                          <p:stCondLst>
                                            <p:cond delay="0"/>
                                          </p:stCondLst>
                                        </p:cTn>
                                        <p:tgtEl>
                                          <p:spTgt spid="60428"/>
                                        </p:tgtEl>
                                        <p:attrNameLst>
                                          <p:attrName>ppt_x</p:attrName>
                                        </p:attrNameLst>
                                      </p:cBhvr>
                                      <p:tavLst>
                                        <p:tav tm="0">
                                          <p:val>
                                            <p:strVal val="#ppt_x+.4"/>
                                          </p:val>
                                        </p:tav>
                                        <p:tav tm="100000">
                                          <p:val>
                                            <p:strVal val="#ppt_x"/>
                                          </p:val>
                                        </p:tav>
                                      </p:tavLst>
                                    </p:anim>
                                    <p:anim calcmode="lin" valueType="num">
                                      <p:cBhvr>
                                        <p:cTn id="52" dur="1000" decel="50000" fill="hold">
                                          <p:stCondLst>
                                            <p:cond delay="0"/>
                                          </p:stCondLst>
                                        </p:cTn>
                                        <p:tgtEl>
                                          <p:spTgt spid="60428"/>
                                        </p:tgtEl>
                                        <p:attrNameLst>
                                          <p:attrName>ppt_y</p:attrName>
                                        </p:attrNameLst>
                                      </p:cBhvr>
                                      <p:tavLst>
                                        <p:tav tm="0">
                                          <p:val>
                                            <p:strVal val="#ppt_y-.2"/>
                                          </p:val>
                                        </p:tav>
                                        <p:tav tm="100000">
                                          <p:val>
                                            <p:strVal val="#ppt_y+.1"/>
                                          </p:val>
                                        </p:tav>
                                      </p:tavLst>
                                    </p:anim>
                                    <p:anim calcmode="lin" valueType="num">
                                      <p:cBhvr>
                                        <p:cTn id="53" dur="1000" accel="50000" fill="hold">
                                          <p:stCondLst>
                                            <p:cond delay="1000"/>
                                          </p:stCondLst>
                                        </p:cTn>
                                        <p:tgtEl>
                                          <p:spTgt spid="60428"/>
                                        </p:tgtEl>
                                        <p:attrNameLst>
                                          <p:attrName>ppt_y</p:attrName>
                                        </p:attrNameLst>
                                      </p:cBhvr>
                                      <p:tavLst>
                                        <p:tav tm="0">
                                          <p:val>
                                            <p:strVal val="#ppt_y+.1"/>
                                          </p:val>
                                        </p:tav>
                                        <p:tav tm="100000">
                                          <p:val>
                                            <p:strVal val="#ppt_y"/>
                                          </p:val>
                                        </p:tav>
                                      </p:tavLst>
                                    </p:anim>
                                    <p:animEffect transition="in" filter="fade">
                                      <p:cBhvr>
                                        <p:cTn id="54" dur="2000" decel="50000">
                                          <p:stCondLst>
                                            <p:cond delay="0"/>
                                          </p:stCondLst>
                                        </p:cTn>
                                        <p:tgtEl>
                                          <p:spTgt spid="60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solidFill>
                  <a:srgbClr val="0033CC"/>
                </a:solidFill>
                <a:latin typeface="Arial" panose="020B0604020202020204" pitchFamily="34" charset="0"/>
              </a:rPr>
              <a:t>Là</a:t>
            </a:r>
            <a:r>
              <a:rPr lang="en-US" altLang="en-US" sz="2800" dirty="0" smtClean="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hoạt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của</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tổ</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chức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đồng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khác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nhau</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trong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lịch</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nhằm</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cải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biến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những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quan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hệ</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xã</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hội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để</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thúc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đẩy</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sản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xuất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phát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triển</a:t>
            </a:r>
            <a:endParaRPr lang="en-US" altLang="en-US" sz="28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426020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71011" name="Rectangle 3"/>
          <p:cNvSpPr>
            <a:spLocks noChangeArrowheads="1"/>
          </p:cNvSpPr>
          <p:nvPr/>
        </p:nvSpPr>
        <p:spPr bwMode="auto">
          <a:xfrm>
            <a:off x="2379663" y="132715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44068"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3860800"/>
            <a:ext cx="3624262"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675" y="3860801"/>
            <a:ext cx="3297238" cy="23272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1844675"/>
            <a:ext cx="3455987"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083425" y="222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6543675" y="1803401"/>
            <a:ext cx="3297238"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74" name="Text Box 11"/>
          <p:cNvSpPr txBox="1">
            <a:spLocks noChangeArrowheads="1"/>
          </p:cNvSpPr>
          <p:nvPr/>
        </p:nvSpPr>
        <p:spPr bwMode="auto">
          <a:xfrm>
            <a:off x="6311901" y="3429000"/>
            <a:ext cx="23463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200">
                <a:solidFill>
                  <a:srgbClr val="000000"/>
                </a:solidFill>
                <a:hlinkClick r:id="rId7" action="ppaction://hlinkfile"/>
              </a:rPr>
              <a:t>..\N6-N4-PHIM\GP SAIGON.wmv</a:t>
            </a:r>
            <a:endParaRPr lang="vi-VN" altLang="en-US" sz="1200">
              <a:solidFill>
                <a:srgbClr val="000000"/>
              </a:solidFill>
            </a:endParaRPr>
          </a:p>
        </p:txBody>
      </p:sp>
    </p:spTree>
    <p:extLst>
      <p:ext uri="{BB962C8B-B14F-4D97-AF65-F5344CB8AC3E}">
        <p14:creationId xmlns:p14="http://schemas.microsoft.com/office/powerpoint/2010/main" val="293596810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011"/>
                                        </p:tgtEl>
                                        <p:attrNameLst>
                                          <p:attrName>style.visibility</p:attrName>
                                        </p:attrNameLst>
                                      </p:cBhvr>
                                      <p:to>
                                        <p:strVal val="visible"/>
                                      </p:to>
                                    </p:set>
                                    <p:animEffect transition="in" filter="barn(outVertical)">
                                      <p:cBhvr>
                                        <p:cTn id="7" dur="500"/>
                                        <p:tgtEl>
                                          <p:spTgt spid="1710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17101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71018"/>
                                        </p:tgtEl>
                                      </p:cBhvr>
                                    </p:cmd>
                                  </p:childTnLst>
                                </p:cTn>
                              </p:par>
                            </p:childTnLst>
                          </p:cTn>
                        </p:par>
                      </p:childTnLst>
                    </p:cTn>
                  </p:par>
                </p:childTnLst>
              </p:cTn>
              <p:nextCondLst>
                <p:cond evt="onClick" delay="0">
                  <p:tgtEl>
                    <p:spTgt spid="171018"/>
                  </p:tgtEl>
                </p:cond>
              </p:nextCondLst>
            </p:seq>
            <p:video>
              <p:cMediaNode>
                <p:cTn id="13" fill="hold" display="0">
                  <p:stCondLst>
                    <p:cond delay="indefinite"/>
                  </p:stCondLst>
                  <p:endCondLst>
                    <p:cond evt="onNext" delay="0">
                      <p:tgtEl>
                        <p:sldTgt/>
                      </p:tgtEl>
                    </p:cond>
                    <p:cond evt="onPrev" delay="0">
                      <p:tgtEl>
                        <p:sldTgt/>
                      </p:tgtEl>
                    </p:cond>
                  </p:endCondLst>
                </p:cTn>
                <p:tgtEl>
                  <p:spTgt spid="171018"/>
                </p:tgtEl>
              </p:cMediaNode>
            </p:video>
          </p:childTnLst>
        </p:cTn>
      </p:par>
    </p:tnLst>
    <p:bldLst>
      <p:bldP spid="17101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793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7" name="Picture 11" descr="t052045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9" y="3810000"/>
            <a:ext cx="4105275"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8" name="Picture 12" descr="000a4ff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7800" y="3810000"/>
            <a:ext cx="3600450"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9" name="Picture 13" descr="000a4ff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7800" y="836614"/>
            <a:ext cx="360045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92" name="Picture 16" descr="qh301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9" y="836614"/>
            <a:ext cx="4105275"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387890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nodeType="clickEffect">
                                  <p:stCondLst>
                                    <p:cond delay="0"/>
                                  </p:stCondLst>
                                  <p:childTnLst>
                                    <p:set>
                                      <p:cBhvr>
                                        <p:cTn id="6" dur="1" fill="hold">
                                          <p:stCondLst>
                                            <p:cond delay="0"/>
                                          </p:stCondLst>
                                        </p:cTn>
                                        <p:tgtEl>
                                          <p:spTgt spid="75792"/>
                                        </p:tgtEl>
                                        <p:attrNameLst>
                                          <p:attrName>style.visibility</p:attrName>
                                        </p:attrNameLst>
                                      </p:cBhvr>
                                      <p:to>
                                        <p:strVal val="visible"/>
                                      </p:to>
                                    </p:set>
                                    <p:animEffect transition="in" filter="fade">
                                      <p:cBhvr>
                                        <p:cTn id="7" dur="770" decel="100000"/>
                                        <p:tgtEl>
                                          <p:spTgt spid="75792"/>
                                        </p:tgtEl>
                                      </p:cBhvr>
                                    </p:animEffect>
                                    <p:animScale>
                                      <p:cBhvr>
                                        <p:cTn id="8" dur="770" decel="100000"/>
                                        <p:tgtEl>
                                          <p:spTgt spid="75792"/>
                                        </p:tgtEl>
                                      </p:cBhvr>
                                      <p:from x="10000" y="10000"/>
                                      <p:to x="200000" y="450000"/>
                                    </p:animScale>
                                    <p:animScale>
                                      <p:cBhvr>
                                        <p:cTn id="9" dur="1230" accel="100000" fill="hold">
                                          <p:stCondLst>
                                            <p:cond delay="770"/>
                                          </p:stCondLst>
                                        </p:cTn>
                                        <p:tgtEl>
                                          <p:spTgt spid="75792"/>
                                        </p:tgtEl>
                                      </p:cBhvr>
                                      <p:from x="200000" y="450000"/>
                                      <p:to x="100000" y="100000"/>
                                    </p:animScale>
                                    <p:set>
                                      <p:cBhvr>
                                        <p:cTn id="10" dur="770" fill="hold"/>
                                        <p:tgtEl>
                                          <p:spTgt spid="75792"/>
                                        </p:tgtEl>
                                        <p:attrNameLst>
                                          <p:attrName>ppt_x</p:attrName>
                                        </p:attrNameLst>
                                      </p:cBhvr>
                                      <p:to>
                                        <p:strVal val="(0.5)"/>
                                      </p:to>
                                    </p:set>
                                    <p:anim from="(0.5)" to="(#ppt_x)" calcmode="lin" valueType="num">
                                      <p:cBhvr>
                                        <p:cTn id="11" dur="1230" accel="100000" fill="hold">
                                          <p:stCondLst>
                                            <p:cond delay="770"/>
                                          </p:stCondLst>
                                        </p:cTn>
                                        <p:tgtEl>
                                          <p:spTgt spid="75792"/>
                                        </p:tgtEl>
                                        <p:attrNameLst>
                                          <p:attrName>ppt_x</p:attrName>
                                        </p:attrNameLst>
                                      </p:cBhvr>
                                    </p:anim>
                                    <p:set>
                                      <p:cBhvr>
                                        <p:cTn id="12" dur="770" fill="hold"/>
                                        <p:tgtEl>
                                          <p:spTgt spid="75792"/>
                                        </p:tgtEl>
                                        <p:attrNameLst>
                                          <p:attrName>ppt_y</p:attrName>
                                        </p:attrNameLst>
                                      </p:cBhvr>
                                      <p:to>
                                        <p:strVal val="(#ppt_y+0.4)"/>
                                      </p:to>
                                    </p:set>
                                    <p:anim from="(#ppt_y+0.4)" to="(#ppt_y)" calcmode="lin" valueType="num">
                                      <p:cBhvr>
                                        <p:cTn id="13" dur="1230" accel="100000" fill="hold">
                                          <p:stCondLst>
                                            <p:cond delay="770"/>
                                          </p:stCondLst>
                                        </p:cTn>
                                        <p:tgtEl>
                                          <p:spTgt spid="75792"/>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7" presetClass="entr" presetSubtype="0" fill="hold" nodeType="clickEffect">
                                  <p:stCondLst>
                                    <p:cond delay="0"/>
                                  </p:stCondLst>
                                  <p:childTnLst>
                                    <p:set>
                                      <p:cBhvr>
                                        <p:cTn id="17" dur="1" fill="hold">
                                          <p:stCondLst>
                                            <p:cond delay="0"/>
                                          </p:stCondLst>
                                        </p:cTn>
                                        <p:tgtEl>
                                          <p:spTgt spid="75787"/>
                                        </p:tgtEl>
                                        <p:attrNameLst>
                                          <p:attrName>style.visibility</p:attrName>
                                        </p:attrNameLst>
                                      </p:cBhvr>
                                      <p:to>
                                        <p:strVal val="visible"/>
                                      </p:to>
                                    </p:set>
                                    <p:animEffect transition="in" filter="fade">
                                      <p:cBhvr>
                                        <p:cTn id="18" dur="500"/>
                                        <p:tgtEl>
                                          <p:spTgt spid="75787"/>
                                        </p:tgtEl>
                                      </p:cBhvr>
                                    </p:animEffect>
                                    <p:anim calcmode="lin" valueType="num">
                                      <p:cBhvr>
                                        <p:cTn id="19" dur="500" fill="hold"/>
                                        <p:tgtEl>
                                          <p:spTgt spid="75787"/>
                                        </p:tgtEl>
                                        <p:attrNameLst>
                                          <p:attrName>ppt_x</p:attrName>
                                        </p:attrNameLst>
                                      </p:cBhvr>
                                      <p:tavLst>
                                        <p:tav tm="0">
                                          <p:val>
                                            <p:strVal val="#ppt_x"/>
                                          </p:val>
                                        </p:tav>
                                        <p:tav tm="100000">
                                          <p:val>
                                            <p:strVal val="#ppt_x"/>
                                          </p:val>
                                        </p:tav>
                                      </p:tavLst>
                                    </p:anim>
                                    <p:anim calcmode="lin" valueType="num">
                                      <p:cBhvr>
                                        <p:cTn id="20" dur="500" fill="hold"/>
                                        <p:tgtEl>
                                          <p:spTgt spid="75787"/>
                                        </p:tgtEl>
                                        <p:attrNameLst>
                                          <p:attrName>ppt_y</p:attrName>
                                        </p:attrNameLst>
                                      </p:cBhvr>
                                      <p:tavLst>
                                        <p:tav tm="0">
                                          <p:val>
                                            <p:strVal val="#ppt_y-.1"/>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5" presetClass="entr" presetSubtype="0" fill="hold" nodeType="clickEffect">
                                  <p:stCondLst>
                                    <p:cond delay="0"/>
                                  </p:stCondLst>
                                  <p:childTnLst>
                                    <p:set>
                                      <p:cBhvr>
                                        <p:cTn id="24" dur="1" fill="hold">
                                          <p:stCondLst>
                                            <p:cond delay="0"/>
                                          </p:stCondLst>
                                        </p:cTn>
                                        <p:tgtEl>
                                          <p:spTgt spid="75789"/>
                                        </p:tgtEl>
                                        <p:attrNameLst>
                                          <p:attrName>style.visibility</p:attrName>
                                        </p:attrNameLst>
                                      </p:cBhvr>
                                      <p:to>
                                        <p:strVal val="visible"/>
                                      </p:to>
                                    </p:set>
                                    <p:anim calcmode="lin" valueType="num">
                                      <p:cBhvr>
                                        <p:cTn id="25" dur="500" decel="50000" fill="hold">
                                          <p:stCondLst>
                                            <p:cond delay="0"/>
                                          </p:stCondLst>
                                        </p:cTn>
                                        <p:tgtEl>
                                          <p:spTgt spid="75789"/>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75789"/>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75789"/>
                                        </p:tgtEl>
                                        <p:attrNameLst>
                                          <p:attrName>ppt_w</p:attrName>
                                        </p:attrNameLst>
                                      </p:cBhvr>
                                      <p:tavLst>
                                        <p:tav tm="0">
                                          <p:val>
                                            <p:strVal val="#ppt_w*.05"/>
                                          </p:val>
                                        </p:tav>
                                        <p:tav tm="100000">
                                          <p:val>
                                            <p:strVal val="#ppt_w"/>
                                          </p:val>
                                        </p:tav>
                                      </p:tavLst>
                                    </p:anim>
                                    <p:anim calcmode="lin" valueType="num">
                                      <p:cBhvr>
                                        <p:cTn id="28" dur="1000" fill="hold"/>
                                        <p:tgtEl>
                                          <p:spTgt spid="75789"/>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75789"/>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75789"/>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75789"/>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757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2" presetClass="entr" presetSubtype="0" fill="hold" nodeType="clickEffect">
                                  <p:stCondLst>
                                    <p:cond delay="0"/>
                                  </p:stCondLst>
                                  <p:childTnLst>
                                    <p:set>
                                      <p:cBhvr>
                                        <p:cTn id="36" dur="1" fill="hold">
                                          <p:stCondLst>
                                            <p:cond delay="0"/>
                                          </p:stCondLst>
                                        </p:cTn>
                                        <p:tgtEl>
                                          <p:spTgt spid="75788"/>
                                        </p:tgtEl>
                                        <p:attrNameLst>
                                          <p:attrName>style.visibility</p:attrName>
                                        </p:attrNameLst>
                                      </p:cBhvr>
                                      <p:to>
                                        <p:strVal val="visible"/>
                                      </p:to>
                                    </p:set>
                                    <p:animScale>
                                      <p:cBhvr>
                                        <p:cTn id="37" dur="1000" decel="50000" fill="hold">
                                          <p:stCondLst>
                                            <p:cond delay="0"/>
                                          </p:stCondLst>
                                        </p:cTn>
                                        <p:tgtEl>
                                          <p:spTgt spid="7578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8" dur="1000" decel="50000" fill="hold">
                                          <p:stCondLst>
                                            <p:cond delay="0"/>
                                          </p:stCondLst>
                                        </p:cTn>
                                        <p:tgtEl>
                                          <p:spTgt spid="75788"/>
                                        </p:tgtEl>
                                        <p:attrNameLst>
                                          <p:attrName>ppt_x</p:attrName>
                                          <p:attrName>ppt_y</p:attrName>
                                        </p:attrNameLst>
                                      </p:cBhvr>
                                    </p:animMotion>
                                    <p:animEffect transition="in" filter="fade">
                                      <p:cBhvr>
                                        <p:cTn id="39" dur="1000"/>
                                        <p:tgtEl>
                                          <p:spTgt spid="7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28384707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30162458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rgbClr val="0033CC"/>
                </a:solidFill>
                <a:latin typeface="Times New Roman" pitchFamily="18" charset="0"/>
                <a:cs typeface="Times New Roman" pitchFamily="18" charset="0"/>
              </a:rPr>
              <a:t>TT </a:t>
            </a:r>
            <a:r>
              <a:rPr lang="en-US" sz="2400" i="1" dirty="0" err="1">
                <a:solidFill>
                  <a:srgbClr val="0033CC"/>
                </a:solidFill>
                <a:latin typeface="Times New Roman" pitchFamily="18" charset="0"/>
                <a:cs typeface="Times New Roman" pitchFamily="18" charset="0"/>
              </a:rPr>
              <a:t>là</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thước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đo</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giá</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trị</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những</a:t>
            </a:r>
            <a:r>
              <a:rPr lang="en-US" sz="2400" i="1" dirty="0">
                <a:solidFill>
                  <a:srgbClr val="0033CC"/>
                </a:solidFill>
                <a:latin typeface="Times New Roman" pitchFamily="18" charset="0"/>
                <a:cs typeface="Times New Roman" pitchFamily="18" charset="0"/>
              </a:rPr>
              <a:t> tri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đạt</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được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Vì</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vậy</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vai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trò</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của</a:t>
            </a:r>
            <a:r>
              <a:rPr lang="en-US" sz="2400" i="1" dirty="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thực</a:t>
            </a:r>
            <a:r>
              <a:rPr lang="en-US" sz="2400" i="1" dirty="0" smtClean="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tiễn</a:t>
            </a:r>
            <a:r>
              <a:rPr lang="en-US" sz="2400" i="1" dirty="0" smtClean="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đối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với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nhận</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đòi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hỏi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chúng</a:t>
            </a:r>
            <a:r>
              <a:rPr lang="en-US" sz="2400" i="1" dirty="0">
                <a:solidFill>
                  <a:srgbClr val="0033CC"/>
                </a:solidFill>
                <a:latin typeface="Times New Roman" pitchFamily="18" charset="0"/>
                <a:cs typeface="Times New Roman" pitchFamily="18" charset="0"/>
              </a:rPr>
              <a:t> ta </a:t>
            </a:r>
            <a:r>
              <a:rPr lang="en-US" sz="2400" i="1" dirty="0" err="1">
                <a:solidFill>
                  <a:srgbClr val="0033CC"/>
                </a:solidFill>
                <a:latin typeface="Times New Roman" pitchFamily="18" charset="0"/>
                <a:cs typeface="Times New Roman" pitchFamily="18" charset="0"/>
              </a:rPr>
              <a:t>phải</a:t>
            </a:r>
            <a:r>
              <a:rPr lang="en-US" sz="2400" i="1"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quán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triệt</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quan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điểm</a:t>
            </a:r>
            <a:r>
              <a:rPr lang="en-US" sz="2400" i="1" u="sng" dirty="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thực</a:t>
            </a:r>
            <a:r>
              <a:rPr lang="en-US" sz="2400" i="1" u="sng" dirty="0" smtClean="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tiễn</a:t>
            </a:r>
            <a:r>
              <a:rPr lang="en-US" sz="2400" i="1" u="sng" dirty="0" smtClean="0">
                <a:solidFill>
                  <a:srgbClr val="0033CC"/>
                </a:solidFill>
                <a:latin typeface="Times New Roman" pitchFamily="18" charset="0"/>
                <a:cs typeface="Times New Roman" pitchFamily="18" charset="0"/>
              </a:rPr>
              <a:t>.</a:t>
            </a:r>
            <a:endParaRPr lang="en-US" sz="2400" i="1" u="sng" dirty="0">
              <a:solidFill>
                <a:srgbClr val="0033CC"/>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smtClean="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3183609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749300" y="1260028"/>
            <a:ext cx="10819847"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dirty="0">
                <a:solidFill>
                  <a:srgbClr val="990000"/>
                </a:solidFill>
                <a:ea typeface="方正大黑简体" pitchFamily="2" charset="-122"/>
              </a:rPr>
              <a:t>NGU</a:t>
            </a:r>
            <a:r>
              <a:rPr lang="en-US" altLang="zh-CN" sz="2400" b="1" dirty="0">
                <a:solidFill>
                  <a:srgbClr val="990000"/>
                </a:solidFill>
              </a:rPr>
              <a:t>ỒN GỐC  RA ĐỜI VÀ PHÁT TRIỂN CỦA HÌNH HỌC ƠCLIT </a:t>
            </a:r>
            <a:r>
              <a:rPr lang="en-US" altLang="zh-CN" sz="2400" b="1" dirty="0" smtClean="0">
                <a:solidFill>
                  <a:srgbClr val="990000"/>
                </a:solidFill>
              </a:rPr>
              <a:t>VÀ HÌNH </a:t>
            </a:r>
            <a:r>
              <a:rPr lang="en-US" altLang="zh-CN" sz="2400" b="1" dirty="0">
                <a:solidFill>
                  <a:srgbClr val="990000"/>
                </a:solidFill>
              </a:rPr>
              <a:t>HỌC KHÔNG GIAN CONG</a:t>
            </a:r>
          </a:p>
        </p:txBody>
      </p:sp>
      <p:grpSp>
        <p:nvGrpSpPr>
          <p:cNvPr id="355332" name="Group 8"/>
          <p:cNvGrpSpPr>
            <a:grpSpLocks/>
          </p:cNvGrpSpPr>
          <p:nvPr/>
        </p:nvGrpSpPr>
        <p:grpSpPr bwMode="auto">
          <a:xfrm>
            <a:off x="6671733" y="2385391"/>
            <a:ext cx="4605867" cy="2429498"/>
            <a:chOff x="1882" y="2341"/>
            <a:chExt cx="3537" cy="1598"/>
          </a:xfrm>
        </p:grpSpPr>
        <p:pic>
          <p:nvPicPr>
            <p:cNvPr id="355354" name="Picture 6" descr="地球小"/>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55355" name="Kham pha vu tru.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55333" name="Text Box 11"/>
          <p:cNvSpPr txBox="1">
            <a:spLocks noChangeArrowheads="1"/>
          </p:cNvSpPr>
          <p:nvPr/>
        </p:nvSpPr>
        <p:spPr bwMode="auto">
          <a:xfrm>
            <a:off x="7714238" y="4982714"/>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FF0066"/>
                </a:solidFill>
                <a:latin typeface="+mn-lt"/>
              </a:rPr>
              <a:t>Không gian cong</a:t>
            </a:r>
          </a:p>
        </p:txBody>
      </p:sp>
      <p:sp>
        <p:nvSpPr>
          <p:cNvPr id="355334" name="Text Box 12"/>
          <p:cNvSpPr txBox="1">
            <a:spLocks noChangeArrowheads="1"/>
          </p:cNvSpPr>
          <p:nvPr/>
        </p:nvSpPr>
        <p:spPr bwMode="auto">
          <a:xfrm>
            <a:off x="7535334" y="5719723"/>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006600"/>
                </a:solidFill>
                <a:latin typeface="+mn-lt"/>
              </a:rPr>
              <a:t>Không gian mặt phẳng</a:t>
            </a:r>
          </a:p>
        </p:txBody>
      </p:sp>
      <p:sp>
        <p:nvSpPr>
          <p:cNvPr id="355335" name="Rectangle 13"/>
          <p:cNvSpPr>
            <a:spLocks noGrp="1" noChangeArrowheads="1"/>
          </p:cNvSpPr>
          <p:nvPr>
            <p:ph type="title"/>
          </p:nvPr>
        </p:nvSpPr>
        <p:spPr>
          <a:xfrm>
            <a:off x="1742017" y="87550"/>
            <a:ext cx="9328800" cy="954400"/>
          </a:xfrm>
        </p:spPr>
        <p:txBody>
          <a:bodyPr/>
          <a:lstStyle/>
          <a:p>
            <a:pPr algn="ctr" eaLnBrk="1" hangingPunct="1"/>
            <a:r>
              <a:rPr lang="en-US" altLang="en-US" sz="2400" i="0" dirty="0" smtClean="0">
                <a:solidFill>
                  <a:srgbClr val="0000CC"/>
                </a:solidFill>
                <a:latin typeface="+mn-lt"/>
              </a:rPr>
              <a:t>TH</a:t>
            </a:r>
            <a:r>
              <a:rPr lang="vi-VN" altLang="en-US" sz="2400" i="0" dirty="0" smtClean="0">
                <a:solidFill>
                  <a:srgbClr val="0000CC"/>
                </a:solidFill>
                <a:latin typeface="+mn-lt"/>
              </a:rPr>
              <a:t>ỰC</a:t>
            </a:r>
            <a:r>
              <a:rPr lang="en-US" altLang="en-US" sz="2400" i="0" dirty="0" smtClean="0">
                <a:solidFill>
                  <a:srgbClr val="0000CC"/>
                </a:solidFill>
                <a:latin typeface="+mn-lt"/>
              </a:rPr>
              <a:t> TI</a:t>
            </a:r>
            <a:r>
              <a:rPr lang="vi-VN" altLang="en-US" sz="2400" i="0" dirty="0" smtClean="0">
                <a:solidFill>
                  <a:srgbClr val="0000CC"/>
                </a:solidFill>
                <a:latin typeface="+mn-lt"/>
              </a:rPr>
              <a:t>Ễ</a:t>
            </a:r>
            <a:r>
              <a:rPr lang="en-US" altLang="en-US" sz="2400" i="0" dirty="0" smtClean="0">
                <a:solidFill>
                  <a:srgbClr val="0000CC"/>
                </a:solidFill>
                <a:latin typeface="+mn-lt"/>
              </a:rPr>
              <a:t>N L</a:t>
            </a:r>
            <a:r>
              <a:rPr lang="vi-VN" altLang="en-US" sz="2400" i="0" dirty="0" smtClean="0">
                <a:solidFill>
                  <a:srgbClr val="0000CC"/>
                </a:solidFill>
                <a:latin typeface="+mn-lt"/>
              </a:rPr>
              <a:t>À</a:t>
            </a:r>
            <a:r>
              <a:rPr lang="en-US" altLang="en-US" sz="2400" i="0" dirty="0" smtClean="0">
                <a:solidFill>
                  <a:srgbClr val="0000CC"/>
                </a:solidFill>
                <a:latin typeface="+mn-lt"/>
              </a:rPr>
              <a:t> NGU</a:t>
            </a:r>
            <a:r>
              <a:rPr lang="vi-VN" altLang="en-US" sz="2400" i="0" dirty="0" smtClean="0">
                <a:solidFill>
                  <a:srgbClr val="0000CC"/>
                </a:solidFill>
                <a:latin typeface="+mn-lt"/>
              </a:rPr>
              <a:t>ỒN</a:t>
            </a:r>
            <a:r>
              <a:rPr lang="en-US" altLang="en-US" sz="2400" i="0" dirty="0" smtClean="0">
                <a:solidFill>
                  <a:srgbClr val="0000CC"/>
                </a:solidFill>
                <a:latin typeface="+mn-lt"/>
              </a:rPr>
              <a:t> G</a:t>
            </a:r>
            <a:r>
              <a:rPr lang="vi-VN" altLang="en-US" sz="2400" i="0" dirty="0" smtClean="0">
                <a:solidFill>
                  <a:srgbClr val="0000CC"/>
                </a:solidFill>
                <a:latin typeface="+mn-lt"/>
              </a:rPr>
              <a:t>ỐC</a:t>
            </a:r>
            <a:r>
              <a:rPr lang="en-US" altLang="en-US" sz="2400" i="0" dirty="0" smtClean="0">
                <a:solidFill>
                  <a:srgbClr val="0000CC"/>
                </a:solidFill>
                <a:latin typeface="+mn-lt"/>
              </a:rPr>
              <a:t> C</a:t>
            </a:r>
            <a:r>
              <a:rPr lang="vi-VN" altLang="en-US" sz="2400" i="0" dirty="0" smtClean="0">
                <a:solidFill>
                  <a:srgbClr val="0000CC"/>
                </a:solidFill>
                <a:latin typeface="+mn-lt"/>
              </a:rPr>
              <a:t>ỦA</a:t>
            </a:r>
            <a:r>
              <a:rPr lang="en-US" altLang="en-US" sz="2400" i="0" dirty="0" smtClean="0">
                <a:solidFill>
                  <a:srgbClr val="0000CC"/>
                </a:solidFill>
                <a:latin typeface="+mn-lt"/>
              </a:rPr>
              <a:t> NH</a:t>
            </a:r>
            <a:r>
              <a:rPr lang="vi-VN" altLang="en-US" sz="2400" i="0" dirty="0" smtClean="0">
                <a:solidFill>
                  <a:srgbClr val="0000CC"/>
                </a:solidFill>
                <a:latin typeface="+mn-lt"/>
              </a:rPr>
              <a:t>ẬN</a:t>
            </a:r>
            <a:r>
              <a:rPr lang="en-US" altLang="en-US" sz="2400" i="0" dirty="0" smtClean="0">
                <a:solidFill>
                  <a:srgbClr val="0000CC"/>
                </a:solidFill>
                <a:latin typeface="+mn-lt"/>
              </a:rPr>
              <a:t> TH</a:t>
            </a:r>
            <a:r>
              <a:rPr lang="vi-VN" altLang="en-US" sz="2400" i="0" dirty="0" smtClean="0">
                <a:solidFill>
                  <a:srgbClr val="0000CC"/>
                </a:solidFill>
                <a:latin typeface="+mn-lt"/>
              </a:rPr>
              <a:t>ỨC</a:t>
            </a:r>
            <a:r>
              <a:rPr lang="en-US" altLang="en-US" sz="2400" i="0" dirty="0" smtClean="0">
                <a:solidFill>
                  <a:srgbClr val="0000CC"/>
                </a:solidFill>
                <a:latin typeface="+mn-lt"/>
              </a:rPr>
              <a:t/>
            </a:r>
            <a:br>
              <a:rPr lang="en-US" altLang="en-US" sz="2400" i="0" dirty="0" smtClean="0">
                <a:solidFill>
                  <a:srgbClr val="0000CC"/>
                </a:solidFill>
                <a:latin typeface="+mn-lt"/>
              </a:rPr>
            </a:br>
            <a:endParaRPr lang="vi-VN" altLang="en-US" sz="2400" i="0" dirty="0" smtClean="0">
              <a:solidFill>
                <a:srgbClr val="0000CC"/>
              </a:solidFill>
              <a:latin typeface="+mn-lt"/>
            </a:endParaRPr>
          </a:p>
        </p:txBody>
      </p:sp>
      <p:grpSp>
        <p:nvGrpSpPr>
          <p:cNvPr id="355336" name="Group 14"/>
          <p:cNvGrpSpPr>
            <a:grpSpLocks/>
          </p:cNvGrpSpPr>
          <p:nvPr/>
        </p:nvGrpSpPr>
        <p:grpSpPr bwMode="auto">
          <a:xfrm>
            <a:off x="2927351" y="3045032"/>
            <a:ext cx="3071283" cy="2633456"/>
            <a:chOff x="2699" y="1207"/>
            <a:chExt cx="2016" cy="2175"/>
          </a:xfrm>
        </p:grpSpPr>
        <p:sp>
          <p:nvSpPr>
            <p:cNvPr id="355342"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3600" b="0">
                  <a:solidFill>
                    <a:srgbClr val="000099"/>
                  </a:solidFill>
                  <a:latin typeface="方正大黑简体" pitchFamily="2" charset="-122"/>
                  <a:ea typeface="方正大黑简体" pitchFamily="2" charset="-122"/>
                </a:rPr>
                <a:t>a</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+b</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=c</a:t>
              </a:r>
              <a:r>
                <a:rPr lang="en-US" altLang="zh-CN" sz="3600" b="0" baseline="30000">
                  <a:solidFill>
                    <a:srgbClr val="000099"/>
                  </a:solidFill>
                  <a:latin typeface="方正大黑简体" pitchFamily="2" charset="-122"/>
                  <a:ea typeface="方正大黑简体" pitchFamily="2" charset="-122"/>
                </a:rPr>
                <a:t>2</a:t>
              </a:r>
            </a:p>
          </p:txBody>
        </p:sp>
        <p:grpSp>
          <p:nvGrpSpPr>
            <p:cNvPr id="355343" name="Group 16"/>
            <p:cNvGrpSpPr>
              <a:grpSpLocks/>
            </p:cNvGrpSpPr>
            <p:nvPr/>
          </p:nvGrpSpPr>
          <p:grpSpPr bwMode="auto">
            <a:xfrm>
              <a:off x="2699" y="1207"/>
              <a:ext cx="1920" cy="1563"/>
              <a:chOff x="384" y="1880"/>
              <a:chExt cx="1920" cy="1563"/>
            </a:xfrm>
          </p:grpSpPr>
          <p:sp>
            <p:nvSpPr>
              <p:cNvPr id="355344"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A</a:t>
                </a:r>
              </a:p>
            </p:txBody>
          </p:sp>
          <p:sp>
            <p:nvSpPr>
              <p:cNvPr id="355345"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600">
                    <a:solidFill>
                      <a:srgbClr val="3333CC"/>
                    </a:solidFill>
                  </a:rPr>
                  <a:t>C</a:t>
                </a:r>
              </a:p>
            </p:txBody>
          </p:sp>
          <p:sp>
            <p:nvSpPr>
              <p:cNvPr id="355346"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B</a:t>
                </a:r>
              </a:p>
            </p:txBody>
          </p:sp>
          <p:grpSp>
            <p:nvGrpSpPr>
              <p:cNvPr id="355347" name="Group 20"/>
              <p:cNvGrpSpPr>
                <a:grpSpLocks/>
              </p:cNvGrpSpPr>
              <p:nvPr/>
            </p:nvGrpSpPr>
            <p:grpSpPr bwMode="auto">
              <a:xfrm>
                <a:off x="672" y="1880"/>
                <a:ext cx="1632" cy="1301"/>
                <a:chOff x="864" y="2539"/>
                <a:chExt cx="1632" cy="1301"/>
              </a:xfrm>
            </p:grpSpPr>
            <p:sp>
              <p:nvSpPr>
                <p:cNvPr id="355351"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55352"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5353"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55348"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c</a:t>
                </a:r>
              </a:p>
            </p:txBody>
          </p:sp>
          <p:sp>
            <p:nvSpPr>
              <p:cNvPr id="355349"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a</a:t>
                </a:r>
              </a:p>
            </p:txBody>
          </p:sp>
          <p:sp>
            <p:nvSpPr>
              <p:cNvPr id="355350"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b</a:t>
                </a:r>
              </a:p>
            </p:txBody>
          </p:sp>
        </p:grpSp>
      </p:grpSp>
      <p:grpSp>
        <p:nvGrpSpPr>
          <p:cNvPr id="355337" name="Group 27"/>
          <p:cNvGrpSpPr>
            <a:grpSpLocks/>
          </p:cNvGrpSpPr>
          <p:nvPr/>
        </p:nvGrpSpPr>
        <p:grpSpPr bwMode="auto">
          <a:xfrm>
            <a:off x="624417" y="2703443"/>
            <a:ext cx="5306483" cy="3517657"/>
            <a:chOff x="1008" y="2205"/>
            <a:chExt cx="2507" cy="1683"/>
          </a:xfrm>
        </p:grpSpPr>
        <p:sp>
          <p:nvSpPr>
            <p:cNvPr id="23580" name="Rectangle 28"/>
            <p:cNvSpPr>
              <a:spLocks noChangeArrowheads="1"/>
            </p:cNvSpPr>
            <p:nvPr/>
          </p:nvSpPr>
          <p:spPr bwMode="auto">
            <a:xfrm>
              <a:off x="1536" y="2205"/>
              <a:ext cx="255" cy="1539"/>
            </a:xfrm>
            <a:prstGeom prst="rect">
              <a:avLst/>
            </a:prstGeom>
            <a:gradFill rotWithShape="0">
              <a:gsLst>
                <a:gs pos="0">
                  <a:schemeClr val="bg1"/>
                </a:gs>
                <a:gs pos="50000">
                  <a:srgbClr val="FF3300"/>
                </a:gs>
                <a:gs pos="100000">
                  <a:schemeClr val="bg1"/>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23581" name="Rectangle 29"/>
            <p:cNvSpPr>
              <a:spLocks noChangeArrowheads="1"/>
            </p:cNvSpPr>
            <p:nvPr/>
          </p:nvSpPr>
          <p:spPr bwMode="auto">
            <a:xfrm>
              <a:off x="1008" y="3696"/>
              <a:ext cx="2507" cy="192"/>
            </a:xfrm>
            <a:prstGeom prst="rect">
              <a:avLst/>
            </a:prstGeom>
            <a:gradFill rotWithShape="0">
              <a:gsLst>
                <a:gs pos="0">
                  <a:schemeClr val="bg1"/>
                </a:gs>
                <a:gs pos="50000">
                  <a:srgbClr val="FF3300"/>
                </a:gs>
                <a:gs pos="100000">
                  <a:schemeClr val="bg1"/>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pic>
          <p:nvPicPr>
            <p:cNvPr id="355340" name="Picture 30" descr="毕达哥拉斯 副本"/>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355341" name="Text Box 31"/>
            <p:cNvSpPr txBox="1">
              <a:spLocks noChangeArrowheads="1"/>
            </p:cNvSpPr>
            <p:nvPr/>
          </p:nvSpPr>
          <p:spPr bwMode="auto">
            <a:xfrm>
              <a:off x="1248" y="3648"/>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0">
                  <a:solidFill>
                    <a:srgbClr val="000000"/>
                  </a:solidFill>
                  <a:ea typeface="方正大黑简体" pitchFamily="2" charset="-122"/>
                </a:rPr>
                <a:t>PITAG</a:t>
              </a:r>
              <a:r>
                <a:rPr lang="en-US" altLang="zh-CN" sz="2400" b="0">
                  <a:solidFill>
                    <a:srgbClr val="000000"/>
                  </a:solidFill>
                </a:rPr>
                <a:t>OR</a:t>
              </a:r>
            </a:p>
          </p:txBody>
        </p:sp>
      </p:grpSp>
    </p:spTree>
    <p:extLst>
      <p:ext uri="{BB962C8B-B14F-4D97-AF65-F5344CB8AC3E}">
        <p14:creationId xmlns:p14="http://schemas.microsoft.com/office/powerpoint/2010/main" val="20428064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p:cTn id="7" dur="500" fill="hold"/>
                                        <p:tgtEl>
                                          <p:spTgt spid="23554"/>
                                        </p:tgtEl>
                                        <p:attrNameLst>
                                          <p:attrName>ppt_w</p:attrName>
                                        </p:attrNameLst>
                                      </p:cBhvr>
                                      <p:tavLst>
                                        <p:tav tm="0">
                                          <p:val>
                                            <p:fltVal val="0"/>
                                          </p:val>
                                        </p:tav>
                                        <p:tav tm="100000">
                                          <p:val>
                                            <p:strVal val="#ppt_w"/>
                                          </p:val>
                                        </p:tav>
                                      </p:tavLst>
                                    </p:anim>
                                    <p:anim calcmode="lin" valueType="num">
                                      <p:cBhvr>
                                        <p:cTn id="8" dur="500" fill="hold"/>
                                        <p:tgtEl>
                                          <p:spTgt spid="235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生产实践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35" y="2967334"/>
            <a:ext cx="3896139" cy="243810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7" name="Picture 3"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2974" y="2967334"/>
            <a:ext cx="3737113"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8" name="Picture 4" descr="生产实践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0087" y="2967334"/>
            <a:ext cx="344078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57381" name="Text Box 5"/>
          <p:cNvSpPr txBox="1">
            <a:spLocks noChangeArrowheads="1"/>
          </p:cNvSpPr>
          <p:nvPr/>
        </p:nvSpPr>
        <p:spPr bwMode="auto">
          <a:xfrm>
            <a:off x="516835" y="2340447"/>
            <a:ext cx="10847916"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990000"/>
                </a:solidFill>
                <a:latin typeface="+mn-lt"/>
                <a:ea typeface="方正大黑简体" pitchFamily="2" charset="-122"/>
              </a:rPr>
              <a:t>TH</a:t>
            </a:r>
            <a:r>
              <a:rPr lang="en-US" altLang="zh-CN" sz="2400" b="1">
                <a:solidFill>
                  <a:srgbClr val="990000"/>
                </a:solidFill>
                <a:latin typeface="+mn-lt"/>
              </a:rPr>
              <a:t>ỰC TIỄN ĐẶT RA NHU CẦU CHO PHÁT TRIỂN NHẬN THỨC</a:t>
            </a:r>
          </a:p>
        </p:txBody>
      </p:sp>
      <p:sp>
        <p:nvSpPr>
          <p:cNvPr id="357383" name="AutoShape 9"/>
          <p:cNvSpPr>
            <a:spLocks noChangeArrowheads="1"/>
          </p:cNvSpPr>
          <p:nvPr/>
        </p:nvSpPr>
        <p:spPr bwMode="auto">
          <a:xfrm>
            <a:off x="516835" y="5405438"/>
            <a:ext cx="11046516"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a:solidFill>
                  <a:schemeClr val="bg1"/>
                </a:solidFill>
                <a:latin typeface="+mn-lt"/>
              </a:rPr>
              <a:t>Qu</a:t>
            </a:r>
            <a:r>
              <a:rPr lang="vi-VN" altLang="en-US" sz="2400" b="1">
                <a:solidFill>
                  <a:schemeClr val="bg1"/>
                </a:solidFill>
                <a:latin typeface="+mn-lt"/>
              </a:rPr>
              <a:t>á</a:t>
            </a:r>
            <a:r>
              <a:rPr lang="en-US" altLang="en-US" sz="2400" b="1">
                <a:solidFill>
                  <a:schemeClr val="bg1"/>
                </a:solidFill>
                <a:latin typeface="+mn-lt"/>
              </a:rPr>
              <a:t> tr</a:t>
            </a:r>
            <a:r>
              <a:rPr lang="vi-VN" altLang="en-US" sz="2400" b="1">
                <a:solidFill>
                  <a:schemeClr val="bg1"/>
                </a:solidFill>
                <a:latin typeface="+mn-lt"/>
              </a:rPr>
              <a:t>ình</a:t>
            </a:r>
            <a:r>
              <a:rPr lang="en-US" altLang="en-US" sz="2400" b="1">
                <a:solidFill>
                  <a:schemeClr val="bg1"/>
                </a:solidFill>
                <a:latin typeface="+mn-lt"/>
              </a:rPr>
              <a:t> c</a:t>
            </a:r>
            <a:r>
              <a:rPr lang="vi-VN" altLang="en-US" sz="2400" b="1">
                <a:solidFill>
                  <a:schemeClr val="bg1"/>
                </a:solidFill>
                <a:latin typeface="+mn-lt"/>
              </a:rPr>
              <a:t>ải</a:t>
            </a:r>
            <a:r>
              <a:rPr lang="en-US" altLang="en-US" sz="2400" b="1">
                <a:solidFill>
                  <a:schemeClr val="bg1"/>
                </a:solidFill>
                <a:latin typeface="+mn-lt"/>
              </a:rPr>
              <a:t> ti</a:t>
            </a:r>
            <a:r>
              <a:rPr lang="vi-VN" altLang="en-US" sz="2400" b="1">
                <a:solidFill>
                  <a:schemeClr val="bg1"/>
                </a:solidFill>
                <a:latin typeface="+mn-lt"/>
              </a:rPr>
              <a:t>ế</a:t>
            </a:r>
            <a:r>
              <a:rPr lang="en-US" altLang="en-US" sz="2400" b="1">
                <a:solidFill>
                  <a:schemeClr val="bg1"/>
                </a:solidFill>
                <a:latin typeface="+mn-lt"/>
              </a:rPr>
              <a:t>n n</a:t>
            </a:r>
            <a:r>
              <a:rPr lang="vi-VN" altLang="en-US" sz="2400" b="1">
                <a:solidFill>
                  <a:schemeClr val="bg1"/>
                </a:solidFill>
                <a:latin typeface="+mn-lt"/>
              </a:rPr>
              <a:t>ô</a:t>
            </a:r>
            <a:r>
              <a:rPr lang="en-US" altLang="en-US" sz="2400" b="1">
                <a:solidFill>
                  <a:schemeClr val="bg1"/>
                </a:solidFill>
                <a:latin typeface="+mn-lt"/>
              </a:rPr>
              <a:t>ng c</a:t>
            </a:r>
            <a:r>
              <a:rPr lang="vi-VN" altLang="en-US" sz="2400" b="1">
                <a:solidFill>
                  <a:schemeClr val="bg1"/>
                </a:solidFill>
                <a:latin typeface="+mn-lt"/>
              </a:rPr>
              <a:t>ụ</a:t>
            </a:r>
            <a:r>
              <a:rPr lang="en-US" altLang="en-US" sz="2400" b="1">
                <a:solidFill>
                  <a:schemeClr val="bg1"/>
                </a:solidFill>
                <a:latin typeface="+mn-lt"/>
              </a:rPr>
              <a:t> v</a:t>
            </a:r>
            <a:r>
              <a:rPr lang="vi-VN" altLang="en-US" sz="2400" b="1">
                <a:solidFill>
                  <a:schemeClr val="bg1"/>
                </a:solidFill>
                <a:latin typeface="+mn-lt"/>
              </a:rPr>
              <a:t>à</a:t>
            </a:r>
            <a:r>
              <a:rPr lang="en-US" altLang="en-US" sz="2400" b="1">
                <a:solidFill>
                  <a:schemeClr val="bg1"/>
                </a:solidFill>
                <a:latin typeface="+mn-lt"/>
              </a:rPr>
              <a:t> ph</a:t>
            </a:r>
            <a:r>
              <a:rPr lang="vi-VN" altLang="en-US" sz="2400" b="1">
                <a:solidFill>
                  <a:schemeClr val="bg1"/>
                </a:solidFill>
                <a:latin typeface="+mn-lt"/>
              </a:rPr>
              <a:t>ương thức canh tác nông nghiệp</a:t>
            </a:r>
          </a:p>
        </p:txBody>
      </p:sp>
      <p:sp>
        <p:nvSpPr>
          <p:cNvPr id="2" name="Rectangle 1"/>
          <p:cNvSpPr/>
          <p:nvPr/>
        </p:nvSpPr>
        <p:spPr>
          <a:xfrm>
            <a:off x="516835" y="263891"/>
            <a:ext cx="11074032" cy="830997"/>
          </a:xfrm>
          <a:prstGeom prst="rect">
            <a:avLst/>
          </a:prstGeom>
        </p:spPr>
        <p:txBody>
          <a:bodyPr wrap="square">
            <a:spAutoFit/>
          </a:bodyPr>
          <a:lstStyle/>
          <a:p>
            <a:pPr algn="ctr">
              <a:spcBef>
                <a:spcPts val="0"/>
              </a:spcBef>
              <a:buFontTx/>
              <a:buNone/>
            </a:pPr>
            <a:r>
              <a:rPr lang="vi-VN" altLang="zh-CN" sz="2400" b="1">
                <a:solidFill>
                  <a:srgbClr val="000099"/>
                </a:solidFill>
                <a:ea typeface="方正大黑简体" pitchFamily="2" charset="-122"/>
              </a:rPr>
              <a:t>TH</a:t>
            </a:r>
            <a:r>
              <a:rPr lang="en-US" altLang="zh-CN" sz="2400" b="1">
                <a:solidFill>
                  <a:srgbClr val="000099"/>
                </a:solidFill>
              </a:rPr>
              <a:t>ỰC</a:t>
            </a:r>
            <a:r>
              <a:rPr lang="vi-VN" altLang="zh-CN" sz="2400" b="1">
                <a:solidFill>
                  <a:srgbClr val="000099"/>
                </a:solidFill>
              </a:rPr>
              <a:t> TI</a:t>
            </a:r>
            <a:r>
              <a:rPr lang="en-US" altLang="zh-CN" sz="2400" b="1">
                <a:solidFill>
                  <a:srgbClr val="000099"/>
                </a:solidFill>
              </a:rPr>
              <a:t>Ễ</a:t>
            </a:r>
            <a:r>
              <a:rPr lang="vi-VN" altLang="zh-CN" sz="2400" b="1">
                <a:solidFill>
                  <a:srgbClr val="000099"/>
                </a:solidFill>
              </a:rPr>
              <a:t>N L</a:t>
            </a:r>
            <a:r>
              <a:rPr lang="en-US" altLang="zh-CN" sz="2400" b="1">
                <a:solidFill>
                  <a:srgbClr val="000099"/>
                </a:solidFill>
              </a:rPr>
              <a:t>À</a:t>
            </a:r>
            <a:r>
              <a:rPr lang="vi-VN" altLang="zh-CN" sz="2400" b="1">
                <a:solidFill>
                  <a:srgbClr val="000099"/>
                </a:solidFill>
              </a:rPr>
              <a:t> </a:t>
            </a:r>
            <a:r>
              <a:rPr lang="en-US" altLang="zh-CN" sz="2400" b="1">
                <a:solidFill>
                  <a:srgbClr val="000099"/>
                </a:solidFill>
              </a:rPr>
              <a:t>ĐỘNG LỰC CỦA QUÁ TRÌNH PHÁT TRIỂN </a:t>
            </a:r>
          </a:p>
          <a:p>
            <a:pPr algn="ctr">
              <a:spcBef>
                <a:spcPts val="0"/>
              </a:spcBef>
              <a:buFontTx/>
              <a:buNone/>
            </a:pPr>
            <a:r>
              <a:rPr lang="en-US" altLang="zh-CN" sz="2400" b="1">
                <a:solidFill>
                  <a:srgbClr val="000099"/>
                </a:solidFill>
              </a:rPr>
              <a:t>CỦA NHẬN THỨC</a:t>
            </a:r>
          </a:p>
        </p:txBody>
      </p:sp>
      <p:sp>
        <p:nvSpPr>
          <p:cNvPr id="3" name="Rectangle 2"/>
          <p:cNvSpPr/>
          <p:nvPr/>
        </p:nvSpPr>
        <p:spPr>
          <a:xfrm>
            <a:off x="613419" y="1140118"/>
            <a:ext cx="10977448" cy="1200329"/>
          </a:xfrm>
          <a:prstGeom prst="rect">
            <a:avLst/>
          </a:prstGeom>
        </p:spPr>
        <p:txBody>
          <a:bodyPr wrap="square">
            <a:spAutoFit/>
          </a:bodyPr>
          <a:lstStyle/>
          <a:p>
            <a:pPr algn="ctr">
              <a:spcBef>
                <a:spcPct val="50000"/>
              </a:spcBef>
              <a:buFontTx/>
              <a:buNone/>
            </a:pPr>
            <a:r>
              <a:rPr lang="en-US" altLang="zh-CN" sz="2400">
                <a:solidFill>
                  <a:srgbClr val="FF0066"/>
                </a:solidFill>
                <a:ea typeface="方正大黑简体" pitchFamily="2" charset="-122"/>
              </a:rPr>
              <a:t>M</a:t>
            </a:r>
            <a:r>
              <a:rPr lang="en-US" altLang="zh-CN" sz="2400">
                <a:solidFill>
                  <a:srgbClr val="FF0066"/>
                </a:solidFill>
              </a:rPr>
              <a:t>ọi quá trình phát triển của nhận thức suy đến cùng đều có nguyên nhân thúc đẩy từ nhu cầu giải quyết các vấn đề trong thực tiễn, nhằm thúc đẩy thực tiễn phát triển.</a:t>
            </a:r>
          </a:p>
        </p:txBody>
      </p:sp>
    </p:spTree>
    <p:extLst>
      <p:ext uri="{BB962C8B-B14F-4D97-AF65-F5344CB8AC3E}">
        <p14:creationId xmlns:p14="http://schemas.microsoft.com/office/powerpoint/2010/main" val="114038369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6626"/>
                                        </p:tgtEl>
                                        <p:attrNameLst>
                                          <p:attrName>style.visibility</p:attrName>
                                        </p:attrNameLst>
                                      </p:cBhvr>
                                      <p:to>
                                        <p:strVal val="visible"/>
                                      </p:to>
                                    </p:set>
                                    <p:animEffect transition="in" filter="wipe(left)">
                                      <p:cBhvr>
                                        <p:cTn id="7" dur="500"/>
                                        <p:tgtEl>
                                          <p:spTgt spid="26626"/>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26627"/>
                                        </p:tgtEl>
                                        <p:attrNameLst>
                                          <p:attrName>style.visibility</p:attrName>
                                        </p:attrNameLst>
                                      </p:cBhvr>
                                      <p:to>
                                        <p:strVal val="visible"/>
                                      </p:to>
                                    </p:set>
                                    <p:animEffect transition="in" filter="barn(outHorizontal)">
                                      <p:cBhvr>
                                        <p:cTn id="11" dur="500"/>
                                        <p:tgtEl>
                                          <p:spTgt spid="26627"/>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26628"/>
                                        </p:tgtEl>
                                        <p:attrNameLst>
                                          <p:attrName>style.visibility</p:attrName>
                                        </p:attrNameLst>
                                      </p:cBhvr>
                                      <p:to>
                                        <p:strVal val="visible"/>
                                      </p:to>
                                    </p:set>
                                    <p:animEffect transition="in" filter="wipe(right)">
                                      <p:cBhvr>
                                        <p:cTn id="15" dur="500"/>
                                        <p:tgtEl>
                                          <p:spTgt spid="26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电脑秘书"/>
          <p:cNvPicPr>
            <a:picLocks noChangeAspect="1" noChangeArrowheads="1"/>
          </p:cNvPicPr>
          <p:nvPr/>
        </p:nvPicPr>
        <p:blipFill>
          <a:blip r:embed="rId3">
            <a:extLst>
              <a:ext uri="{28A0092B-C50C-407E-A947-70E740481C1C}">
                <a14:useLocalDpi xmlns:a14="http://schemas.microsoft.com/office/drawing/2010/main" val="0"/>
              </a:ext>
            </a:extLst>
          </a:blip>
          <a:srcRect t="7143"/>
          <a:stretch>
            <a:fillRect/>
          </a:stretch>
        </p:blipFill>
        <p:spPr bwMode="auto">
          <a:xfrm>
            <a:off x="3695701" y="1019704"/>
            <a:ext cx="2976033" cy="2001792"/>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27651" name="Picture 3" descr="算盘"/>
          <p:cNvPicPr>
            <a:picLocks noChangeAspect="1" noChangeArrowheads="1"/>
          </p:cNvPicPr>
          <p:nvPr/>
        </p:nvPicPr>
        <p:blipFill>
          <a:blip r:embed="rId4">
            <a:extLst>
              <a:ext uri="{28A0092B-C50C-407E-A947-70E740481C1C}">
                <a14:useLocalDpi xmlns:a14="http://schemas.microsoft.com/office/drawing/2010/main" val="0"/>
              </a:ext>
            </a:extLst>
          </a:blip>
          <a:srcRect l="6500" t="16418" r="5000" b="7463"/>
          <a:stretch>
            <a:fillRect/>
          </a:stretch>
        </p:blipFill>
        <p:spPr bwMode="auto">
          <a:xfrm>
            <a:off x="2256367" y="2830216"/>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最早的计数工具"/>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2284" y="4418807"/>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58406" name="Text Box 9"/>
          <p:cNvSpPr txBox="1">
            <a:spLocks noChangeArrowheads="1"/>
          </p:cNvSpPr>
          <p:nvPr/>
        </p:nvSpPr>
        <p:spPr bwMode="auto">
          <a:xfrm>
            <a:off x="662518" y="188707"/>
            <a:ext cx="10966265"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a:solidFill>
                  <a:srgbClr val="660066"/>
                </a:solidFill>
                <a:latin typeface="Arial" pitchFamily="34" charset="0"/>
                <a:ea typeface="方正大黑简体" pitchFamily="2" charset="-122"/>
              </a:rPr>
              <a:t>Qu</a:t>
            </a:r>
            <a:r>
              <a:rPr lang="en-US" altLang="zh-CN" sz="2400" b="1">
                <a:solidFill>
                  <a:srgbClr val="660066"/>
                </a:solidFill>
                <a:latin typeface="Arial" pitchFamily="34" charset="0"/>
              </a:rPr>
              <a:t>á</a:t>
            </a:r>
            <a:r>
              <a:rPr lang="vi-VN" altLang="zh-CN" sz="2400" b="1">
                <a:solidFill>
                  <a:srgbClr val="660066"/>
                </a:solidFill>
                <a:latin typeface="Arial" pitchFamily="34" charset="0"/>
              </a:rPr>
              <a:t> tr</a:t>
            </a:r>
            <a:r>
              <a:rPr lang="en-US" altLang="zh-CN" sz="2400" b="1">
                <a:solidFill>
                  <a:srgbClr val="660066"/>
                </a:solidFill>
                <a:latin typeface="Arial" pitchFamily="34" charset="0"/>
              </a:rPr>
              <a:t>ình</a:t>
            </a:r>
            <a:r>
              <a:rPr lang="vi-VN" altLang="zh-CN" sz="2400" b="1">
                <a:solidFill>
                  <a:srgbClr val="660066"/>
                </a:solidFill>
                <a:latin typeface="Arial" pitchFamily="34" charset="0"/>
              </a:rPr>
              <a:t> ph</a:t>
            </a:r>
            <a:r>
              <a:rPr lang="en-US" altLang="zh-CN" sz="2400" b="1">
                <a:solidFill>
                  <a:srgbClr val="660066"/>
                </a:solidFill>
                <a:latin typeface="Arial" pitchFamily="34" charset="0"/>
              </a:rPr>
              <a:t>át</a:t>
            </a:r>
            <a:r>
              <a:rPr lang="vi-VN" altLang="zh-CN" sz="2400" b="1">
                <a:solidFill>
                  <a:srgbClr val="660066"/>
                </a:solidFill>
                <a:latin typeface="Arial" pitchFamily="34" charset="0"/>
              </a:rPr>
              <a:t> tri</a:t>
            </a:r>
            <a:r>
              <a:rPr lang="en-US" altLang="zh-CN" sz="2400" b="1">
                <a:solidFill>
                  <a:srgbClr val="660066"/>
                </a:solidFill>
                <a:latin typeface="Arial" pitchFamily="34" charset="0"/>
              </a:rPr>
              <a:t>ể</a:t>
            </a:r>
            <a:r>
              <a:rPr lang="vi-VN" altLang="zh-CN" sz="2400" b="1">
                <a:solidFill>
                  <a:srgbClr val="660066"/>
                </a:solidFill>
                <a:latin typeface="Arial" pitchFamily="34" charset="0"/>
              </a:rPr>
              <a:t>n v</a:t>
            </a:r>
            <a:r>
              <a:rPr lang="en-US" altLang="zh-CN" sz="2400" b="1">
                <a:solidFill>
                  <a:srgbClr val="660066"/>
                </a:solidFill>
                <a:latin typeface="Arial" pitchFamily="34" charset="0"/>
              </a:rPr>
              <a:t>à</a:t>
            </a:r>
            <a:r>
              <a:rPr lang="vi-VN" altLang="zh-CN" sz="2400" b="1">
                <a:solidFill>
                  <a:srgbClr val="660066"/>
                </a:solidFill>
                <a:latin typeface="Arial" pitchFamily="34" charset="0"/>
              </a:rPr>
              <a:t> ch</a:t>
            </a:r>
            <a:r>
              <a:rPr lang="en-US" altLang="zh-CN" sz="2400" b="1">
                <a:solidFill>
                  <a:srgbClr val="660066"/>
                </a:solidFill>
                <a:latin typeface="Arial" pitchFamily="34" charset="0"/>
              </a:rPr>
              <a:t>ế</a:t>
            </a:r>
            <a:r>
              <a:rPr lang="vi-VN" altLang="zh-CN" sz="2400" b="1">
                <a:solidFill>
                  <a:srgbClr val="660066"/>
                </a:solidFill>
                <a:latin typeface="Arial" pitchFamily="34" charset="0"/>
              </a:rPr>
              <a:t> t</a:t>
            </a:r>
            <a:r>
              <a:rPr lang="en-US" altLang="zh-CN" sz="2400" b="1">
                <a:solidFill>
                  <a:srgbClr val="660066"/>
                </a:solidFill>
                <a:latin typeface="Arial" pitchFamily="34" charset="0"/>
              </a:rPr>
              <a:t>ác</a:t>
            </a:r>
            <a:r>
              <a:rPr lang="vi-VN" altLang="zh-CN" sz="2400" b="1">
                <a:solidFill>
                  <a:srgbClr val="660066"/>
                </a:solidFill>
                <a:latin typeface="Arial" pitchFamily="34" charset="0"/>
              </a:rPr>
              <a:t> c</a:t>
            </a:r>
            <a:r>
              <a:rPr lang="en-US" altLang="zh-CN" sz="2400" b="1">
                <a:solidFill>
                  <a:srgbClr val="660066"/>
                </a:solidFill>
                <a:latin typeface="Arial" pitchFamily="34" charset="0"/>
              </a:rPr>
              <a:t>ô</a:t>
            </a:r>
            <a:r>
              <a:rPr lang="vi-VN" altLang="zh-CN" sz="2400" b="1">
                <a:solidFill>
                  <a:srgbClr val="660066"/>
                </a:solidFill>
                <a:latin typeface="Arial" pitchFamily="34" charset="0"/>
              </a:rPr>
              <a:t>ng c</a:t>
            </a:r>
            <a:r>
              <a:rPr lang="en-US" altLang="zh-CN" sz="2400" b="1">
                <a:solidFill>
                  <a:srgbClr val="660066"/>
                </a:solidFill>
                <a:latin typeface="Arial" pitchFamily="34" charset="0"/>
              </a:rPr>
              <a:t>ụ</a:t>
            </a:r>
            <a:r>
              <a:rPr lang="vi-VN" altLang="zh-CN" sz="2400" b="1">
                <a:solidFill>
                  <a:srgbClr val="660066"/>
                </a:solidFill>
                <a:latin typeface="Arial" pitchFamily="34" charset="0"/>
              </a:rPr>
              <a:t> k</a:t>
            </a:r>
            <a:r>
              <a:rPr lang="en-US" altLang="zh-CN" sz="2400" b="1">
                <a:solidFill>
                  <a:srgbClr val="660066"/>
                </a:solidFill>
                <a:latin typeface="Arial" pitchFamily="34" charset="0"/>
              </a:rPr>
              <a:t>ỹ</a:t>
            </a:r>
            <a:r>
              <a:rPr lang="vi-VN" altLang="zh-CN" sz="2400" b="1">
                <a:solidFill>
                  <a:srgbClr val="660066"/>
                </a:solidFill>
                <a:latin typeface="Arial" pitchFamily="34" charset="0"/>
              </a:rPr>
              <a:t> thu</a:t>
            </a:r>
            <a:r>
              <a:rPr lang="en-US" altLang="zh-CN" sz="2400" b="1">
                <a:solidFill>
                  <a:srgbClr val="660066"/>
                </a:solidFill>
                <a:latin typeface="Arial" pitchFamily="34" charset="0"/>
              </a:rPr>
              <a:t>ật</a:t>
            </a:r>
            <a:r>
              <a:rPr lang="vi-VN" altLang="zh-CN" sz="2400" b="1">
                <a:solidFill>
                  <a:srgbClr val="660066"/>
                </a:solidFill>
                <a:latin typeface="Arial" pitchFamily="34" charset="0"/>
              </a:rPr>
              <a:t> t</a:t>
            </a:r>
            <a:r>
              <a:rPr lang="en-US" altLang="zh-CN" sz="2400" b="1">
                <a:solidFill>
                  <a:srgbClr val="660066"/>
                </a:solidFill>
                <a:latin typeface="Arial" pitchFamily="34" charset="0"/>
              </a:rPr>
              <a:t>ính toán từ nhu cầu phát triển của thực tiễn</a:t>
            </a:r>
          </a:p>
        </p:txBody>
      </p:sp>
      <p:sp>
        <p:nvSpPr>
          <p:cNvPr id="358407" name="AutoShape 10"/>
          <p:cNvSpPr>
            <a:spLocks noChangeArrowheads="1"/>
          </p:cNvSpPr>
          <p:nvPr/>
        </p:nvSpPr>
        <p:spPr bwMode="auto">
          <a:xfrm rot="-2885334">
            <a:off x="307287" y="2862826"/>
            <a:ext cx="2744740" cy="647700"/>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pic>
        <p:nvPicPr>
          <p:cNvPr id="27660" name="Ban tinh co.WMV">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056968" y="2206487"/>
            <a:ext cx="4571815" cy="412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9"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vi-VN" altLang="en-US" sz="2400" b="0">
              <a:solidFill>
                <a:srgbClr val="000000"/>
              </a:solidFill>
            </a:endParaRPr>
          </a:p>
        </p:txBody>
      </p:sp>
    </p:spTree>
    <p:extLst>
      <p:ext uri="{BB962C8B-B14F-4D97-AF65-F5344CB8AC3E}">
        <p14:creationId xmlns:p14="http://schemas.microsoft.com/office/powerpoint/2010/main" val="4782854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0-#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6" presetClass="entr" presetSubtype="37" fill="hold" nodeType="afterEffect">
                                  <p:stCondLst>
                                    <p:cond delay="0"/>
                                  </p:stCondLst>
                                  <p:childTnLst>
                                    <p:set>
                                      <p:cBhvr>
                                        <p:cTn id="11" dur="1" fill="hold">
                                          <p:stCondLst>
                                            <p:cond delay="0"/>
                                          </p:stCondLst>
                                        </p:cTn>
                                        <p:tgtEl>
                                          <p:spTgt spid="27651"/>
                                        </p:tgtEl>
                                        <p:attrNameLst>
                                          <p:attrName>style.visibility</p:attrName>
                                        </p:attrNameLst>
                                      </p:cBhvr>
                                      <p:to>
                                        <p:strVal val="visible"/>
                                      </p:to>
                                    </p:set>
                                    <p:animEffect transition="in" filter="barn(outVertical)">
                                      <p:cBhvr>
                                        <p:cTn id="12" dur="500"/>
                                        <p:tgtEl>
                                          <p:spTgt spid="27651"/>
                                        </p:tgtEl>
                                      </p:cBhvr>
                                    </p:animEffect>
                                  </p:childTnLst>
                                </p:cTn>
                              </p:par>
                            </p:childTnLst>
                          </p:cTn>
                        </p:par>
                        <p:par>
                          <p:cTn id="13" fill="hold" nodeType="afterGroup">
                            <p:stCondLst>
                              <p:cond delay="1000"/>
                            </p:stCondLst>
                            <p:childTnLst>
                              <p:par>
                                <p:cTn id="14" presetID="2" presetClass="entr" presetSubtype="2" fill="hold" nodeType="afterEffect">
                                  <p:stCondLst>
                                    <p:cond delay="0"/>
                                  </p:stCondLst>
                                  <p:childTnLst>
                                    <p:set>
                                      <p:cBhvr>
                                        <p:cTn id="15" dur="1" fill="hold">
                                          <p:stCondLst>
                                            <p:cond delay="0"/>
                                          </p:stCondLst>
                                        </p:cTn>
                                        <p:tgtEl>
                                          <p:spTgt spid="27650"/>
                                        </p:tgtEl>
                                        <p:attrNameLst>
                                          <p:attrName>style.visibility</p:attrName>
                                        </p:attrNameLst>
                                      </p:cBhvr>
                                      <p:to>
                                        <p:strVal val="visible"/>
                                      </p:to>
                                    </p:set>
                                    <p:anim calcmode="lin" valueType="num">
                                      <p:cBhvr additive="base">
                                        <p:cTn id="16" dur="500" fill="hold"/>
                                        <p:tgtEl>
                                          <p:spTgt spid="27650"/>
                                        </p:tgtEl>
                                        <p:attrNameLst>
                                          <p:attrName>ppt_x</p:attrName>
                                        </p:attrNameLst>
                                      </p:cBhvr>
                                      <p:tavLst>
                                        <p:tav tm="0">
                                          <p:val>
                                            <p:strVal val="1+#ppt_w/2"/>
                                          </p:val>
                                        </p:tav>
                                        <p:tav tm="100000">
                                          <p:val>
                                            <p:strVal val="#ppt_x"/>
                                          </p:val>
                                        </p:tav>
                                      </p:tavLst>
                                    </p:anim>
                                    <p:anim calcmode="lin" valueType="num">
                                      <p:cBhvr additive="base">
                                        <p:cTn id="17" dur="500" fill="hold"/>
                                        <p:tgtEl>
                                          <p:spTgt spid="276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27660"/>
                    </p:tgtEl>
                  </p:cond>
                </p:stCondLst>
                <p:endSync evt="end" delay="0">
                  <p:rtn val="all"/>
                </p:endSync>
                <p:childTnLst>
                  <p:par>
                    <p:cTn id="19" fill="hold" nodeType="clickPar">
                      <p:stCondLst>
                        <p:cond delay="0"/>
                      </p:stCondLst>
                      <p:childTnLst>
                        <p:par>
                          <p:cTn id="20" fill="hold" nodeType="withGroup">
                            <p:stCondLst>
                              <p:cond delay="0"/>
                            </p:stCondLst>
                            <p:childTnLst>
                              <p:par>
                                <p:cTn id="21" presetID="2" presetClass="mediacall" presetSubtype="0" fill="hold" nodeType="clickEffect">
                                  <p:stCondLst>
                                    <p:cond delay="0"/>
                                  </p:stCondLst>
                                  <p:childTnLst>
                                    <p:cmd type="call" cmd="togglePause">
                                      <p:cBhvr>
                                        <p:cTn id="22" dur="1" fill="hold"/>
                                        <p:tgtEl>
                                          <p:spTgt spid="27660"/>
                                        </p:tgtEl>
                                      </p:cBhvr>
                                    </p:cmd>
                                  </p:childTnLst>
                                </p:cTn>
                              </p:par>
                            </p:childTnLst>
                          </p:cTn>
                        </p:par>
                      </p:childTnLst>
                    </p:cTn>
                  </p:par>
                </p:childTnLst>
              </p:cTn>
              <p:nextCondLst>
                <p:cond evt="onClick" delay="0">
                  <p:tgtEl>
                    <p:spTgt spid="27660"/>
                  </p:tgtEl>
                </p:cond>
              </p:nextCondLst>
            </p:seq>
            <p:video>
              <p:cMediaNode>
                <p:cTn id="23" fill="hold" display="0">
                  <p:stCondLst>
                    <p:cond delay="indefinite"/>
                  </p:stCondLst>
                  <p:endCondLst>
                    <p:cond evt="onNext" delay="0">
                      <p:tgtEl>
                        <p:sldTgt/>
                      </p:tgtEl>
                    </p:cond>
                    <p:cond evt="onPrev" delay="0">
                      <p:tgtEl>
                        <p:sldTgt/>
                      </p:tgtEl>
                    </p:cond>
                  </p:endCondLst>
                </p:cTn>
                <p:tgtEl>
                  <p:spTgt spid="27660"/>
                </p:tgtEl>
              </p:cMediaNode>
            </p:video>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94232" y="257343"/>
            <a:ext cx="11114064"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400" b="1">
                <a:solidFill>
                  <a:srgbClr val="990000"/>
                </a:solidFill>
                <a:ea typeface="方正大黑简体" pitchFamily="2" charset="-122"/>
              </a:rPr>
              <a:t>S</a:t>
            </a:r>
            <a:r>
              <a:rPr lang="en-US" altLang="zh-CN" sz="2400" b="1">
                <a:solidFill>
                  <a:srgbClr val="990000"/>
                </a:solidFill>
              </a:rPr>
              <a:t>Ự PHÁT TRIỂN CỦA KHOA HỌC CÔNG NGHỆ HIỆN ĐẠI XUẤT PHÁT TỪ NHU CẦU SỬ DỤNG VÀ CHINH PHỤC MÔI TRƯỜNG VŨ TRỤ</a:t>
            </a:r>
          </a:p>
        </p:txBody>
      </p:sp>
      <p:pic>
        <p:nvPicPr>
          <p:cNvPr id="28677" name="Picture 5" descr="雷达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0400" y="1848679"/>
            <a:ext cx="3639930"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8" name="Picture 6" descr="人造卫星"/>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1848679"/>
            <a:ext cx="3597966"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9" name="Picture 7" descr="显微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232" y="1848678"/>
            <a:ext cx="3897335" cy="4234069"/>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86860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8679"/>
                                        </p:tgtEl>
                                        <p:attrNameLst>
                                          <p:attrName>style.visibility</p:attrName>
                                        </p:attrNameLst>
                                      </p:cBhvr>
                                      <p:to>
                                        <p:strVal val="visible"/>
                                      </p:to>
                                    </p:set>
                                    <p:anim calcmode="lin" valueType="num">
                                      <p:cBhvr additive="base">
                                        <p:cTn id="7" dur="500" fill="hold"/>
                                        <p:tgtEl>
                                          <p:spTgt spid="28679"/>
                                        </p:tgtEl>
                                        <p:attrNameLst>
                                          <p:attrName>ppt_x</p:attrName>
                                        </p:attrNameLst>
                                      </p:cBhvr>
                                      <p:tavLst>
                                        <p:tav tm="0">
                                          <p:val>
                                            <p:strVal val="0-#ppt_w/2"/>
                                          </p:val>
                                        </p:tav>
                                        <p:tav tm="100000">
                                          <p:val>
                                            <p:strVal val="#ppt_x"/>
                                          </p:val>
                                        </p:tav>
                                      </p:tavLst>
                                    </p:anim>
                                    <p:anim calcmode="lin" valueType="num">
                                      <p:cBhvr additive="base">
                                        <p:cTn id="8" dur="500" fill="hold"/>
                                        <p:tgtEl>
                                          <p:spTgt spid="286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28677"/>
                                        </p:tgtEl>
                                        <p:attrNameLst>
                                          <p:attrName>style.visibility</p:attrName>
                                        </p:attrNameLst>
                                      </p:cBhvr>
                                      <p:to>
                                        <p:strVal val="visible"/>
                                      </p:to>
                                    </p:set>
                                    <p:anim calcmode="lin" valueType="num">
                                      <p:cBhvr additive="base">
                                        <p:cTn id="12" dur="500" fill="hold"/>
                                        <p:tgtEl>
                                          <p:spTgt spid="28677"/>
                                        </p:tgtEl>
                                        <p:attrNameLst>
                                          <p:attrName>ppt_x</p:attrName>
                                        </p:attrNameLst>
                                      </p:cBhvr>
                                      <p:tavLst>
                                        <p:tav tm="0">
                                          <p:val>
                                            <p:strVal val="#ppt_x"/>
                                          </p:val>
                                        </p:tav>
                                        <p:tav tm="100000">
                                          <p:val>
                                            <p:strVal val="#ppt_x"/>
                                          </p:val>
                                        </p:tav>
                                      </p:tavLst>
                                    </p:anim>
                                    <p:anim calcmode="lin" valueType="num">
                                      <p:cBhvr additive="base">
                                        <p:cTn id="13" dur="500" fill="hold"/>
                                        <p:tgtEl>
                                          <p:spTgt spid="28677"/>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2" fill="hold"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Text Box 4"/>
          <p:cNvSpPr txBox="1">
            <a:spLocks noChangeArrowheads="1"/>
          </p:cNvSpPr>
          <p:nvPr/>
        </p:nvSpPr>
        <p:spPr bwMode="auto">
          <a:xfrm>
            <a:off x="431802" y="1196976"/>
            <a:ext cx="112963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Từ lý luận của Mác đến Lênin và đến thực tiễn cách mạng  Nga và Việt Nam</a:t>
            </a:r>
          </a:p>
        </p:txBody>
      </p:sp>
      <p:pic>
        <p:nvPicPr>
          <p:cNvPr id="238598" name="Picture 6" descr="马克思和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2" y="1724025"/>
            <a:ext cx="3106528"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38600" name="Picture 8" descr="列宁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2365" y="1724025"/>
            <a:ext cx="2654669"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238601"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8602"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nvGrpSpPr>
          <p:cNvPr id="360455" name="Group 17"/>
          <p:cNvGrpSpPr>
            <a:grpSpLocks/>
          </p:cNvGrpSpPr>
          <p:nvPr/>
        </p:nvGrpSpPr>
        <p:grpSpPr bwMode="auto">
          <a:xfrm>
            <a:off x="9840384" y="4149725"/>
            <a:ext cx="1699802" cy="2092048"/>
            <a:chOff x="4649" y="2387"/>
            <a:chExt cx="576" cy="931"/>
          </a:xfrm>
        </p:grpSpPr>
        <p:sp>
          <p:nvSpPr>
            <p:cNvPr id="360464"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5"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360456" name="Text Box 13"/>
          <p:cNvSpPr txBox="1">
            <a:spLocks noChangeArrowheads="1"/>
          </p:cNvSpPr>
          <p:nvPr/>
        </p:nvSpPr>
        <p:spPr bwMode="auto">
          <a:xfrm>
            <a:off x="431801" y="311128"/>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0000FF"/>
                </a:solidFill>
                <a:latin typeface="+mn-lt"/>
                <a:ea typeface="方正大黑简体" pitchFamily="2" charset="-122"/>
              </a:rPr>
              <a:t>MỤC ĐÍCH CỦA NHẬN THỨC LÀ PHỤC VỤ HOẠT ĐỘNG THỰC TIỄN</a:t>
            </a:r>
          </a:p>
        </p:txBody>
      </p:sp>
      <p:pic>
        <p:nvPicPr>
          <p:cNvPr id="360458" name="Picture 15" descr="Bh tai hang Pacb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6925" y="1773238"/>
            <a:ext cx="3311248"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459" name="Picture 16" descr="BH doc TND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0678" y="4149725"/>
            <a:ext cx="3068339" cy="2092047"/>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8610" name="Chien thang phat xit.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60461" name="Group 19"/>
          <p:cNvGrpSpPr>
            <a:grpSpLocks/>
          </p:cNvGrpSpPr>
          <p:nvPr/>
        </p:nvGrpSpPr>
        <p:grpSpPr bwMode="auto">
          <a:xfrm>
            <a:off x="4556493" y="4149725"/>
            <a:ext cx="1610876" cy="2236511"/>
            <a:chOff x="4649" y="2387"/>
            <a:chExt cx="576" cy="931"/>
          </a:xfrm>
        </p:grpSpPr>
        <p:sp>
          <p:nvSpPr>
            <p:cNvPr id="360462"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3"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Tree>
    <p:extLst>
      <p:ext uri="{BB962C8B-B14F-4D97-AF65-F5344CB8AC3E}">
        <p14:creationId xmlns:p14="http://schemas.microsoft.com/office/powerpoint/2010/main" val="55855841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8596"/>
                                        </p:tgtEl>
                                        <p:attrNameLst>
                                          <p:attrName>style.visibility</p:attrName>
                                        </p:attrNameLst>
                                      </p:cBhvr>
                                      <p:to>
                                        <p:strVal val="visible"/>
                                      </p:to>
                                    </p:set>
                                    <p:anim calcmode="lin" valueType="num">
                                      <p:cBhvr additive="base">
                                        <p:cTn id="7" dur="500" fill="hold"/>
                                        <p:tgtEl>
                                          <p:spTgt spid="238596"/>
                                        </p:tgtEl>
                                        <p:attrNameLst>
                                          <p:attrName>ppt_x</p:attrName>
                                        </p:attrNameLst>
                                      </p:cBhvr>
                                      <p:tavLst>
                                        <p:tav tm="0">
                                          <p:val>
                                            <p:strVal val="0-#ppt_w/2"/>
                                          </p:val>
                                        </p:tav>
                                        <p:tav tm="100000">
                                          <p:val>
                                            <p:strVal val="#ppt_x"/>
                                          </p:val>
                                        </p:tav>
                                      </p:tavLst>
                                    </p:anim>
                                    <p:anim calcmode="lin" valueType="num">
                                      <p:cBhvr additive="base">
                                        <p:cTn id="8" dur="500" fill="hold"/>
                                        <p:tgtEl>
                                          <p:spTgt spid="2385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8" fill="hold" nodeType="afterEffect">
                                  <p:stCondLst>
                                    <p:cond delay="0"/>
                                  </p:stCondLst>
                                  <p:childTnLst>
                                    <p:set>
                                      <p:cBhvr>
                                        <p:cTn id="11" dur="1" fill="hold">
                                          <p:stCondLst>
                                            <p:cond delay="0"/>
                                          </p:stCondLst>
                                        </p:cTn>
                                        <p:tgtEl>
                                          <p:spTgt spid="238598"/>
                                        </p:tgtEl>
                                        <p:attrNameLst>
                                          <p:attrName>style.visibility</p:attrName>
                                        </p:attrNameLst>
                                      </p:cBhvr>
                                      <p:to>
                                        <p:strVal val="visible"/>
                                      </p:to>
                                    </p:set>
                                    <p:animEffect transition="in" filter="slide(fromLeft)">
                                      <p:cBhvr>
                                        <p:cTn id="12" dur="500"/>
                                        <p:tgtEl>
                                          <p:spTgt spid="238598"/>
                                        </p:tgtEl>
                                      </p:cBhvr>
                                    </p:animEffect>
                                  </p:childTnLst>
                                </p:cTn>
                              </p:par>
                            </p:childTnLst>
                          </p:cTn>
                        </p:par>
                        <p:par>
                          <p:cTn id="13" fill="hold" nodeType="after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238601"/>
                                        </p:tgtEl>
                                        <p:attrNameLst>
                                          <p:attrName>style.visibility</p:attrName>
                                        </p:attrNameLst>
                                      </p:cBhvr>
                                      <p:to>
                                        <p:strVal val="visible"/>
                                      </p:to>
                                    </p:set>
                                    <p:anim calcmode="lin" valueType="num">
                                      <p:cBhvr>
                                        <p:cTn id="16" dur="500" fill="hold"/>
                                        <p:tgtEl>
                                          <p:spTgt spid="238601"/>
                                        </p:tgtEl>
                                        <p:attrNameLst>
                                          <p:attrName>ppt_x</p:attrName>
                                        </p:attrNameLst>
                                      </p:cBhvr>
                                      <p:tavLst>
                                        <p:tav tm="0">
                                          <p:val>
                                            <p:strVal val="#ppt_x-#ppt_w/2"/>
                                          </p:val>
                                        </p:tav>
                                        <p:tav tm="100000">
                                          <p:val>
                                            <p:strVal val="#ppt_x"/>
                                          </p:val>
                                        </p:tav>
                                      </p:tavLst>
                                    </p:anim>
                                    <p:anim calcmode="lin" valueType="num">
                                      <p:cBhvr>
                                        <p:cTn id="17" dur="500" fill="hold"/>
                                        <p:tgtEl>
                                          <p:spTgt spid="238601"/>
                                        </p:tgtEl>
                                        <p:attrNameLst>
                                          <p:attrName>ppt_y</p:attrName>
                                        </p:attrNameLst>
                                      </p:cBhvr>
                                      <p:tavLst>
                                        <p:tav tm="0">
                                          <p:val>
                                            <p:strVal val="#ppt_y"/>
                                          </p:val>
                                        </p:tav>
                                        <p:tav tm="100000">
                                          <p:val>
                                            <p:strVal val="#ppt_y"/>
                                          </p:val>
                                        </p:tav>
                                      </p:tavLst>
                                    </p:anim>
                                    <p:anim calcmode="lin" valueType="num">
                                      <p:cBhvr>
                                        <p:cTn id="18" dur="500" fill="hold"/>
                                        <p:tgtEl>
                                          <p:spTgt spid="238601"/>
                                        </p:tgtEl>
                                        <p:attrNameLst>
                                          <p:attrName>ppt_w</p:attrName>
                                        </p:attrNameLst>
                                      </p:cBhvr>
                                      <p:tavLst>
                                        <p:tav tm="0">
                                          <p:val>
                                            <p:fltVal val="0"/>
                                          </p:val>
                                        </p:tav>
                                        <p:tav tm="100000">
                                          <p:val>
                                            <p:strVal val="#ppt_w"/>
                                          </p:val>
                                        </p:tav>
                                      </p:tavLst>
                                    </p:anim>
                                    <p:anim calcmode="lin" valueType="num">
                                      <p:cBhvr>
                                        <p:cTn id="19" dur="500" fill="hold"/>
                                        <p:tgtEl>
                                          <p:spTgt spid="238601"/>
                                        </p:tgtEl>
                                        <p:attrNameLst>
                                          <p:attrName>ppt_h</p:attrName>
                                        </p:attrNameLst>
                                      </p:cBhvr>
                                      <p:tavLst>
                                        <p:tav tm="0">
                                          <p:val>
                                            <p:strVal val="#ppt_h"/>
                                          </p:val>
                                        </p:tav>
                                        <p:tav tm="100000">
                                          <p:val>
                                            <p:strVal val="#ppt_h"/>
                                          </p:val>
                                        </p:tav>
                                      </p:tavLst>
                                    </p:anim>
                                  </p:childTnLst>
                                </p:cTn>
                              </p:par>
                            </p:childTnLst>
                          </p:cTn>
                        </p:par>
                        <p:par>
                          <p:cTn id="20" fill="hold" nodeType="afterGroup">
                            <p:stCondLst>
                              <p:cond delay="1500"/>
                            </p:stCondLst>
                            <p:childTnLst>
                              <p:par>
                                <p:cTn id="21" presetID="12" presetClass="entr" presetSubtype="8" fill="hold" nodeType="afterEffect">
                                  <p:stCondLst>
                                    <p:cond delay="0"/>
                                  </p:stCondLst>
                                  <p:childTnLst>
                                    <p:set>
                                      <p:cBhvr>
                                        <p:cTn id="22" dur="1" fill="hold">
                                          <p:stCondLst>
                                            <p:cond delay="0"/>
                                          </p:stCondLst>
                                        </p:cTn>
                                        <p:tgtEl>
                                          <p:spTgt spid="238600"/>
                                        </p:tgtEl>
                                        <p:attrNameLst>
                                          <p:attrName>style.visibility</p:attrName>
                                        </p:attrNameLst>
                                      </p:cBhvr>
                                      <p:to>
                                        <p:strVal val="visible"/>
                                      </p:to>
                                    </p:set>
                                    <p:animEffect transition="in" filter="slide(fromLeft)">
                                      <p:cBhvr>
                                        <p:cTn id="23" dur="500"/>
                                        <p:tgtEl>
                                          <p:spTgt spid="238600"/>
                                        </p:tgtEl>
                                      </p:cBhvr>
                                    </p:animEffect>
                                  </p:childTnLst>
                                </p:cTn>
                              </p:par>
                            </p:childTnLst>
                          </p:cTn>
                        </p:par>
                        <p:par>
                          <p:cTn id="24" fill="hold" nodeType="afterGroup">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238602"/>
                                        </p:tgtEl>
                                        <p:attrNameLst>
                                          <p:attrName>style.visibility</p:attrName>
                                        </p:attrNameLst>
                                      </p:cBhvr>
                                      <p:to>
                                        <p:strVal val="visible"/>
                                      </p:to>
                                    </p:set>
                                    <p:anim calcmode="lin" valueType="num">
                                      <p:cBhvr>
                                        <p:cTn id="27" dur="500" fill="hold"/>
                                        <p:tgtEl>
                                          <p:spTgt spid="238602"/>
                                        </p:tgtEl>
                                        <p:attrNameLst>
                                          <p:attrName>ppt_x</p:attrName>
                                        </p:attrNameLst>
                                      </p:cBhvr>
                                      <p:tavLst>
                                        <p:tav tm="0">
                                          <p:val>
                                            <p:strVal val="#ppt_x-#ppt_w/2"/>
                                          </p:val>
                                        </p:tav>
                                        <p:tav tm="100000">
                                          <p:val>
                                            <p:strVal val="#ppt_x"/>
                                          </p:val>
                                        </p:tav>
                                      </p:tavLst>
                                    </p:anim>
                                    <p:anim calcmode="lin" valueType="num">
                                      <p:cBhvr>
                                        <p:cTn id="28" dur="500" fill="hold"/>
                                        <p:tgtEl>
                                          <p:spTgt spid="238602"/>
                                        </p:tgtEl>
                                        <p:attrNameLst>
                                          <p:attrName>ppt_y</p:attrName>
                                        </p:attrNameLst>
                                      </p:cBhvr>
                                      <p:tavLst>
                                        <p:tav tm="0">
                                          <p:val>
                                            <p:strVal val="#ppt_y"/>
                                          </p:val>
                                        </p:tav>
                                        <p:tav tm="100000">
                                          <p:val>
                                            <p:strVal val="#ppt_y"/>
                                          </p:val>
                                        </p:tav>
                                      </p:tavLst>
                                    </p:anim>
                                    <p:anim calcmode="lin" valueType="num">
                                      <p:cBhvr>
                                        <p:cTn id="29" dur="500" fill="hold"/>
                                        <p:tgtEl>
                                          <p:spTgt spid="238602"/>
                                        </p:tgtEl>
                                        <p:attrNameLst>
                                          <p:attrName>ppt_w</p:attrName>
                                        </p:attrNameLst>
                                      </p:cBhvr>
                                      <p:tavLst>
                                        <p:tav tm="0">
                                          <p:val>
                                            <p:fltVal val="0"/>
                                          </p:val>
                                        </p:tav>
                                        <p:tav tm="100000">
                                          <p:val>
                                            <p:strVal val="#ppt_w"/>
                                          </p:val>
                                        </p:tav>
                                      </p:tavLst>
                                    </p:anim>
                                    <p:anim calcmode="lin" valueType="num">
                                      <p:cBhvr>
                                        <p:cTn id="30" dur="500" fill="hold"/>
                                        <p:tgtEl>
                                          <p:spTgt spid="2386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238610"/>
                    </p:tgtEl>
                  </p:cond>
                </p:stCondLst>
                <p:endSync evt="end" delay="0">
                  <p:rtn val="all"/>
                </p:endSync>
                <p:childTnLst>
                  <p:par>
                    <p:cTn id="32" fill="hold" nodeType="clickPar">
                      <p:stCondLst>
                        <p:cond delay="0"/>
                      </p:stCondLst>
                      <p:childTnLst>
                        <p:par>
                          <p:cTn id="33" fill="hold" nodeType="withGroup">
                            <p:stCondLst>
                              <p:cond delay="0"/>
                            </p:stCondLst>
                            <p:childTnLst>
                              <p:par>
                                <p:cTn id="34" presetID="2" presetClass="mediacall" presetSubtype="0" fill="hold" nodeType="clickEffect">
                                  <p:stCondLst>
                                    <p:cond delay="0"/>
                                  </p:stCondLst>
                                  <p:childTnLst>
                                    <p:cmd type="call" cmd="togglePause">
                                      <p:cBhvr>
                                        <p:cTn id="35" dur="1" fill="hold"/>
                                        <p:tgtEl>
                                          <p:spTgt spid="238610"/>
                                        </p:tgtEl>
                                      </p:cBhvr>
                                    </p:cmd>
                                  </p:childTnLst>
                                </p:cTn>
                              </p:par>
                            </p:childTnLst>
                          </p:cTn>
                        </p:par>
                      </p:childTnLst>
                    </p:cTn>
                  </p:par>
                </p:childTnLst>
              </p:cTn>
              <p:nextCondLst>
                <p:cond evt="onClick" delay="0">
                  <p:tgtEl>
                    <p:spTgt spid="238610"/>
                  </p:tgtEl>
                </p:cond>
              </p:nextCondLst>
            </p:seq>
            <p:video>
              <p:cMediaNode>
                <p:cTn id="36" fill="hold" display="0">
                  <p:stCondLst>
                    <p:cond delay="indefinite"/>
                  </p:stCondLst>
                  <p:endCondLst>
                    <p:cond evt="onNext" delay="0">
                      <p:tgtEl>
                        <p:sldTgt/>
                      </p:tgtEl>
                    </p:cond>
                    <p:cond evt="onPrev" delay="0">
                      <p:tgtEl>
                        <p:sldTgt/>
                      </p:tgtEl>
                    </p:cond>
                  </p:endCondLst>
                </p:cTn>
                <p:tgtEl>
                  <p:spTgt spid="238610"/>
                </p:tgtEl>
              </p:cMediaNode>
            </p:video>
          </p:childTnLst>
        </p:cTn>
      </p:par>
    </p:tnLst>
    <p:bldLst>
      <p:bldP spid="238596" grpId="0" autoUpdateAnimBg="0"/>
      <p:bldP spid="238601" grpId="0" animBg="1"/>
      <p:bldP spid="23860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7572" name="Group 4"/>
          <p:cNvGrpSpPr>
            <a:grpSpLocks/>
          </p:cNvGrpSpPr>
          <p:nvPr/>
        </p:nvGrpSpPr>
        <p:grpSpPr bwMode="auto">
          <a:xfrm>
            <a:off x="7247467" y="1773238"/>
            <a:ext cx="4165600" cy="4419600"/>
            <a:chOff x="3504" y="0"/>
            <a:chExt cx="2256" cy="4320"/>
          </a:xfrm>
        </p:grpSpPr>
        <p:pic>
          <p:nvPicPr>
            <p:cNvPr id="361486" name="Picture 5" descr="比萨斜塔实验 副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361487"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237575" name="Picture 7" descr="伽里略彩"/>
          <p:cNvPicPr>
            <a:picLocks noChangeAspect="1" noChangeArrowheads="1"/>
          </p:cNvPicPr>
          <p:nvPr/>
        </p:nvPicPr>
        <p:blipFill>
          <a:blip r:embed="rId3">
            <a:extLst>
              <a:ext uri="{28A0092B-C50C-407E-A947-70E740481C1C}">
                <a14:useLocalDpi xmlns:a14="http://schemas.microsoft.com/office/drawing/2010/main" val="0"/>
              </a:ext>
            </a:extLst>
          </a:blip>
          <a:srcRect t="10896"/>
          <a:stretch>
            <a:fillRect/>
          </a:stretch>
        </p:blipFill>
        <p:spPr bwMode="auto">
          <a:xfrm>
            <a:off x="1007534" y="4437064"/>
            <a:ext cx="1996017" cy="188277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6" name="Text Box 8"/>
          <p:cNvSpPr txBox="1">
            <a:spLocks noChangeArrowheads="1"/>
          </p:cNvSpPr>
          <p:nvPr/>
        </p:nvSpPr>
        <p:spPr bwMode="auto">
          <a:xfrm>
            <a:off x="643467" y="1341439"/>
            <a:ext cx="601556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Chỉ có qua thực nghiệm mới có thể xác định tính đúng đắn của một tri thức</a:t>
            </a:r>
          </a:p>
        </p:txBody>
      </p:sp>
      <p:pic>
        <p:nvPicPr>
          <p:cNvPr id="237577" name="Picture 9" descr="亚里士多德（彩色头像）"/>
          <p:cNvPicPr>
            <a:picLocks noChangeAspect="1" noChangeArrowheads="1"/>
          </p:cNvPicPr>
          <p:nvPr/>
        </p:nvPicPr>
        <p:blipFill>
          <a:blip r:embed="rId4">
            <a:extLst>
              <a:ext uri="{28A0092B-C50C-407E-A947-70E740481C1C}">
                <a14:useLocalDpi xmlns:a14="http://schemas.microsoft.com/office/drawing/2010/main" val="0"/>
              </a:ext>
            </a:extLst>
          </a:blip>
          <a:srcRect t="10727"/>
          <a:stretch>
            <a:fillRect/>
          </a:stretch>
        </p:blipFill>
        <p:spPr bwMode="auto">
          <a:xfrm>
            <a:off x="1007533" y="249237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8" name="AutoShape 10"/>
          <p:cNvSpPr>
            <a:spLocks noChangeArrowheads="1"/>
          </p:cNvSpPr>
          <p:nvPr/>
        </p:nvSpPr>
        <p:spPr bwMode="auto">
          <a:xfrm>
            <a:off x="3310467" y="2492376"/>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006600"/>
                </a:solidFill>
                <a:ea typeface="方正大黑简体" pitchFamily="2" charset="-122"/>
              </a:rPr>
              <a:t>Aistot</a:t>
            </a:r>
            <a:r>
              <a:rPr lang="zh-CN" altLang="en-US" sz="2000" b="1">
                <a:solidFill>
                  <a:srgbClr val="006600"/>
                </a:solidFill>
                <a:ea typeface="方正大黑简体" pitchFamily="2" charset="-122"/>
              </a:rPr>
              <a:t>：</a:t>
            </a:r>
            <a:r>
              <a:rPr lang="en-US" altLang="zh-CN" sz="2000" b="1">
                <a:solidFill>
                  <a:srgbClr val="006600"/>
                </a:solidFill>
                <a:ea typeface="方正大黑简体" pitchFamily="2" charset="-122"/>
              </a:rPr>
              <a:t>Vật thể khác nhau về trọng lượng thì sẽ khác nhau về tốc độ rơi</a:t>
            </a:r>
            <a:r>
              <a:rPr lang="en-US" altLang="zh-CN" sz="2000" b="0">
                <a:solidFill>
                  <a:srgbClr val="000000"/>
                </a:solidFill>
                <a:ea typeface="方正大黑简体" pitchFamily="2" charset="-122"/>
              </a:rPr>
              <a:t>.</a:t>
            </a:r>
            <a:endParaRPr lang="zh-CN" altLang="en-US" sz="2000" b="0">
              <a:solidFill>
                <a:srgbClr val="000000"/>
              </a:solidFill>
              <a:ea typeface="方正大黑简体" pitchFamily="2" charset="-122"/>
            </a:endParaRPr>
          </a:p>
        </p:txBody>
      </p:sp>
      <p:sp>
        <p:nvSpPr>
          <p:cNvPr id="237579" name="AutoShape 11"/>
          <p:cNvSpPr>
            <a:spLocks noChangeArrowheads="1"/>
          </p:cNvSpPr>
          <p:nvPr/>
        </p:nvSpPr>
        <p:spPr bwMode="auto">
          <a:xfrm>
            <a:off x="3407833" y="4652962"/>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CC3300"/>
                </a:solidFill>
                <a:ea typeface="方正大黑简体" pitchFamily="2" charset="-122"/>
              </a:rPr>
              <a:t>Galilê</a:t>
            </a:r>
            <a:r>
              <a:rPr lang="zh-CN" altLang="en-US" sz="2000" b="1">
                <a:solidFill>
                  <a:srgbClr val="CC3300"/>
                </a:solidFill>
                <a:ea typeface="方正大黑简体" pitchFamily="2" charset="-122"/>
              </a:rPr>
              <a:t>：</a:t>
            </a:r>
            <a:r>
              <a:rPr lang="en-US" altLang="zh-CN" sz="2000" b="1">
                <a:solidFill>
                  <a:srgbClr val="CC3300"/>
                </a:solidFill>
                <a:ea typeface="方正大黑简体" pitchFamily="2" charset="-122"/>
              </a:rPr>
              <a:t>Vật thể khác nhau về trọng lượng nhưng cùng tốc độ khi rơi xuống</a:t>
            </a:r>
            <a:r>
              <a:rPr lang="en-US" altLang="zh-CN" sz="1800" b="1">
                <a:solidFill>
                  <a:srgbClr val="CC3300"/>
                </a:solidFill>
                <a:ea typeface="方正大黑简体" pitchFamily="2" charset="-122"/>
              </a:rPr>
              <a:t>.</a:t>
            </a:r>
            <a:endParaRPr lang="zh-CN" altLang="en-US" sz="1800" b="1">
              <a:solidFill>
                <a:srgbClr val="CC3300"/>
              </a:solidFill>
              <a:ea typeface="方正大黑简体" pitchFamily="2" charset="-122"/>
            </a:endParaRPr>
          </a:p>
        </p:txBody>
      </p:sp>
      <p:grpSp>
        <p:nvGrpSpPr>
          <p:cNvPr id="237580" name="Group 12"/>
          <p:cNvGrpSpPr>
            <a:grpSpLocks/>
          </p:cNvGrpSpPr>
          <p:nvPr/>
        </p:nvGrpSpPr>
        <p:grpSpPr bwMode="auto">
          <a:xfrm>
            <a:off x="10151533" y="2624138"/>
            <a:ext cx="609600" cy="3581400"/>
            <a:chOff x="5088" y="960"/>
            <a:chExt cx="288" cy="3182"/>
          </a:xfrm>
        </p:grpSpPr>
        <p:pic>
          <p:nvPicPr>
            <p:cNvPr id="361484" name="Picture 13" descr="铁球"/>
            <p:cNvPicPr>
              <a:picLocks noChangeAspect="1" noChangeArrowheads="1"/>
            </p:cNvPicPr>
            <p:nvPr/>
          </p:nvPicPr>
          <p:blipFill>
            <a:blip r:embed="rId5">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485"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1481" name="Text Box 15"/>
          <p:cNvSpPr txBox="1">
            <a:spLocks noChangeArrowheads="1"/>
          </p:cNvSpPr>
          <p:nvPr/>
        </p:nvSpPr>
        <p:spPr bwMode="auto">
          <a:xfrm>
            <a:off x="643467" y="432145"/>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
        <p:nvSpPr>
          <p:cNvPr id="237584" name="Rectangle 16"/>
          <p:cNvSpPr>
            <a:spLocks noChangeArrowheads="1"/>
          </p:cNvSpPr>
          <p:nvPr/>
        </p:nvSpPr>
        <p:spPr bwMode="auto">
          <a:xfrm>
            <a:off x="1007534" y="1196975"/>
            <a:ext cx="10299700" cy="76200"/>
          </a:xfrm>
          <a:prstGeom prst="rect">
            <a:avLst/>
          </a:prstGeom>
          <a:gradFill rotWithShape="0">
            <a:gsLst>
              <a:gs pos="0">
                <a:schemeClr val="bg1"/>
              </a:gs>
              <a:gs pos="50000">
                <a:srgbClr val="FF3300"/>
              </a:gs>
              <a:gs pos="100000">
                <a:schemeClr val="bg1"/>
              </a:gs>
            </a:gsLst>
            <a:lin ang="5400000" scaled="1"/>
          </a:gra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361483" name="Text Box 17"/>
          <p:cNvSpPr txBox="1">
            <a:spLocks noChangeArrowheads="1"/>
          </p:cNvSpPr>
          <p:nvPr/>
        </p:nvSpPr>
        <p:spPr bwMode="auto">
          <a:xfrm>
            <a:off x="8124049" y="1336676"/>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a:solidFill>
                  <a:srgbClr val="000000"/>
                </a:solidFill>
              </a:rPr>
              <a:t>THỰC NGHIỆM</a:t>
            </a:r>
          </a:p>
          <a:p>
            <a:pPr algn="ctr" eaLnBrk="1" hangingPunct="1">
              <a:spcBef>
                <a:spcPct val="0"/>
              </a:spcBef>
              <a:buFontTx/>
              <a:buNone/>
            </a:pPr>
            <a:r>
              <a:rPr lang="en-US" altLang="en-US" sz="1600" b="0">
                <a:solidFill>
                  <a:srgbClr val="000000"/>
                </a:solidFill>
              </a:rPr>
              <a:t>TRÊN THÁP NGHIÊNG</a:t>
            </a:r>
            <a:endParaRPr lang="vi-VN" altLang="en-US" sz="1600" b="0">
              <a:solidFill>
                <a:srgbClr val="000000"/>
              </a:solidFill>
            </a:endParaRPr>
          </a:p>
        </p:txBody>
      </p:sp>
    </p:spTree>
    <p:extLst>
      <p:ext uri="{BB962C8B-B14F-4D97-AF65-F5344CB8AC3E}">
        <p14:creationId xmlns:p14="http://schemas.microsoft.com/office/powerpoint/2010/main" val="311630260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7576"/>
                                        </p:tgtEl>
                                        <p:attrNameLst>
                                          <p:attrName>style.visibility</p:attrName>
                                        </p:attrNameLst>
                                      </p:cBhvr>
                                      <p:to>
                                        <p:strVal val="visible"/>
                                      </p:to>
                                    </p:set>
                                    <p:anim calcmode="lin" valueType="num">
                                      <p:cBhvr additive="base">
                                        <p:cTn id="7" dur="500" fill="hold"/>
                                        <p:tgtEl>
                                          <p:spTgt spid="237576"/>
                                        </p:tgtEl>
                                        <p:attrNameLst>
                                          <p:attrName>ppt_x</p:attrName>
                                        </p:attrNameLst>
                                      </p:cBhvr>
                                      <p:tavLst>
                                        <p:tav tm="0">
                                          <p:val>
                                            <p:strVal val="0-#ppt_w/2"/>
                                          </p:val>
                                        </p:tav>
                                        <p:tav tm="100000">
                                          <p:val>
                                            <p:strVal val="#ppt_x"/>
                                          </p:val>
                                        </p:tav>
                                      </p:tavLst>
                                    </p:anim>
                                    <p:anim calcmode="lin" valueType="num">
                                      <p:cBhvr additive="base">
                                        <p:cTn id="8" dur="500" fill="hold"/>
                                        <p:tgtEl>
                                          <p:spTgt spid="2375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2" fill="hold" nodeType="afterEffect">
                                  <p:stCondLst>
                                    <p:cond delay="0"/>
                                  </p:stCondLst>
                                  <p:childTnLst>
                                    <p:set>
                                      <p:cBhvr>
                                        <p:cTn id="11" dur="1" fill="hold">
                                          <p:stCondLst>
                                            <p:cond delay="0"/>
                                          </p:stCondLst>
                                        </p:cTn>
                                        <p:tgtEl>
                                          <p:spTgt spid="237577"/>
                                        </p:tgtEl>
                                        <p:attrNameLst>
                                          <p:attrName>style.visibility</p:attrName>
                                        </p:attrNameLst>
                                      </p:cBhvr>
                                      <p:to>
                                        <p:strVal val="visible"/>
                                      </p:to>
                                    </p:set>
                                    <p:animEffect transition="in" filter="slide(fromRight)">
                                      <p:cBhvr>
                                        <p:cTn id="12" dur="500"/>
                                        <p:tgtEl>
                                          <p:spTgt spid="237577"/>
                                        </p:tgtEl>
                                      </p:cBhvr>
                                    </p:animEffect>
                                  </p:childTnLst>
                                </p:cTn>
                              </p:par>
                            </p:childTnLst>
                          </p:cTn>
                        </p:par>
                        <p:par>
                          <p:cTn id="13" fill="hold" nodeType="afterGroup">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237578"/>
                                        </p:tgtEl>
                                        <p:attrNameLst>
                                          <p:attrName>style.visibility</p:attrName>
                                        </p:attrNameLst>
                                      </p:cBhvr>
                                      <p:to>
                                        <p:strVal val="visible"/>
                                      </p:to>
                                    </p:set>
                                    <p:animEffect transition="in" filter="dissolve">
                                      <p:cBhvr>
                                        <p:cTn id="16" dur="500"/>
                                        <p:tgtEl>
                                          <p:spTgt spid="237578"/>
                                        </p:tgtEl>
                                      </p:cBhvr>
                                    </p:animEffect>
                                  </p:childTnLst>
                                </p:cTn>
                              </p:par>
                            </p:childTnLst>
                          </p:cTn>
                        </p:par>
                        <p:par>
                          <p:cTn id="17" fill="hold" nodeType="afterGroup">
                            <p:stCondLst>
                              <p:cond delay="1500"/>
                            </p:stCondLst>
                            <p:childTnLst>
                              <p:par>
                                <p:cTn id="18" presetID="12" presetClass="entr" presetSubtype="2" fill="hold" nodeType="afterEffect">
                                  <p:stCondLst>
                                    <p:cond delay="0"/>
                                  </p:stCondLst>
                                  <p:childTnLst>
                                    <p:set>
                                      <p:cBhvr>
                                        <p:cTn id="19" dur="1" fill="hold">
                                          <p:stCondLst>
                                            <p:cond delay="0"/>
                                          </p:stCondLst>
                                        </p:cTn>
                                        <p:tgtEl>
                                          <p:spTgt spid="237575"/>
                                        </p:tgtEl>
                                        <p:attrNameLst>
                                          <p:attrName>style.visibility</p:attrName>
                                        </p:attrNameLst>
                                      </p:cBhvr>
                                      <p:to>
                                        <p:strVal val="visible"/>
                                      </p:to>
                                    </p:set>
                                    <p:animEffect transition="in" filter="slide(fromRight)">
                                      <p:cBhvr>
                                        <p:cTn id="20" dur="500"/>
                                        <p:tgtEl>
                                          <p:spTgt spid="237575"/>
                                        </p:tgtEl>
                                      </p:cBhvr>
                                    </p:animEffect>
                                  </p:childTnLst>
                                </p:cTn>
                              </p:par>
                            </p:childTnLst>
                          </p:cTn>
                        </p:par>
                        <p:par>
                          <p:cTn id="21" fill="hold" nodeType="afterGroup">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237579"/>
                                        </p:tgtEl>
                                        <p:attrNameLst>
                                          <p:attrName>style.visibility</p:attrName>
                                        </p:attrNameLst>
                                      </p:cBhvr>
                                      <p:to>
                                        <p:strVal val="visible"/>
                                      </p:to>
                                    </p:set>
                                    <p:animEffect transition="in" filter="dissolve">
                                      <p:cBhvr>
                                        <p:cTn id="24" dur="500"/>
                                        <p:tgtEl>
                                          <p:spTgt spid="237579"/>
                                        </p:tgtEl>
                                      </p:cBhvr>
                                    </p:animEffect>
                                  </p:childTnLst>
                                </p:cTn>
                              </p:par>
                            </p:childTnLst>
                          </p:cTn>
                        </p:par>
                        <p:par>
                          <p:cTn id="25" fill="hold" nodeType="afterGroup">
                            <p:stCondLst>
                              <p:cond delay="2500"/>
                            </p:stCondLst>
                            <p:childTnLst>
                              <p:par>
                                <p:cTn id="26" presetID="17" presetClass="entr" presetSubtype="4" fill="hold" nodeType="afterEffect">
                                  <p:stCondLst>
                                    <p:cond delay="0"/>
                                  </p:stCondLst>
                                  <p:childTnLst>
                                    <p:set>
                                      <p:cBhvr>
                                        <p:cTn id="27" dur="1" fill="hold">
                                          <p:stCondLst>
                                            <p:cond delay="0"/>
                                          </p:stCondLst>
                                        </p:cTn>
                                        <p:tgtEl>
                                          <p:spTgt spid="237572"/>
                                        </p:tgtEl>
                                        <p:attrNameLst>
                                          <p:attrName>style.visibility</p:attrName>
                                        </p:attrNameLst>
                                      </p:cBhvr>
                                      <p:to>
                                        <p:strVal val="visible"/>
                                      </p:to>
                                    </p:set>
                                    <p:anim calcmode="lin" valueType="num">
                                      <p:cBhvr>
                                        <p:cTn id="28" dur="500" fill="hold"/>
                                        <p:tgtEl>
                                          <p:spTgt spid="237572"/>
                                        </p:tgtEl>
                                        <p:attrNameLst>
                                          <p:attrName>ppt_x</p:attrName>
                                        </p:attrNameLst>
                                      </p:cBhvr>
                                      <p:tavLst>
                                        <p:tav tm="0">
                                          <p:val>
                                            <p:strVal val="#ppt_x"/>
                                          </p:val>
                                        </p:tav>
                                        <p:tav tm="100000">
                                          <p:val>
                                            <p:strVal val="#ppt_x"/>
                                          </p:val>
                                        </p:tav>
                                      </p:tavLst>
                                    </p:anim>
                                    <p:anim calcmode="lin" valueType="num">
                                      <p:cBhvr>
                                        <p:cTn id="29" dur="500" fill="hold"/>
                                        <p:tgtEl>
                                          <p:spTgt spid="237572"/>
                                        </p:tgtEl>
                                        <p:attrNameLst>
                                          <p:attrName>ppt_y</p:attrName>
                                        </p:attrNameLst>
                                      </p:cBhvr>
                                      <p:tavLst>
                                        <p:tav tm="0">
                                          <p:val>
                                            <p:strVal val="#ppt_y+#ppt_h/2"/>
                                          </p:val>
                                        </p:tav>
                                        <p:tav tm="100000">
                                          <p:val>
                                            <p:strVal val="#ppt_y"/>
                                          </p:val>
                                        </p:tav>
                                      </p:tavLst>
                                    </p:anim>
                                    <p:anim calcmode="lin" valueType="num">
                                      <p:cBhvr>
                                        <p:cTn id="30" dur="500" fill="hold"/>
                                        <p:tgtEl>
                                          <p:spTgt spid="237572"/>
                                        </p:tgtEl>
                                        <p:attrNameLst>
                                          <p:attrName>ppt_w</p:attrName>
                                        </p:attrNameLst>
                                      </p:cBhvr>
                                      <p:tavLst>
                                        <p:tav tm="0">
                                          <p:val>
                                            <p:strVal val="#ppt_w"/>
                                          </p:val>
                                        </p:tav>
                                        <p:tav tm="100000">
                                          <p:val>
                                            <p:strVal val="#ppt_w"/>
                                          </p:val>
                                        </p:tav>
                                      </p:tavLst>
                                    </p:anim>
                                    <p:anim calcmode="lin" valueType="num">
                                      <p:cBhvr>
                                        <p:cTn id="31" dur="500" fill="hold"/>
                                        <p:tgtEl>
                                          <p:spTgt spid="237572"/>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17" presetClass="entr" presetSubtype="1" fill="hold" nodeType="afterEffect">
                                  <p:stCondLst>
                                    <p:cond delay="0"/>
                                  </p:stCondLst>
                                  <p:childTnLst>
                                    <p:set>
                                      <p:cBhvr>
                                        <p:cTn id="34" dur="1" fill="hold">
                                          <p:stCondLst>
                                            <p:cond delay="0"/>
                                          </p:stCondLst>
                                        </p:cTn>
                                        <p:tgtEl>
                                          <p:spTgt spid="237580"/>
                                        </p:tgtEl>
                                        <p:attrNameLst>
                                          <p:attrName>style.visibility</p:attrName>
                                        </p:attrNameLst>
                                      </p:cBhvr>
                                      <p:to>
                                        <p:strVal val="visible"/>
                                      </p:to>
                                    </p:set>
                                    <p:anim calcmode="lin" valueType="num">
                                      <p:cBhvr>
                                        <p:cTn id="35" dur="500" fill="hold"/>
                                        <p:tgtEl>
                                          <p:spTgt spid="237580"/>
                                        </p:tgtEl>
                                        <p:attrNameLst>
                                          <p:attrName>ppt_x</p:attrName>
                                        </p:attrNameLst>
                                      </p:cBhvr>
                                      <p:tavLst>
                                        <p:tav tm="0">
                                          <p:val>
                                            <p:strVal val="#ppt_x"/>
                                          </p:val>
                                        </p:tav>
                                        <p:tav tm="100000">
                                          <p:val>
                                            <p:strVal val="#ppt_x"/>
                                          </p:val>
                                        </p:tav>
                                      </p:tavLst>
                                    </p:anim>
                                    <p:anim calcmode="lin" valueType="num">
                                      <p:cBhvr>
                                        <p:cTn id="36" dur="500" fill="hold"/>
                                        <p:tgtEl>
                                          <p:spTgt spid="237580"/>
                                        </p:tgtEl>
                                        <p:attrNameLst>
                                          <p:attrName>ppt_y</p:attrName>
                                        </p:attrNameLst>
                                      </p:cBhvr>
                                      <p:tavLst>
                                        <p:tav tm="0">
                                          <p:val>
                                            <p:strVal val="#ppt_y-#ppt_h/2"/>
                                          </p:val>
                                        </p:tav>
                                        <p:tav tm="100000">
                                          <p:val>
                                            <p:strVal val="#ppt_y"/>
                                          </p:val>
                                        </p:tav>
                                      </p:tavLst>
                                    </p:anim>
                                    <p:anim calcmode="lin" valueType="num">
                                      <p:cBhvr>
                                        <p:cTn id="37" dur="500" fill="hold"/>
                                        <p:tgtEl>
                                          <p:spTgt spid="237580"/>
                                        </p:tgtEl>
                                        <p:attrNameLst>
                                          <p:attrName>ppt_w</p:attrName>
                                        </p:attrNameLst>
                                      </p:cBhvr>
                                      <p:tavLst>
                                        <p:tav tm="0">
                                          <p:val>
                                            <p:strVal val="#ppt_w"/>
                                          </p:val>
                                        </p:tav>
                                        <p:tav tm="100000">
                                          <p:val>
                                            <p:strVal val="#ppt_w"/>
                                          </p:val>
                                        </p:tav>
                                      </p:tavLst>
                                    </p:anim>
                                    <p:anim calcmode="lin" valueType="num">
                                      <p:cBhvr>
                                        <p:cTn id="38" dur="500" fill="hold"/>
                                        <p:tgtEl>
                                          <p:spTgt spid="2375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6" grpId="0" autoUpdateAnimBg="0"/>
      <p:bldP spid="237578" grpId="0" animBg="1" autoUpdateAnimBg="0"/>
      <p:bldP spid="237579" grpId="0" animBg="1" autoUpdateAnimBg="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20"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9622"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3" name="Group 7"/>
          <p:cNvGrpSpPr>
            <a:grpSpLocks/>
          </p:cNvGrpSpPr>
          <p:nvPr/>
        </p:nvGrpSpPr>
        <p:grpSpPr bwMode="auto">
          <a:xfrm>
            <a:off x="2055284" y="4419600"/>
            <a:ext cx="508000" cy="533400"/>
            <a:chOff x="2592" y="2496"/>
            <a:chExt cx="240" cy="336"/>
          </a:xfrm>
        </p:grpSpPr>
        <p:sp>
          <p:nvSpPr>
            <p:cNvPr id="362521"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2"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26"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9627"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9" name="Group 13"/>
          <p:cNvGrpSpPr>
            <a:grpSpLocks/>
          </p:cNvGrpSpPr>
          <p:nvPr/>
        </p:nvGrpSpPr>
        <p:grpSpPr bwMode="auto">
          <a:xfrm>
            <a:off x="2063751" y="3886200"/>
            <a:ext cx="508000" cy="533400"/>
            <a:chOff x="2592" y="2496"/>
            <a:chExt cx="240" cy="336"/>
          </a:xfrm>
        </p:grpSpPr>
        <p:sp>
          <p:nvSpPr>
            <p:cNvPr id="362519"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0"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32"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62505" name="Group 31"/>
          <p:cNvGrpSpPr>
            <a:grpSpLocks/>
          </p:cNvGrpSpPr>
          <p:nvPr/>
        </p:nvGrpSpPr>
        <p:grpSpPr bwMode="auto">
          <a:xfrm>
            <a:off x="5892801" y="2514601"/>
            <a:ext cx="4838700" cy="3495675"/>
            <a:chOff x="2784" y="1434"/>
            <a:chExt cx="2286" cy="2352"/>
          </a:xfrm>
        </p:grpSpPr>
        <p:pic>
          <p:nvPicPr>
            <p:cNvPr id="36251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6251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251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239634"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5"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39636"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37"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239638"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9"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40"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13" name="Text Box 28"/>
          <p:cNvSpPr txBox="1">
            <a:spLocks noChangeArrowheads="1"/>
          </p:cNvSpPr>
          <p:nvPr/>
        </p:nvSpPr>
        <p:spPr bwMode="auto">
          <a:xfrm>
            <a:off x="617009" y="1412876"/>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a:solidFill>
                  <a:srgbClr val="C00000"/>
                </a:solidFill>
                <a:latin typeface="+mn-lt"/>
              </a:rPr>
              <a:t> </a:t>
            </a:r>
            <a:r>
              <a:rPr lang="en-US" altLang="en-US" sz="2400" b="0">
                <a:solidFill>
                  <a:srgbClr val="C00000"/>
                </a:solidFill>
                <a:latin typeface="+mn-lt"/>
              </a:rPr>
              <a:t>Eđinson đã tiến hành thí nghiệm hơn 1600 loại vật liệu để sáng chế đèn điện.  Ông đã tiến hành thí nghiệm hơn 8000 lần và rốt cuộc đã thành công trong việc sáng chế ra bóng đèn điện.</a:t>
            </a:r>
            <a:endParaRPr lang="vi-VN" altLang="en-US" sz="2400" b="0">
              <a:solidFill>
                <a:srgbClr val="C00000"/>
              </a:solidFill>
              <a:latin typeface="+mn-lt"/>
            </a:endParaRPr>
          </a:p>
        </p:txBody>
      </p:sp>
      <p:sp>
        <p:nvSpPr>
          <p:cNvPr id="362514" name="Text Box 29"/>
          <p:cNvSpPr txBox="1">
            <a:spLocks noChangeArrowheads="1"/>
          </p:cNvSpPr>
          <p:nvPr/>
        </p:nvSpPr>
        <p:spPr bwMode="auto">
          <a:xfrm>
            <a:off x="617009" y="471901"/>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Tree>
    <p:extLst>
      <p:ext uri="{BB962C8B-B14F-4D97-AF65-F5344CB8AC3E}">
        <p14:creationId xmlns:p14="http://schemas.microsoft.com/office/powerpoint/2010/main" val="359599107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9620"/>
                                        </p:tgtEl>
                                        <p:attrNameLst>
                                          <p:attrName>style.visibility</p:attrName>
                                        </p:attrNameLst>
                                      </p:cBhvr>
                                      <p:to>
                                        <p:strVal val="visible"/>
                                      </p:to>
                                    </p:set>
                                    <p:animEffect transition="in" filter="dissolve">
                                      <p:cBhvr>
                                        <p:cTn id="7" dur="500"/>
                                        <p:tgtEl>
                                          <p:spTgt spid="239620"/>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39623"/>
                                        </p:tgtEl>
                                        <p:attrNameLst>
                                          <p:attrName>style.visibility</p:attrName>
                                        </p:attrNameLst>
                                      </p:cBhvr>
                                      <p:to>
                                        <p:strVal val="visible"/>
                                      </p:to>
                                    </p:set>
                                    <p:animEffect transition="in" filter="dissolve">
                                      <p:cBhvr>
                                        <p:cTn id="11" dur="500"/>
                                        <p:tgtEl>
                                          <p:spTgt spid="239623"/>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239629"/>
                                        </p:tgtEl>
                                        <p:attrNameLst>
                                          <p:attrName>style.visibility</p:attrName>
                                        </p:attrNameLst>
                                      </p:cBhvr>
                                      <p:to>
                                        <p:strVal val="visible"/>
                                      </p:to>
                                    </p:set>
                                    <p:animEffect transition="in" filter="dissolve">
                                      <p:cBhvr>
                                        <p:cTn id="15" dur="500"/>
                                        <p:tgtEl>
                                          <p:spTgt spid="239629"/>
                                        </p:tgtEl>
                                      </p:cBhvr>
                                    </p:animEffect>
                                  </p:childTnLst>
                                </p:cTn>
                              </p:par>
                            </p:childTnLst>
                          </p:cTn>
                        </p:par>
                        <p:par>
                          <p:cTn id="16" fill="hold" nodeType="afterGroup">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239637"/>
                                        </p:tgtEl>
                                        <p:attrNameLst>
                                          <p:attrName>style.visibility</p:attrName>
                                        </p:attrNameLst>
                                      </p:cBhvr>
                                      <p:to>
                                        <p:strVal val="visible"/>
                                      </p:to>
                                    </p:set>
                                    <p:anim calcmode="lin" valueType="num">
                                      <p:cBhvr>
                                        <p:cTn id="19" dur="500" fill="hold"/>
                                        <p:tgtEl>
                                          <p:spTgt spid="239637"/>
                                        </p:tgtEl>
                                        <p:attrNameLst>
                                          <p:attrName>ppt_x</p:attrName>
                                        </p:attrNameLst>
                                      </p:cBhvr>
                                      <p:tavLst>
                                        <p:tav tm="0">
                                          <p:val>
                                            <p:strVal val="#ppt_x"/>
                                          </p:val>
                                        </p:tav>
                                        <p:tav tm="100000">
                                          <p:val>
                                            <p:strVal val="#ppt_x"/>
                                          </p:val>
                                        </p:tav>
                                      </p:tavLst>
                                    </p:anim>
                                    <p:anim calcmode="lin" valueType="num">
                                      <p:cBhvr>
                                        <p:cTn id="20" dur="500" fill="hold"/>
                                        <p:tgtEl>
                                          <p:spTgt spid="239637"/>
                                        </p:tgtEl>
                                        <p:attrNameLst>
                                          <p:attrName>ppt_y</p:attrName>
                                        </p:attrNameLst>
                                      </p:cBhvr>
                                      <p:tavLst>
                                        <p:tav tm="0">
                                          <p:val>
                                            <p:strVal val="#ppt_y+#ppt_h/2"/>
                                          </p:val>
                                        </p:tav>
                                        <p:tav tm="100000">
                                          <p:val>
                                            <p:strVal val="#ppt_y"/>
                                          </p:val>
                                        </p:tav>
                                      </p:tavLst>
                                    </p:anim>
                                    <p:anim calcmode="lin" valueType="num">
                                      <p:cBhvr>
                                        <p:cTn id="21" dur="500" fill="hold"/>
                                        <p:tgtEl>
                                          <p:spTgt spid="239637"/>
                                        </p:tgtEl>
                                        <p:attrNameLst>
                                          <p:attrName>ppt_w</p:attrName>
                                        </p:attrNameLst>
                                      </p:cBhvr>
                                      <p:tavLst>
                                        <p:tav tm="0">
                                          <p:val>
                                            <p:strVal val="#ppt_w"/>
                                          </p:val>
                                        </p:tav>
                                        <p:tav tm="100000">
                                          <p:val>
                                            <p:strVal val="#ppt_w"/>
                                          </p:val>
                                        </p:tav>
                                      </p:tavLst>
                                    </p:anim>
                                    <p:anim calcmode="lin" valueType="num">
                                      <p:cBhvr>
                                        <p:cTn id="22" dur="500" fill="hold"/>
                                        <p:tgtEl>
                                          <p:spTgt spid="239637"/>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39622"/>
                                        </p:tgtEl>
                                        <p:attrNameLst>
                                          <p:attrName>style.visibility</p:attrName>
                                        </p:attrNameLst>
                                      </p:cBhvr>
                                      <p:to>
                                        <p:strVal val="visible"/>
                                      </p:to>
                                    </p:set>
                                    <p:anim calcmode="lin" valueType="num">
                                      <p:cBhvr>
                                        <p:cTn id="26" dur="500" fill="hold"/>
                                        <p:tgtEl>
                                          <p:spTgt spid="239622"/>
                                        </p:tgtEl>
                                        <p:attrNameLst>
                                          <p:attrName>ppt_x</p:attrName>
                                        </p:attrNameLst>
                                      </p:cBhvr>
                                      <p:tavLst>
                                        <p:tav tm="0">
                                          <p:val>
                                            <p:strVal val="#ppt_x-#ppt_w/2"/>
                                          </p:val>
                                        </p:tav>
                                        <p:tav tm="100000">
                                          <p:val>
                                            <p:strVal val="#ppt_x"/>
                                          </p:val>
                                        </p:tav>
                                      </p:tavLst>
                                    </p:anim>
                                    <p:anim calcmode="lin" valueType="num">
                                      <p:cBhvr>
                                        <p:cTn id="27" dur="500" fill="hold"/>
                                        <p:tgtEl>
                                          <p:spTgt spid="239622"/>
                                        </p:tgtEl>
                                        <p:attrNameLst>
                                          <p:attrName>ppt_y</p:attrName>
                                        </p:attrNameLst>
                                      </p:cBhvr>
                                      <p:tavLst>
                                        <p:tav tm="0">
                                          <p:val>
                                            <p:strVal val="#ppt_y"/>
                                          </p:val>
                                        </p:tav>
                                        <p:tav tm="100000">
                                          <p:val>
                                            <p:strVal val="#ppt_y"/>
                                          </p:val>
                                        </p:tav>
                                      </p:tavLst>
                                    </p:anim>
                                    <p:anim calcmode="lin" valueType="num">
                                      <p:cBhvr>
                                        <p:cTn id="28" dur="500" fill="hold"/>
                                        <p:tgtEl>
                                          <p:spTgt spid="239622"/>
                                        </p:tgtEl>
                                        <p:attrNameLst>
                                          <p:attrName>ppt_w</p:attrName>
                                        </p:attrNameLst>
                                      </p:cBhvr>
                                      <p:tavLst>
                                        <p:tav tm="0">
                                          <p:val>
                                            <p:fltVal val="0"/>
                                          </p:val>
                                        </p:tav>
                                        <p:tav tm="100000">
                                          <p:val>
                                            <p:strVal val="#ppt_w"/>
                                          </p:val>
                                        </p:tav>
                                      </p:tavLst>
                                    </p:anim>
                                    <p:anim calcmode="lin" valueType="num">
                                      <p:cBhvr>
                                        <p:cTn id="29" dur="500" fill="hold"/>
                                        <p:tgtEl>
                                          <p:spTgt spid="239622"/>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 presetClass="entr" presetSubtype="0" fill="hold" nodeType="afterEffect">
                                  <p:stCondLst>
                                    <p:cond delay="0"/>
                                  </p:stCondLst>
                                  <p:childTnLst>
                                    <p:set>
                                      <p:cBhvr>
                                        <p:cTn id="32" dur="1" fill="hold">
                                          <p:stCondLst>
                                            <p:cond delay="499"/>
                                          </p:stCondLst>
                                        </p:cTn>
                                        <p:tgtEl>
                                          <p:spTgt spid="239636"/>
                                        </p:tgtEl>
                                        <p:attrNameLst>
                                          <p:attrName>style.visibility</p:attrName>
                                        </p:attrNameLst>
                                      </p:cBhvr>
                                      <p:to>
                                        <p:strVal val="visible"/>
                                      </p:to>
                                    </p:set>
                                  </p:childTnLst>
                                </p:cTn>
                              </p:par>
                            </p:childTnLst>
                          </p:cTn>
                        </p:par>
                        <p:par>
                          <p:cTn id="33" fill="hold" nodeType="afterGroup">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239626"/>
                                        </p:tgtEl>
                                        <p:attrNameLst>
                                          <p:attrName>style.visibility</p:attrName>
                                        </p:attrNameLst>
                                      </p:cBhvr>
                                      <p:to>
                                        <p:strVal val="visible"/>
                                      </p:to>
                                    </p:set>
                                    <p:anim calcmode="lin" valueType="num">
                                      <p:cBhvr>
                                        <p:cTn id="36" dur="500" fill="hold"/>
                                        <p:tgtEl>
                                          <p:spTgt spid="239626"/>
                                        </p:tgtEl>
                                        <p:attrNameLst>
                                          <p:attrName>ppt_x</p:attrName>
                                        </p:attrNameLst>
                                      </p:cBhvr>
                                      <p:tavLst>
                                        <p:tav tm="0">
                                          <p:val>
                                            <p:strVal val="#ppt_x"/>
                                          </p:val>
                                        </p:tav>
                                        <p:tav tm="100000">
                                          <p:val>
                                            <p:strVal val="#ppt_x"/>
                                          </p:val>
                                        </p:tav>
                                      </p:tavLst>
                                    </p:anim>
                                    <p:anim calcmode="lin" valueType="num">
                                      <p:cBhvr>
                                        <p:cTn id="37" dur="500" fill="hold"/>
                                        <p:tgtEl>
                                          <p:spTgt spid="239626"/>
                                        </p:tgtEl>
                                        <p:attrNameLst>
                                          <p:attrName>ppt_y</p:attrName>
                                        </p:attrNameLst>
                                      </p:cBhvr>
                                      <p:tavLst>
                                        <p:tav tm="0">
                                          <p:val>
                                            <p:strVal val="#ppt_y-#ppt_h/2"/>
                                          </p:val>
                                        </p:tav>
                                        <p:tav tm="100000">
                                          <p:val>
                                            <p:strVal val="#ppt_y"/>
                                          </p:val>
                                        </p:tav>
                                      </p:tavLst>
                                    </p:anim>
                                    <p:anim calcmode="lin" valueType="num">
                                      <p:cBhvr>
                                        <p:cTn id="38" dur="500" fill="hold"/>
                                        <p:tgtEl>
                                          <p:spTgt spid="239626"/>
                                        </p:tgtEl>
                                        <p:attrNameLst>
                                          <p:attrName>ppt_w</p:attrName>
                                        </p:attrNameLst>
                                      </p:cBhvr>
                                      <p:tavLst>
                                        <p:tav tm="0">
                                          <p:val>
                                            <p:strVal val="#ppt_w"/>
                                          </p:val>
                                        </p:tav>
                                        <p:tav tm="100000">
                                          <p:val>
                                            <p:strVal val="#ppt_w"/>
                                          </p:val>
                                        </p:tav>
                                      </p:tavLst>
                                    </p:anim>
                                    <p:anim calcmode="lin" valueType="num">
                                      <p:cBhvr>
                                        <p:cTn id="39" dur="500" fill="hold"/>
                                        <p:tgtEl>
                                          <p:spTgt spid="239626"/>
                                        </p:tgtEl>
                                        <p:attrNameLst>
                                          <p:attrName>ppt_h</p:attrName>
                                        </p:attrNameLst>
                                      </p:cBhvr>
                                      <p:tavLst>
                                        <p:tav tm="0">
                                          <p:val>
                                            <p:fltVal val="0"/>
                                          </p:val>
                                        </p:tav>
                                        <p:tav tm="100000">
                                          <p:val>
                                            <p:strVal val="#ppt_h"/>
                                          </p:val>
                                        </p:tav>
                                      </p:tavLst>
                                    </p:anim>
                                  </p:childTnLst>
                                </p:cTn>
                              </p:par>
                            </p:childTnLst>
                          </p:cTn>
                        </p:par>
                        <p:par>
                          <p:cTn id="40" fill="hold" nodeType="afterGroup">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239627"/>
                                        </p:tgtEl>
                                        <p:attrNameLst>
                                          <p:attrName>style.visibility</p:attrName>
                                        </p:attrNameLst>
                                      </p:cBhvr>
                                      <p:to>
                                        <p:strVal val="visible"/>
                                      </p:to>
                                    </p:set>
                                    <p:anim calcmode="lin" valueType="num">
                                      <p:cBhvr>
                                        <p:cTn id="43" dur="500" fill="hold"/>
                                        <p:tgtEl>
                                          <p:spTgt spid="239627"/>
                                        </p:tgtEl>
                                        <p:attrNameLst>
                                          <p:attrName>ppt_x</p:attrName>
                                        </p:attrNameLst>
                                      </p:cBhvr>
                                      <p:tavLst>
                                        <p:tav tm="0">
                                          <p:val>
                                            <p:strVal val="#ppt_x-#ppt_w/2"/>
                                          </p:val>
                                        </p:tav>
                                        <p:tav tm="100000">
                                          <p:val>
                                            <p:strVal val="#ppt_x"/>
                                          </p:val>
                                        </p:tav>
                                      </p:tavLst>
                                    </p:anim>
                                    <p:anim calcmode="lin" valueType="num">
                                      <p:cBhvr>
                                        <p:cTn id="44" dur="500" fill="hold"/>
                                        <p:tgtEl>
                                          <p:spTgt spid="239627"/>
                                        </p:tgtEl>
                                        <p:attrNameLst>
                                          <p:attrName>ppt_y</p:attrName>
                                        </p:attrNameLst>
                                      </p:cBhvr>
                                      <p:tavLst>
                                        <p:tav tm="0">
                                          <p:val>
                                            <p:strVal val="#ppt_y"/>
                                          </p:val>
                                        </p:tav>
                                        <p:tav tm="100000">
                                          <p:val>
                                            <p:strVal val="#ppt_y"/>
                                          </p:val>
                                        </p:tav>
                                      </p:tavLst>
                                    </p:anim>
                                    <p:anim calcmode="lin" valueType="num">
                                      <p:cBhvr>
                                        <p:cTn id="45" dur="500" fill="hold"/>
                                        <p:tgtEl>
                                          <p:spTgt spid="239627"/>
                                        </p:tgtEl>
                                        <p:attrNameLst>
                                          <p:attrName>ppt_w</p:attrName>
                                        </p:attrNameLst>
                                      </p:cBhvr>
                                      <p:tavLst>
                                        <p:tav tm="0">
                                          <p:val>
                                            <p:fltVal val="0"/>
                                          </p:val>
                                        </p:tav>
                                        <p:tav tm="100000">
                                          <p:val>
                                            <p:strVal val="#ppt_w"/>
                                          </p:val>
                                        </p:tav>
                                      </p:tavLst>
                                    </p:anim>
                                    <p:anim calcmode="lin" valueType="num">
                                      <p:cBhvr>
                                        <p:cTn id="46" dur="500" fill="hold"/>
                                        <p:tgtEl>
                                          <p:spTgt spid="239627"/>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239632"/>
                                        </p:tgtEl>
                                        <p:attrNameLst>
                                          <p:attrName>style.visibility</p:attrName>
                                        </p:attrNameLst>
                                      </p:cBhvr>
                                      <p:to>
                                        <p:strVal val="visible"/>
                                      </p:to>
                                    </p:set>
                                    <p:anim calcmode="lin" valueType="num">
                                      <p:cBhvr>
                                        <p:cTn id="50" dur="500" fill="hold"/>
                                        <p:tgtEl>
                                          <p:spTgt spid="239632"/>
                                        </p:tgtEl>
                                        <p:attrNameLst>
                                          <p:attrName>ppt_x</p:attrName>
                                        </p:attrNameLst>
                                      </p:cBhvr>
                                      <p:tavLst>
                                        <p:tav tm="0">
                                          <p:val>
                                            <p:strVal val="#ppt_x+#ppt_w/2"/>
                                          </p:val>
                                        </p:tav>
                                        <p:tav tm="100000">
                                          <p:val>
                                            <p:strVal val="#ppt_x"/>
                                          </p:val>
                                        </p:tav>
                                      </p:tavLst>
                                    </p:anim>
                                    <p:anim calcmode="lin" valueType="num">
                                      <p:cBhvr>
                                        <p:cTn id="51" dur="500" fill="hold"/>
                                        <p:tgtEl>
                                          <p:spTgt spid="239632"/>
                                        </p:tgtEl>
                                        <p:attrNameLst>
                                          <p:attrName>ppt_y</p:attrName>
                                        </p:attrNameLst>
                                      </p:cBhvr>
                                      <p:tavLst>
                                        <p:tav tm="0">
                                          <p:val>
                                            <p:strVal val="#ppt_y"/>
                                          </p:val>
                                        </p:tav>
                                        <p:tav tm="100000">
                                          <p:val>
                                            <p:strVal val="#ppt_y"/>
                                          </p:val>
                                        </p:tav>
                                      </p:tavLst>
                                    </p:anim>
                                    <p:anim calcmode="lin" valueType="num">
                                      <p:cBhvr>
                                        <p:cTn id="52" dur="500" fill="hold"/>
                                        <p:tgtEl>
                                          <p:spTgt spid="239632"/>
                                        </p:tgtEl>
                                        <p:attrNameLst>
                                          <p:attrName>ppt_w</p:attrName>
                                        </p:attrNameLst>
                                      </p:cBhvr>
                                      <p:tavLst>
                                        <p:tav tm="0">
                                          <p:val>
                                            <p:fltVal val="0"/>
                                          </p:val>
                                        </p:tav>
                                        <p:tav tm="100000">
                                          <p:val>
                                            <p:strVal val="#ppt_w"/>
                                          </p:val>
                                        </p:tav>
                                      </p:tavLst>
                                    </p:anim>
                                    <p:anim calcmode="lin" valueType="num">
                                      <p:cBhvr>
                                        <p:cTn id="53" dur="500" fill="hold"/>
                                        <p:tgtEl>
                                          <p:spTgt spid="239632"/>
                                        </p:tgtEl>
                                        <p:attrNameLst>
                                          <p:attrName>ppt_h</p:attrName>
                                        </p:attrNameLst>
                                      </p:cBhvr>
                                      <p:tavLst>
                                        <p:tav tm="0">
                                          <p:val>
                                            <p:strVal val="#ppt_h"/>
                                          </p:val>
                                        </p:tav>
                                        <p:tav tm="100000">
                                          <p:val>
                                            <p:strVal val="#ppt_h"/>
                                          </p:val>
                                        </p:tav>
                                      </p:tavLst>
                                    </p:anim>
                                  </p:childTnLst>
                                </p:cTn>
                              </p:par>
                            </p:childTnLst>
                          </p:cTn>
                        </p:par>
                        <p:par>
                          <p:cTn id="54" fill="hold" nodeType="afterGroup">
                            <p:stCondLst>
                              <p:cond delay="4500"/>
                            </p:stCondLst>
                            <p:childTnLst>
                              <p:par>
                                <p:cTn id="55" presetID="1" presetClass="entr" presetSubtype="0" fill="hold" nodeType="afterEffect">
                                  <p:stCondLst>
                                    <p:cond delay="0"/>
                                  </p:stCondLst>
                                  <p:childTnLst>
                                    <p:set>
                                      <p:cBhvr>
                                        <p:cTn id="56" dur="1" fill="hold">
                                          <p:stCondLst>
                                            <p:cond delay="499"/>
                                          </p:stCondLst>
                                        </p:cTn>
                                        <p:tgtEl>
                                          <p:spTgt spid="239634"/>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239634"/>
                                        </p:tgtEl>
                                        <p:attrNameLst>
                                          <p:attrName>style.visibility</p:attrName>
                                        </p:attrNameLst>
                                      </p:cBhvr>
                                      <p:to>
                                        <p:strVal val="hidden"/>
                                      </p:to>
                                    </p:set>
                                  </p:subTnLst>
                                </p:cTn>
                              </p:par>
                            </p:childTnLst>
                          </p:cTn>
                        </p:par>
                        <p:par>
                          <p:cTn id="57" fill="hold" nodeType="afterGroup">
                            <p:stCondLst>
                              <p:cond delay="5000"/>
                            </p:stCondLst>
                            <p:childTnLst>
                              <p:par>
                                <p:cTn id="58" presetID="1" presetClass="entr" presetSubtype="0" fill="hold" nodeType="afterEffect">
                                  <p:stCondLst>
                                    <p:cond delay="0"/>
                                  </p:stCondLst>
                                  <p:childTnLst>
                                    <p:set>
                                      <p:cBhvr>
                                        <p:cTn id="59" dur="1" fill="hold">
                                          <p:stCondLst>
                                            <p:cond delay="499"/>
                                          </p:stCondLst>
                                        </p:cTn>
                                        <p:tgtEl>
                                          <p:spTgt spid="239638"/>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239638"/>
                                        </p:tgtEl>
                                        <p:attrNameLst>
                                          <p:attrName>style.visibility</p:attrName>
                                        </p:attrNameLst>
                                      </p:cBhvr>
                                      <p:to>
                                        <p:strVal val="hidden"/>
                                      </p:to>
                                    </p:set>
                                  </p:subTnLst>
                                </p:cTn>
                              </p:par>
                            </p:childTnLst>
                          </p:cTn>
                        </p:par>
                        <p:par>
                          <p:cTn id="60" fill="hold" nodeType="afterGroup">
                            <p:stCondLst>
                              <p:cond delay="5500"/>
                            </p:stCondLst>
                            <p:childTnLst>
                              <p:par>
                                <p:cTn id="61" presetID="1" presetClass="entr" presetSubtype="0" fill="hold" nodeType="afterEffect">
                                  <p:stCondLst>
                                    <p:cond delay="0"/>
                                  </p:stCondLst>
                                  <p:childTnLst>
                                    <p:set>
                                      <p:cBhvr>
                                        <p:cTn id="62" dur="1" fill="hold">
                                          <p:stCondLst>
                                            <p:cond delay="499"/>
                                          </p:stCondLst>
                                        </p:cTn>
                                        <p:tgtEl>
                                          <p:spTgt spid="239639"/>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239639"/>
                                        </p:tgtEl>
                                        <p:attrNameLst>
                                          <p:attrName>style.visibility</p:attrName>
                                        </p:attrNameLst>
                                      </p:cBhvr>
                                      <p:to>
                                        <p:strVal val="hidden"/>
                                      </p:to>
                                    </p:set>
                                  </p:subTnLst>
                                </p:cTn>
                              </p:par>
                            </p:childTnLst>
                          </p:cTn>
                        </p:par>
                        <p:par>
                          <p:cTn id="63" fill="hold" nodeType="afterGroup">
                            <p:stCondLst>
                              <p:cond delay="6000"/>
                            </p:stCondLst>
                            <p:childTnLst>
                              <p:par>
                                <p:cTn id="64" presetID="1" presetClass="entr" presetSubtype="0" fill="hold" nodeType="afterEffect">
                                  <p:stCondLst>
                                    <p:cond delay="0"/>
                                  </p:stCondLst>
                                  <p:childTnLst>
                                    <p:set>
                                      <p:cBhvr>
                                        <p:cTn id="65" dur="1" fill="hold">
                                          <p:stCondLst>
                                            <p:cond delay="499"/>
                                          </p:stCondLst>
                                        </p:cTn>
                                        <p:tgtEl>
                                          <p:spTgt spid="239640"/>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239640"/>
                                        </p:tgtEl>
                                        <p:attrNameLst>
                                          <p:attrName>style.visibility</p:attrName>
                                        </p:attrNameLst>
                                      </p:cBhvr>
                                      <p:to>
                                        <p:strVal val="hidden"/>
                                      </p:to>
                                    </p:set>
                                  </p:subTnLst>
                                </p:cTn>
                              </p:par>
                            </p:childTnLst>
                          </p:cTn>
                        </p:par>
                        <p:par>
                          <p:cTn id="66" fill="hold" nodeType="afterGroup">
                            <p:stCondLst>
                              <p:cond delay="6500"/>
                            </p:stCondLst>
                            <p:childTnLst>
                              <p:par>
                                <p:cTn id="67" presetID="1" presetClass="entr" presetSubtype="0" fill="hold" nodeType="afterEffect">
                                  <p:stCondLst>
                                    <p:cond delay="0"/>
                                  </p:stCondLst>
                                  <p:childTnLst>
                                    <p:set>
                                      <p:cBhvr>
                                        <p:cTn id="68" dur="1" fill="hold">
                                          <p:stCondLst>
                                            <p:cond delay="499"/>
                                          </p:stCondLst>
                                        </p:cTn>
                                        <p:tgtEl>
                                          <p:spTgt spid="2396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0" grpId="0" animBg="1"/>
      <p:bldP spid="239622" grpId="0" animBg="1"/>
      <p:bldP spid="239626" grpId="0" animBg="1"/>
      <p:bldP spid="239627" grpId="0" animBg="1"/>
      <p:bldP spid="239632" grpId="0" animBg="1"/>
      <p:bldP spid="23963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Content Placeholder 2"/>
          <p:cNvSpPr>
            <a:spLocks noGrp="1"/>
          </p:cNvSpPr>
          <p:nvPr>
            <p:ph idx="1"/>
          </p:nvPr>
        </p:nvSpPr>
        <p:spPr>
          <a:xfrm>
            <a:off x="1919288" y="2305051"/>
            <a:ext cx="3168650" cy="1871663"/>
          </a:xfrm>
        </p:spPr>
        <p:txBody>
          <a:bodyPr/>
          <a:lstStyle/>
          <a:p>
            <a:pPr algn="just" eaLnBrk="1" hangingPunct="1">
              <a:buFontTx/>
              <a:buNone/>
            </a:pPr>
            <a:r>
              <a:rPr lang="en-US" altLang="en-US" smtClean="0"/>
              <a:t>    </a:t>
            </a:r>
            <a:r>
              <a:rPr lang="en-US" altLang="en-US" sz="2000">
                <a:solidFill>
                  <a:srgbClr val="000066"/>
                </a:solidFill>
              </a:rPr>
              <a:t>Lao động s</a:t>
            </a:r>
            <a:r>
              <a:rPr lang="vi-VN" altLang="en-US" sz="2000">
                <a:solidFill>
                  <a:srgbClr val="000066"/>
                </a:solidFill>
              </a:rPr>
              <a:t>ản xuất vật chất là yêu cầu khách quan, là cơ sở của sự tồn tại, vận động và phát triển của xã hội</a:t>
            </a:r>
            <a:r>
              <a:rPr lang="en-US" altLang="en-US" sz="2000">
                <a:solidFill>
                  <a:srgbClr val="000066"/>
                </a:solidFill>
              </a:rPr>
              <a:t>.</a:t>
            </a:r>
          </a:p>
        </p:txBody>
      </p:sp>
      <p:sp>
        <p:nvSpPr>
          <p:cNvPr id="321539" name="AutoShape 4" descr="Kết quả hình ảnh cho nong nghiep trong lu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5126" name="Picture 8" descr="Kết quả hình ảnh cho nong nghiep trong lu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27350" y="4365625"/>
            <a:ext cx="2566988" cy="160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10" descr="Kết quả hình ảnh cho nong nghiep trong lu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575" y="5373689"/>
            <a:ext cx="2738438"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12" descr="Kết quả hình ảnh cho bua co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0" y="3357564"/>
            <a:ext cx="2419350"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9" name="Picture 14" descr="Kết quả hình ảnh cho xuất khẩu g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1" y="2708275"/>
            <a:ext cx="2600325" cy="149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981201" y="1341439"/>
            <a:ext cx="8291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b="1" i="1" dirty="0">
                <a:solidFill>
                  <a:srgbClr val="0000FF"/>
                </a:solidFill>
                <a:latin typeface="+mj-lt"/>
              </a:rPr>
              <a:t>2.1.2.1. </a:t>
            </a:r>
            <a:r>
              <a:rPr lang="en-US" altLang="en-US" b="1" i="1" dirty="0" err="1">
                <a:solidFill>
                  <a:srgbClr val="0000FF"/>
                </a:solidFill>
                <a:latin typeface="+mj-lt"/>
              </a:rPr>
              <a:t>Vai</a:t>
            </a:r>
            <a:r>
              <a:rPr lang="en-US" altLang="en-US" b="1" i="1" dirty="0">
                <a:solidFill>
                  <a:srgbClr val="0000FF"/>
                </a:solidFill>
                <a:latin typeface="+mj-lt"/>
              </a:rPr>
              <a:t> </a:t>
            </a:r>
            <a:r>
              <a:rPr lang="en-US" altLang="en-US" b="1" i="1" dirty="0" err="1">
                <a:solidFill>
                  <a:srgbClr val="0000FF"/>
                </a:solidFill>
                <a:latin typeface="+mj-lt"/>
              </a:rPr>
              <a:t>trò</a:t>
            </a:r>
            <a:r>
              <a:rPr lang="en-US" altLang="en-US" b="1" i="1" dirty="0">
                <a:solidFill>
                  <a:srgbClr val="0000FF"/>
                </a:solidFill>
                <a:latin typeface="+mj-lt"/>
              </a:rPr>
              <a:t> </a:t>
            </a:r>
            <a:r>
              <a:rPr lang="en-US" altLang="en-US" b="1" i="1" dirty="0" err="1">
                <a:solidFill>
                  <a:srgbClr val="0000FF"/>
                </a:solidFill>
                <a:latin typeface="+mj-lt"/>
              </a:rPr>
              <a:t>của</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r>
              <a:rPr lang="en-US" altLang="en-US" b="1" i="1" dirty="0" err="1">
                <a:solidFill>
                  <a:srgbClr val="0000FF"/>
                </a:solidFill>
                <a:latin typeface="+mj-lt"/>
              </a:rPr>
              <a:t>và</a:t>
            </a:r>
            <a:r>
              <a:rPr lang="en-US" altLang="en-US" b="1" i="1" dirty="0">
                <a:solidFill>
                  <a:srgbClr val="0000FF"/>
                </a:solidFill>
                <a:latin typeface="+mj-lt"/>
              </a:rPr>
              <a:t> </a:t>
            </a:r>
            <a:r>
              <a:rPr lang="en-US" altLang="en-US" b="1" i="1" dirty="0" err="1">
                <a:solidFill>
                  <a:srgbClr val="0000FF"/>
                </a:solidFill>
                <a:latin typeface="+mj-lt"/>
              </a:rPr>
              <a:t>phương</a:t>
            </a:r>
            <a:r>
              <a:rPr lang="en-US" altLang="en-US" b="1" i="1" dirty="0">
                <a:solidFill>
                  <a:srgbClr val="0000FF"/>
                </a:solidFill>
                <a:latin typeface="+mj-lt"/>
              </a:rPr>
              <a:t> </a:t>
            </a:r>
            <a:r>
              <a:rPr lang="en-US" altLang="en-US" b="1" i="1" dirty="0" err="1">
                <a:solidFill>
                  <a:srgbClr val="0000FF"/>
                </a:solidFill>
                <a:latin typeface="+mj-lt"/>
              </a:rPr>
              <a:t>thức</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endParaRPr lang="en-US" altLang="en-US" b="1" dirty="0">
              <a:solidFill>
                <a:srgbClr val="0000FF"/>
              </a:solidFill>
              <a:latin typeface="+mj-lt"/>
            </a:endParaRPr>
          </a:p>
        </p:txBody>
      </p:sp>
      <p:sp>
        <p:nvSpPr>
          <p:cNvPr id="6" name="Rectangle 5"/>
          <p:cNvSpPr>
            <a:spLocks noChangeArrowheads="1"/>
          </p:cNvSpPr>
          <p:nvPr/>
        </p:nvSpPr>
        <p:spPr bwMode="auto">
          <a:xfrm>
            <a:off x="4368800" y="1892301"/>
            <a:ext cx="350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b="1" dirty="0" err="1">
                <a:solidFill>
                  <a:srgbClr val="C00000"/>
                </a:solidFill>
                <a:latin typeface="+mj-lt"/>
              </a:rPr>
              <a:t>Vai</a:t>
            </a:r>
            <a:r>
              <a:rPr lang="en-US" altLang="en-US" b="1" dirty="0">
                <a:solidFill>
                  <a:srgbClr val="C00000"/>
                </a:solidFill>
                <a:latin typeface="+mj-lt"/>
              </a:rPr>
              <a:t> </a:t>
            </a:r>
            <a:r>
              <a:rPr lang="en-US" altLang="en-US" b="1" dirty="0" err="1">
                <a:solidFill>
                  <a:srgbClr val="C00000"/>
                </a:solidFill>
                <a:latin typeface="+mj-lt"/>
              </a:rPr>
              <a:t>trò</a:t>
            </a:r>
            <a:r>
              <a:rPr lang="en-US" altLang="en-US" b="1" dirty="0">
                <a:solidFill>
                  <a:srgbClr val="C00000"/>
                </a:solidFill>
                <a:latin typeface="+mj-lt"/>
              </a:rPr>
              <a:t> </a:t>
            </a:r>
            <a:r>
              <a:rPr lang="en-US" altLang="en-US" b="1" dirty="0" err="1">
                <a:solidFill>
                  <a:srgbClr val="C00000"/>
                </a:solidFill>
                <a:latin typeface="+mj-lt"/>
              </a:rPr>
              <a:t>của</a:t>
            </a:r>
            <a:r>
              <a:rPr lang="en-US" altLang="en-US" b="1" dirty="0">
                <a:solidFill>
                  <a:srgbClr val="C00000"/>
                </a:solidFill>
                <a:latin typeface="+mj-lt"/>
              </a:rPr>
              <a:t> </a:t>
            </a:r>
            <a:r>
              <a:rPr lang="en-US" altLang="en-US" b="1" dirty="0" err="1">
                <a:solidFill>
                  <a:srgbClr val="C00000"/>
                </a:solidFill>
                <a:latin typeface="+mj-lt"/>
              </a:rPr>
              <a:t>sản</a:t>
            </a:r>
            <a:r>
              <a:rPr lang="en-US" altLang="en-US" b="1" dirty="0">
                <a:solidFill>
                  <a:srgbClr val="C00000"/>
                </a:solidFill>
                <a:latin typeface="+mj-lt"/>
              </a:rPr>
              <a:t> </a:t>
            </a:r>
            <a:r>
              <a:rPr lang="en-US" altLang="en-US" b="1" dirty="0" err="1">
                <a:solidFill>
                  <a:srgbClr val="C00000"/>
                </a:solidFill>
                <a:latin typeface="+mj-lt"/>
              </a:rPr>
              <a:t>xuất</a:t>
            </a:r>
            <a:r>
              <a:rPr lang="en-US" altLang="en-US" b="1" dirty="0">
                <a:solidFill>
                  <a:srgbClr val="C00000"/>
                </a:solidFill>
                <a:latin typeface="+mj-lt"/>
              </a:rPr>
              <a:t> </a:t>
            </a:r>
            <a:endParaRPr lang="en-US" altLang="en-US" dirty="0">
              <a:solidFill>
                <a:srgbClr val="C00000"/>
              </a:solidFill>
              <a:latin typeface="+mj-lt"/>
            </a:endParaRPr>
          </a:p>
        </p:txBody>
      </p:sp>
      <p:grpSp>
        <p:nvGrpSpPr>
          <p:cNvPr id="321546" name="Group 21"/>
          <p:cNvGrpSpPr>
            <a:grpSpLocks/>
          </p:cNvGrpSpPr>
          <p:nvPr/>
        </p:nvGrpSpPr>
        <p:grpSpPr bwMode="auto">
          <a:xfrm>
            <a:off x="1771651" y="955675"/>
            <a:ext cx="8410575" cy="76200"/>
            <a:chOff x="240" y="528"/>
            <a:chExt cx="5298" cy="48"/>
          </a:xfrm>
        </p:grpSpPr>
        <p:sp>
          <p:nvSpPr>
            <p:cNvPr id="321548"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549"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1547" name="Rectangle 1"/>
          <p:cNvSpPr>
            <a:spLocks noChangeArrowheads="1"/>
          </p:cNvSpPr>
          <p:nvPr/>
        </p:nvSpPr>
        <p:spPr bwMode="auto">
          <a:xfrm>
            <a:off x="2474922" y="431801"/>
            <a:ext cx="6038833" cy="36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lnSpc>
                <a:spcPts val="2100"/>
              </a:lnSpc>
            </a:pPr>
            <a:r>
              <a:rPr lang="pt-BR" sz="2800" b="1">
                <a:solidFill>
                  <a:srgbClr val="FF0000"/>
                </a:solidFill>
                <a:latin typeface="Arial" panose="020B0604020202020204" pitchFamily="34" charset="0"/>
                <a:cs typeface="Times New Roman" panose="02020603050405020304" pitchFamily="18" charset="0"/>
              </a:rPr>
              <a:t>2.1.2. Chủ nghĩa duy vật lịch sử</a:t>
            </a:r>
            <a:endParaRPr lang="en-US" sz="2800">
              <a:solidFill>
                <a:srgbClr val="FF0000"/>
              </a:solidFill>
              <a:latin typeface="Arial" panose="020B0604020202020204" pitchFamily="34" charset="0"/>
              <a:cs typeface="Times New Roman" panose="02020603050405020304" pitchFamily="18" charset="0"/>
            </a:endParaRPr>
          </a:p>
        </p:txBody>
      </p:sp>
    </p:spTree>
    <p:extLst>
      <p:ext uri="{BB962C8B-B14F-4D97-AF65-F5344CB8AC3E}">
        <p14:creationId xmlns:p14="http://schemas.microsoft.com/office/powerpoint/2010/main" val="26319388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5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122">
                                            <p:txEl>
                                              <p:pRg st="0" end="0"/>
                                            </p:txEl>
                                          </p:spTgt>
                                        </p:tgtEl>
                                        <p:attrNameLst>
                                          <p:attrName>style.visibility</p:attrName>
                                        </p:attrNameLst>
                                      </p:cBhvr>
                                      <p:to>
                                        <p:strVal val="visible"/>
                                      </p:to>
                                    </p:set>
                                    <p:animEffect transition="in" filter="fade">
                                      <p:cBhvr>
                                        <p:cTn id="21" dur="1000"/>
                                        <p:tgtEl>
                                          <p:spTgt spid="5122">
                                            <p:txEl>
                                              <p:pRg st="0" end="0"/>
                                            </p:txEl>
                                          </p:spTgt>
                                        </p:tgtEl>
                                      </p:cBhvr>
                                    </p:animEffect>
                                    <p:anim calcmode="lin" valueType="num">
                                      <p:cBhvr>
                                        <p:cTn id="22" dur="1000" fill="hold"/>
                                        <p:tgtEl>
                                          <p:spTgt spid="5122">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12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5127"/>
                                        </p:tgtEl>
                                        <p:attrNameLst>
                                          <p:attrName>style.visibility</p:attrName>
                                        </p:attrNameLst>
                                      </p:cBhvr>
                                      <p:to>
                                        <p:strVal val="visible"/>
                                      </p:to>
                                    </p:set>
                                    <p:animEffect transition="in" filter="fade">
                                      <p:cBhvr>
                                        <p:cTn id="28" dur="1000"/>
                                        <p:tgtEl>
                                          <p:spTgt spid="5127"/>
                                        </p:tgtEl>
                                      </p:cBhvr>
                                    </p:animEffect>
                                    <p:anim calcmode="lin" valueType="num">
                                      <p:cBhvr>
                                        <p:cTn id="29" dur="1000" fill="hold"/>
                                        <p:tgtEl>
                                          <p:spTgt spid="5127"/>
                                        </p:tgtEl>
                                        <p:attrNameLst>
                                          <p:attrName>ppt_x</p:attrName>
                                        </p:attrNameLst>
                                      </p:cBhvr>
                                      <p:tavLst>
                                        <p:tav tm="0">
                                          <p:val>
                                            <p:strVal val="#ppt_x"/>
                                          </p:val>
                                        </p:tav>
                                        <p:tav tm="100000">
                                          <p:val>
                                            <p:strVal val="#ppt_x"/>
                                          </p:val>
                                        </p:tav>
                                      </p:tavLst>
                                    </p:anim>
                                    <p:anim calcmode="lin" valueType="num">
                                      <p:cBhvr>
                                        <p:cTn id="30" dur="1000" fill="hold"/>
                                        <p:tgtEl>
                                          <p:spTgt spid="5127"/>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126"/>
                                        </p:tgtEl>
                                        <p:attrNameLst>
                                          <p:attrName>style.visibility</p:attrName>
                                        </p:attrNameLst>
                                      </p:cBhvr>
                                      <p:to>
                                        <p:strVal val="visible"/>
                                      </p:to>
                                    </p:set>
                                    <p:animEffect transition="in" filter="fade">
                                      <p:cBhvr>
                                        <p:cTn id="33" dur="1000"/>
                                        <p:tgtEl>
                                          <p:spTgt spid="5126"/>
                                        </p:tgtEl>
                                      </p:cBhvr>
                                    </p:animEffect>
                                    <p:anim calcmode="lin" valueType="num">
                                      <p:cBhvr>
                                        <p:cTn id="34" dur="1000" fill="hold"/>
                                        <p:tgtEl>
                                          <p:spTgt spid="5126"/>
                                        </p:tgtEl>
                                        <p:attrNameLst>
                                          <p:attrName>ppt_x</p:attrName>
                                        </p:attrNameLst>
                                      </p:cBhvr>
                                      <p:tavLst>
                                        <p:tav tm="0">
                                          <p:val>
                                            <p:strVal val="#ppt_x"/>
                                          </p:val>
                                        </p:tav>
                                        <p:tav tm="100000">
                                          <p:val>
                                            <p:strVal val="#ppt_x"/>
                                          </p:val>
                                        </p:tav>
                                      </p:tavLst>
                                    </p:anim>
                                    <p:anim calcmode="lin" valueType="num">
                                      <p:cBhvr>
                                        <p:cTn id="35" dur="1000" fill="hold"/>
                                        <p:tgtEl>
                                          <p:spTgt spid="5126"/>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5128"/>
                                        </p:tgtEl>
                                        <p:attrNameLst>
                                          <p:attrName>style.visibility</p:attrName>
                                        </p:attrNameLst>
                                      </p:cBhvr>
                                      <p:to>
                                        <p:strVal val="visible"/>
                                      </p:to>
                                    </p:set>
                                    <p:animEffect transition="in" filter="fade">
                                      <p:cBhvr>
                                        <p:cTn id="38" dur="1000"/>
                                        <p:tgtEl>
                                          <p:spTgt spid="5128"/>
                                        </p:tgtEl>
                                      </p:cBhvr>
                                    </p:animEffect>
                                    <p:anim calcmode="lin" valueType="num">
                                      <p:cBhvr>
                                        <p:cTn id="39" dur="1000" fill="hold"/>
                                        <p:tgtEl>
                                          <p:spTgt spid="5128"/>
                                        </p:tgtEl>
                                        <p:attrNameLst>
                                          <p:attrName>ppt_x</p:attrName>
                                        </p:attrNameLst>
                                      </p:cBhvr>
                                      <p:tavLst>
                                        <p:tav tm="0">
                                          <p:val>
                                            <p:strVal val="#ppt_x"/>
                                          </p:val>
                                        </p:tav>
                                        <p:tav tm="100000">
                                          <p:val>
                                            <p:strVal val="#ppt_x"/>
                                          </p:val>
                                        </p:tav>
                                      </p:tavLst>
                                    </p:anim>
                                    <p:anim calcmode="lin" valueType="num">
                                      <p:cBhvr>
                                        <p:cTn id="40" dur="1000" fill="hold"/>
                                        <p:tgtEl>
                                          <p:spTgt spid="5128"/>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5129"/>
                                        </p:tgtEl>
                                        <p:attrNameLst>
                                          <p:attrName>style.visibility</p:attrName>
                                        </p:attrNameLst>
                                      </p:cBhvr>
                                      <p:to>
                                        <p:strVal val="visible"/>
                                      </p:to>
                                    </p:set>
                                    <p:animEffect transition="in" filter="fade">
                                      <p:cBhvr>
                                        <p:cTn id="43" dur="1000"/>
                                        <p:tgtEl>
                                          <p:spTgt spid="5129"/>
                                        </p:tgtEl>
                                      </p:cBhvr>
                                    </p:animEffect>
                                    <p:anim calcmode="lin" valueType="num">
                                      <p:cBhvr>
                                        <p:cTn id="44" dur="1000" fill="hold"/>
                                        <p:tgtEl>
                                          <p:spTgt spid="5129"/>
                                        </p:tgtEl>
                                        <p:attrNameLst>
                                          <p:attrName>ppt_x</p:attrName>
                                        </p:attrNameLst>
                                      </p:cBhvr>
                                      <p:tavLst>
                                        <p:tav tm="0">
                                          <p:val>
                                            <p:strVal val="#ppt_x"/>
                                          </p:val>
                                        </p:tav>
                                        <p:tav tm="100000">
                                          <p:val>
                                            <p:strVal val="#ppt_x"/>
                                          </p:val>
                                        </p:tav>
                                      </p:tavLst>
                                    </p:anim>
                                    <p:anim calcmode="lin" valueType="num">
                                      <p:cBhvr>
                                        <p:cTn id="45" dur="1000" fill="hold"/>
                                        <p:tgtEl>
                                          <p:spTgt spid="51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build="p"/>
      <p:bldP spid="6" grpId="0"/>
    </p:bldLst>
  </p:timing>
</p:sld>
</file>

<file path=ppt/slides/slide2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439" name="Picture 13" descr="http://images.google.com.vn/images?q=tbn:8nCbAfpNQDTQCM:http://www.safepalmoil.org/images/nice/Plantation%2520worker.jpg">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3388" y="1776413"/>
            <a:ext cx="25146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 descr="riu"/>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3663" y="2600325"/>
            <a:ext cx="1676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96" name="Picture 39" descr="060703091547_DucTh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0326" y="4665664"/>
            <a:ext cx="2720975" cy="170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2" descr="farm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4614" y="1798639"/>
            <a:ext cx="2720975" cy="174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12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6076" y="4665663"/>
            <a:ext cx="2500313" cy="179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 name="AutoShape 10"/>
          <p:cNvSpPr>
            <a:spLocks noChangeArrowheads="1"/>
          </p:cNvSpPr>
          <p:nvPr/>
        </p:nvSpPr>
        <p:spPr bwMode="auto">
          <a:xfrm>
            <a:off x="6835775" y="2530475"/>
            <a:ext cx="609600" cy="6096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59" name="Rectangle 11"/>
          <p:cNvSpPr>
            <a:spLocks noChangeArrowheads="1"/>
          </p:cNvSpPr>
          <p:nvPr/>
        </p:nvSpPr>
        <p:spPr bwMode="auto">
          <a:xfrm>
            <a:off x="4291013" y="2600325"/>
            <a:ext cx="838200" cy="2286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0" name="Rectangle 12"/>
          <p:cNvSpPr>
            <a:spLocks noChangeArrowheads="1"/>
          </p:cNvSpPr>
          <p:nvPr/>
        </p:nvSpPr>
        <p:spPr bwMode="auto">
          <a:xfrm>
            <a:off x="4559300" y="2357438"/>
            <a:ext cx="228600" cy="838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1" name="AutoShape 13"/>
          <p:cNvSpPr>
            <a:spLocks noChangeArrowheads="1"/>
          </p:cNvSpPr>
          <p:nvPr/>
        </p:nvSpPr>
        <p:spPr bwMode="auto">
          <a:xfrm rot="10800000">
            <a:off x="5295900" y="5929313"/>
            <a:ext cx="762000" cy="5334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62" name="WordArt 14"/>
          <p:cNvSpPr>
            <a:spLocks noChangeArrowheads="1" noChangeShapeType="1" noTextEdit="1"/>
          </p:cNvSpPr>
          <p:nvPr/>
        </p:nvSpPr>
        <p:spPr bwMode="auto">
          <a:xfrm>
            <a:off x="1733550" y="3933826"/>
            <a:ext cx="2484438" cy="492125"/>
          </a:xfrm>
          <a:prstGeom prst="rect">
            <a:avLst/>
          </a:prstGeom>
        </p:spPr>
        <p:txBody>
          <a:bodyPr wrap="none" fromWordArt="1">
            <a:prstTxWarp prst="textWave1">
              <a:avLst>
                <a:gd name="adj1" fmla="val 13005"/>
                <a:gd name="adj2" fmla="val 0"/>
              </a:avLst>
            </a:prstTxWarp>
          </a:bodyPr>
          <a:lstStyle/>
          <a:p>
            <a:pPr algn="ctr"/>
            <a:r>
              <a:rPr lang="vi-VN" sz="3600" b="1" kern="10">
                <a:ln w="9525">
                  <a:solidFill>
                    <a:srgbClr val="000000"/>
                  </a:solidFill>
                  <a:round/>
                  <a:headEnd/>
                  <a:tailEnd/>
                </a:ln>
                <a:solidFill>
                  <a:srgbClr val="FFFF00"/>
                </a:solidFill>
                <a:latin typeface="Arial" panose="020B0604020202020204" pitchFamily="34" charset="0"/>
              </a:rPr>
              <a:t>CON NGƯỜI</a:t>
            </a:r>
            <a:endParaRPr lang="en-US" sz="3600" b="1" kern="10">
              <a:ln w="9525">
                <a:solidFill>
                  <a:srgbClr val="000000"/>
                </a:solidFill>
                <a:round/>
                <a:headEnd/>
                <a:tailEnd/>
              </a:ln>
              <a:solidFill>
                <a:srgbClr val="FFFF00"/>
              </a:solidFill>
              <a:latin typeface="Arial" panose="020B0604020202020204" pitchFamily="34" charset="0"/>
            </a:endParaRPr>
          </a:p>
        </p:txBody>
      </p:sp>
      <p:sp>
        <p:nvSpPr>
          <p:cNvPr id="27663" name="WordArt 15"/>
          <p:cNvSpPr>
            <a:spLocks noChangeArrowheads="1" noChangeShapeType="1" noTextEdit="1"/>
          </p:cNvSpPr>
          <p:nvPr/>
        </p:nvSpPr>
        <p:spPr bwMode="auto">
          <a:xfrm>
            <a:off x="5472113" y="1798638"/>
            <a:ext cx="990600" cy="457200"/>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0000FF"/>
                </a:solidFill>
                <a:latin typeface="Arial" panose="020B0604020202020204" pitchFamily="34" charset="0"/>
              </a:rPr>
              <a:t>CCLĐ</a:t>
            </a:r>
          </a:p>
        </p:txBody>
      </p:sp>
      <p:sp>
        <p:nvSpPr>
          <p:cNvPr id="27664" name="WordArt 16"/>
          <p:cNvSpPr>
            <a:spLocks noChangeArrowheads="1" noChangeShapeType="1" noTextEdit="1"/>
          </p:cNvSpPr>
          <p:nvPr/>
        </p:nvSpPr>
        <p:spPr bwMode="auto">
          <a:xfrm>
            <a:off x="7712075" y="3846514"/>
            <a:ext cx="2819400" cy="579437"/>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FFFF00"/>
                </a:solidFill>
                <a:latin typeface="Arial" panose="020B0604020202020204" pitchFamily="34" charset="0"/>
              </a:rPr>
              <a:t>ĐTLĐ (GIỚI TỰ NHIÊN)</a:t>
            </a:r>
          </a:p>
        </p:txBody>
      </p:sp>
      <p:sp>
        <p:nvSpPr>
          <p:cNvPr id="27665" name="WordArt 17"/>
          <p:cNvSpPr>
            <a:spLocks noChangeArrowheads="1" noChangeShapeType="1" noTextEdit="1"/>
          </p:cNvSpPr>
          <p:nvPr/>
        </p:nvSpPr>
        <p:spPr bwMode="auto">
          <a:xfrm>
            <a:off x="4710113" y="4632325"/>
            <a:ext cx="2514600" cy="838200"/>
          </a:xfrm>
          <a:prstGeom prst="rect">
            <a:avLst/>
          </a:prstGeom>
        </p:spPr>
        <p:txBody>
          <a:bodyPr wrap="none" fromWordArt="1">
            <a:prstTxWarp prst="textPlain">
              <a:avLst>
                <a:gd name="adj" fmla="val 50000"/>
              </a:avLst>
            </a:prstTxWarp>
          </a:bodyPr>
          <a:lstStyle/>
          <a:p>
            <a:pPr algn="ctr"/>
            <a:r>
              <a:rPr lang="vi-VN" sz="3600" b="1" kern="10">
                <a:ln w="9525">
                  <a:solidFill>
                    <a:srgbClr val="000000"/>
                  </a:solidFill>
                  <a:round/>
                  <a:headEnd/>
                  <a:tailEnd/>
                </a:ln>
                <a:solidFill>
                  <a:srgbClr val="0000FF"/>
                </a:solidFill>
                <a:latin typeface="Arial" panose="020B0604020202020204" pitchFamily="34" charset="0"/>
              </a:rPr>
              <a:t>SP (CCVC) ĐÁP ỨNG</a:t>
            </a:r>
          </a:p>
          <a:p>
            <a:pPr algn="ctr"/>
            <a:r>
              <a:rPr lang="vi-VN" sz="3600" b="1" kern="10">
                <a:ln w="9525">
                  <a:solidFill>
                    <a:srgbClr val="000000"/>
                  </a:solidFill>
                  <a:round/>
                  <a:headEnd/>
                  <a:tailEnd/>
                </a:ln>
                <a:solidFill>
                  <a:srgbClr val="0000FF"/>
                </a:solidFill>
                <a:latin typeface="Arial" panose="020B0604020202020204" pitchFamily="34" charset="0"/>
              </a:rPr>
              <a:t>NHU CẦU CỦA CON NGƯỜI</a:t>
            </a:r>
            <a:endParaRPr lang="en-US" sz="3600" b="1" kern="10">
              <a:ln w="9525">
                <a:solidFill>
                  <a:srgbClr val="000000"/>
                </a:solidFill>
                <a:round/>
                <a:headEnd/>
                <a:tailEnd/>
              </a:ln>
              <a:solidFill>
                <a:srgbClr val="0000FF"/>
              </a:solidFill>
              <a:latin typeface="Arial" panose="020B0604020202020204" pitchFamily="34" charset="0"/>
            </a:endParaRPr>
          </a:p>
        </p:txBody>
      </p:sp>
      <p:sp>
        <p:nvSpPr>
          <p:cNvPr id="17" name="Horizontal Scroll 16"/>
          <p:cNvSpPr>
            <a:spLocks noChangeArrowheads="1"/>
          </p:cNvSpPr>
          <p:nvPr/>
        </p:nvSpPr>
        <p:spPr bwMode="auto">
          <a:xfrm>
            <a:off x="1733550" y="1"/>
            <a:ext cx="8667750" cy="177641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2000" b="1">
                <a:solidFill>
                  <a:srgbClr val="FF0000"/>
                </a:solidFill>
              </a:rPr>
              <a:t>SXVC</a:t>
            </a:r>
            <a:r>
              <a:rPr lang="en-US" altLang="en-US" sz="2000">
                <a:solidFill>
                  <a:srgbClr val="000066"/>
                </a:solidFill>
              </a:rPr>
              <a:t> </a:t>
            </a:r>
            <a:r>
              <a:rPr lang="en-US" altLang="en-US" sz="2000">
                <a:solidFill>
                  <a:srgbClr val="0033CC"/>
                </a:solidFill>
              </a:rPr>
              <a:t>là quá trình con người </a:t>
            </a:r>
            <a:r>
              <a:rPr lang="en-US" altLang="en-US" sz="2000" b="1">
                <a:solidFill>
                  <a:srgbClr val="0033CC"/>
                </a:solidFill>
              </a:rPr>
              <a:t>sử dụng công cụ lao động</a:t>
            </a:r>
            <a:r>
              <a:rPr lang="en-US" altLang="en-US" sz="2000">
                <a:solidFill>
                  <a:srgbClr val="0033CC"/>
                </a:solidFill>
              </a:rPr>
              <a:t> </a:t>
            </a:r>
            <a:r>
              <a:rPr lang="en-US" altLang="en-US" sz="2000" b="1" u="sng">
                <a:solidFill>
                  <a:srgbClr val="FF0066"/>
                </a:solidFill>
              </a:rPr>
              <a:t>tác động </a:t>
            </a:r>
            <a:r>
              <a:rPr lang="en-US" altLang="en-US" sz="2000" b="1">
                <a:solidFill>
                  <a:srgbClr val="0000CC"/>
                </a:solidFill>
              </a:rPr>
              <a:t>vào tự nhiên, cải biến các dạng vật chất của giới tự nhiên </a:t>
            </a:r>
            <a:r>
              <a:rPr lang="en-US" altLang="en-US" sz="2000">
                <a:solidFill>
                  <a:srgbClr val="000066"/>
                </a:solidFill>
              </a:rPr>
              <a:t>nhằm tạo ra của cải vật chất </a:t>
            </a:r>
            <a:r>
              <a:rPr lang="en-US" altLang="en-US" sz="2000" b="1">
                <a:solidFill>
                  <a:srgbClr val="C00000"/>
                </a:solidFill>
              </a:rPr>
              <a:t>thoả mãn nhu cầu tồn tại và phát triển </a:t>
            </a:r>
            <a:r>
              <a:rPr lang="en-US" altLang="en-US" sz="2000">
                <a:solidFill>
                  <a:srgbClr val="000066"/>
                </a:solidFill>
              </a:rPr>
              <a:t>của con người.</a:t>
            </a:r>
            <a:endParaRPr kumimoji="1" lang="en-US" altLang="en-US" sz="2000" b="1" i="1">
              <a:solidFill>
                <a:srgbClr val="000066"/>
              </a:solidFill>
            </a:endParaRPr>
          </a:p>
        </p:txBody>
      </p:sp>
    </p:spTree>
    <p:extLst>
      <p:ext uri="{BB962C8B-B14F-4D97-AF65-F5344CB8AC3E}">
        <p14:creationId xmlns:p14="http://schemas.microsoft.com/office/powerpoint/2010/main" val="207584414"/>
      </p:ext>
    </p:extLst>
  </p:cSld>
  <p:clrMapOvr>
    <a:masterClrMapping/>
  </p:clrMapOvr>
  <p:transition>
    <p:push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18439"/>
                                        </p:tgtEl>
                                        <p:attrNameLst>
                                          <p:attrName>style.visibility</p:attrName>
                                        </p:attrNameLst>
                                      </p:cBhvr>
                                      <p:to>
                                        <p:strVal val="visible"/>
                                      </p:to>
                                    </p:set>
                                    <p:anim calcmode="lin" valueType="num">
                                      <p:cBhvr>
                                        <p:cTn id="7" dur="500" fill="hold"/>
                                        <p:tgtEl>
                                          <p:spTgt spid="18439"/>
                                        </p:tgtEl>
                                        <p:attrNameLst>
                                          <p:attrName>ppt_w</p:attrName>
                                        </p:attrNameLst>
                                      </p:cBhvr>
                                      <p:tavLst>
                                        <p:tav tm="0">
                                          <p:val>
                                            <p:fltVal val="0"/>
                                          </p:val>
                                        </p:tav>
                                        <p:tav tm="100000">
                                          <p:val>
                                            <p:strVal val="#ppt_w"/>
                                          </p:val>
                                        </p:tav>
                                      </p:tavLst>
                                    </p:anim>
                                    <p:anim calcmode="lin" valueType="num">
                                      <p:cBhvr>
                                        <p:cTn id="8" dur="500" fill="hold"/>
                                        <p:tgtEl>
                                          <p:spTgt spid="1843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9" presetClass="entr" presetSubtype="0" fill="hold" grpId="0" nodeType="clickEffect">
                                  <p:stCondLst>
                                    <p:cond delay="0"/>
                                  </p:stCondLst>
                                  <p:childTnLst>
                                    <p:set>
                                      <p:cBhvr>
                                        <p:cTn id="12" dur="1" fill="hold">
                                          <p:stCondLst>
                                            <p:cond delay="0"/>
                                          </p:stCondLst>
                                        </p:cTn>
                                        <p:tgtEl>
                                          <p:spTgt spid="27662"/>
                                        </p:tgtEl>
                                        <p:attrNameLst>
                                          <p:attrName>style.visibility</p:attrName>
                                        </p:attrNameLst>
                                      </p:cBhvr>
                                      <p:to>
                                        <p:strVal val="visible"/>
                                      </p:to>
                                    </p:set>
                                    <p:anim calcmode="lin" valueType="num">
                                      <p:cBhvr>
                                        <p:cTn id="13" dur="1000" fill="hold"/>
                                        <p:tgtEl>
                                          <p:spTgt spid="27662"/>
                                        </p:tgtEl>
                                        <p:attrNameLst>
                                          <p:attrName>ppt_x</p:attrName>
                                        </p:attrNameLst>
                                      </p:cBhvr>
                                      <p:tavLst>
                                        <p:tav tm="0">
                                          <p:val>
                                            <p:strVal val="#ppt_x-.2"/>
                                          </p:val>
                                        </p:tav>
                                        <p:tav tm="100000">
                                          <p:val>
                                            <p:strVal val="#ppt_x"/>
                                          </p:val>
                                        </p:tav>
                                      </p:tavLst>
                                    </p:anim>
                                    <p:anim calcmode="lin" valueType="num">
                                      <p:cBhvr>
                                        <p:cTn id="14" dur="1000" fill="hold"/>
                                        <p:tgtEl>
                                          <p:spTgt spid="2766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766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9" presetClass="entr" presetSubtype="0" fill="hold" grpId="0" nodeType="clickEffect">
                                  <p:stCondLst>
                                    <p:cond delay="0"/>
                                  </p:stCondLst>
                                  <p:childTnLst>
                                    <p:set>
                                      <p:cBhvr>
                                        <p:cTn id="19" dur="1" fill="hold">
                                          <p:stCondLst>
                                            <p:cond delay="0"/>
                                          </p:stCondLst>
                                        </p:cTn>
                                        <p:tgtEl>
                                          <p:spTgt spid="27659"/>
                                        </p:tgtEl>
                                        <p:attrNameLst>
                                          <p:attrName>style.visibility</p:attrName>
                                        </p:attrNameLst>
                                      </p:cBhvr>
                                      <p:to>
                                        <p:strVal val="visible"/>
                                      </p:to>
                                    </p:set>
                                    <p:anim calcmode="lin" valueType="num">
                                      <p:cBhvr>
                                        <p:cTn id="20" dur="1000" fill="hold"/>
                                        <p:tgtEl>
                                          <p:spTgt spid="27659"/>
                                        </p:tgtEl>
                                        <p:attrNameLst>
                                          <p:attrName>ppt_x</p:attrName>
                                        </p:attrNameLst>
                                      </p:cBhvr>
                                      <p:tavLst>
                                        <p:tav tm="0">
                                          <p:val>
                                            <p:strVal val="#ppt_x-.2"/>
                                          </p:val>
                                        </p:tav>
                                        <p:tav tm="100000">
                                          <p:val>
                                            <p:strVal val="#ppt_x"/>
                                          </p:val>
                                        </p:tav>
                                      </p:tavLst>
                                    </p:anim>
                                    <p:anim calcmode="lin" valueType="num">
                                      <p:cBhvr>
                                        <p:cTn id="21" dur="1000" fill="hold"/>
                                        <p:tgtEl>
                                          <p:spTgt spid="27659"/>
                                        </p:tgtEl>
                                        <p:attrNameLst>
                                          <p:attrName>ppt_y</p:attrName>
                                        </p:attrNameLst>
                                      </p:cBhvr>
                                      <p:tavLst>
                                        <p:tav tm="0">
                                          <p:val>
                                            <p:strVal val="#ppt_y"/>
                                          </p:val>
                                        </p:tav>
                                        <p:tav tm="100000">
                                          <p:val>
                                            <p:strVal val="#ppt_y"/>
                                          </p:val>
                                        </p:tav>
                                      </p:tavLst>
                                    </p:anim>
                                    <p:animEffect transition="in" filter="wipe(right)" prLst="gradientSize: 0.1">
                                      <p:cBhvr>
                                        <p:cTn id="22" dur="1000"/>
                                        <p:tgtEl>
                                          <p:spTgt spid="276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7660"/>
                                        </p:tgtEl>
                                        <p:attrNameLst>
                                          <p:attrName>style.visibility</p:attrName>
                                        </p:attrNameLst>
                                      </p:cBhvr>
                                      <p:to>
                                        <p:strVal val="visible"/>
                                      </p:to>
                                    </p:set>
                                    <p:anim calcmode="lin" valueType="num">
                                      <p:cBhvr additive="base">
                                        <p:cTn id="27" dur="500" fill="hold"/>
                                        <p:tgtEl>
                                          <p:spTgt spid="27660"/>
                                        </p:tgtEl>
                                        <p:attrNameLst>
                                          <p:attrName>ppt_x</p:attrName>
                                        </p:attrNameLst>
                                      </p:cBhvr>
                                      <p:tavLst>
                                        <p:tav tm="0">
                                          <p:val>
                                            <p:strVal val="#ppt_x"/>
                                          </p:val>
                                        </p:tav>
                                        <p:tav tm="100000">
                                          <p:val>
                                            <p:strVal val="#ppt_x"/>
                                          </p:val>
                                        </p:tav>
                                      </p:tavLst>
                                    </p:anim>
                                    <p:anim calcmode="lin" valueType="num">
                                      <p:cBhvr additive="base">
                                        <p:cTn id="28" dur="500" fill="hold"/>
                                        <p:tgtEl>
                                          <p:spTgt spid="27660"/>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9"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1000" fill="hold"/>
                                        <p:tgtEl>
                                          <p:spTgt spid="15"/>
                                        </p:tgtEl>
                                        <p:attrNameLst>
                                          <p:attrName>ppt_x</p:attrName>
                                        </p:attrNameLst>
                                      </p:cBhvr>
                                      <p:tavLst>
                                        <p:tav tm="0">
                                          <p:val>
                                            <p:strVal val="#ppt_x-.2"/>
                                          </p:val>
                                        </p:tav>
                                        <p:tav tm="100000">
                                          <p:val>
                                            <p:strVal val="#ppt_x"/>
                                          </p:val>
                                        </p:tav>
                                      </p:tavLst>
                                    </p:anim>
                                    <p:anim calcmode="lin" valueType="num">
                                      <p:cBhvr>
                                        <p:cTn id="34" dur="1000" fill="hold"/>
                                        <p:tgtEl>
                                          <p:spTgt spid="15"/>
                                        </p:tgtEl>
                                        <p:attrNameLst>
                                          <p:attrName>ppt_y</p:attrName>
                                        </p:attrNameLst>
                                      </p:cBhvr>
                                      <p:tavLst>
                                        <p:tav tm="0">
                                          <p:val>
                                            <p:strVal val="#ppt_y"/>
                                          </p:val>
                                        </p:tav>
                                        <p:tav tm="100000">
                                          <p:val>
                                            <p:strVal val="#ppt_y"/>
                                          </p:val>
                                        </p:tav>
                                      </p:tavLst>
                                    </p:anim>
                                    <p:animEffect transition="in" filter="wipe(right)" prLst="gradientSize: 0.1">
                                      <p:cBhvr>
                                        <p:cTn id="35" dur="1000"/>
                                        <p:tgtEl>
                                          <p:spTgt spid="1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27663"/>
                                        </p:tgtEl>
                                        <p:attrNameLst>
                                          <p:attrName>style.visibility</p:attrName>
                                        </p:attrNameLst>
                                      </p:cBhvr>
                                      <p:to>
                                        <p:strVal val="visible"/>
                                      </p:to>
                                    </p:set>
                                    <p:animEffect transition="in" filter="fade">
                                      <p:cBhvr>
                                        <p:cTn id="40" dur="1000"/>
                                        <p:tgtEl>
                                          <p:spTgt spid="27663"/>
                                        </p:tgtEl>
                                      </p:cBhvr>
                                    </p:animEffect>
                                    <p:anim calcmode="lin" valueType="num">
                                      <p:cBhvr>
                                        <p:cTn id="41" dur="1000" fill="hold"/>
                                        <p:tgtEl>
                                          <p:spTgt spid="27663"/>
                                        </p:tgtEl>
                                        <p:attrNameLst>
                                          <p:attrName>ppt_x</p:attrName>
                                        </p:attrNameLst>
                                      </p:cBhvr>
                                      <p:tavLst>
                                        <p:tav tm="0">
                                          <p:val>
                                            <p:strVal val="#ppt_x"/>
                                          </p:val>
                                        </p:tav>
                                        <p:tav tm="100000">
                                          <p:val>
                                            <p:strVal val="#ppt_x"/>
                                          </p:val>
                                        </p:tav>
                                      </p:tavLst>
                                    </p:anim>
                                    <p:anim calcmode="lin" valueType="num">
                                      <p:cBhvr>
                                        <p:cTn id="42" dur="1000" fill="hold"/>
                                        <p:tgtEl>
                                          <p:spTgt spid="27663"/>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27658"/>
                                        </p:tgtEl>
                                        <p:attrNameLst>
                                          <p:attrName>style.visibility</p:attrName>
                                        </p:attrNameLst>
                                      </p:cBhvr>
                                      <p:to>
                                        <p:strVal val="visible"/>
                                      </p:to>
                                    </p:set>
                                    <p:animEffect transition="in" filter="box(in)">
                                      <p:cBhvr>
                                        <p:cTn id="47" dur="500"/>
                                        <p:tgtEl>
                                          <p:spTgt spid="276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diamond(in)">
                                      <p:cBhvr>
                                        <p:cTn id="52" dur="2000"/>
                                        <p:tgtEl>
                                          <p:spTgt spid="1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7" presetClass="entr" presetSubtype="0" fill="hold" nodeType="clickEffect">
                                  <p:stCondLst>
                                    <p:cond delay="0"/>
                                  </p:stCondLst>
                                  <p:childTnLst>
                                    <p:set>
                                      <p:cBhvr>
                                        <p:cTn id="56" dur="1" fill="hold">
                                          <p:stCondLst>
                                            <p:cond delay="0"/>
                                          </p:stCondLst>
                                        </p:cTn>
                                        <p:tgtEl>
                                          <p:spTgt spid="12296"/>
                                        </p:tgtEl>
                                        <p:attrNameLst>
                                          <p:attrName>style.visibility</p:attrName>
                                        </p:attrNameLst>
                                      </p:cBhvr>
                                      <p:to>
                                        <p:strVal val="visible"/>
                                      </p:to>
                                    </p:set>
                                    <p:animEffect transition="in" filter="fade">
                                      <p:cBhvr>
                                        <p:cTn id="57" dur="1000"/>
                                        <p:tgtEl>
                                          <p:spTgt spid="12296"/>
                                        </p:tgtEl>
                                      </p:cBhvr>
                                    </p:animEffect>
                                    <p:anim calcmode="lin" valueType="num">
                                      <p:cBhvr>
                                        <p:cTn id="58" dur="1000" fill="hold"/>
                                        <p:tgtEl>
                                          <p:spTgt spid="12296"/>
                                        </p:tgtEl>
                                        <p:attrNameLst>
                                          <p:attrName>ppt_x</p:attrName>
                                        </p:attrNameLst>
                                      </p:cBhvr>
                                      <p:tavLst>
                                        <p:tav tm="0">
                                          <p:val>
                                            <p:strVal val="#ppt_x"/>
                                          </p:val>
                                        </p:tav>
                                        <p:tav tm="100000">
                                          <p:val>
                                            <p:strVal val="#ppt_x"/>
                                          </p:val>
                                        </p:tav>
                                      </p:tavLst>
                                    </p:anim>
                                    <p:anim calcmode="lin" valueType="num">
                                      <p:cBhvr>
                                        <p:cTn id="59" dur="1000" fill="hold"/>
                                        <p:tgtEl>
                                          <p:spTgt spid="12296"/>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7" presetClass="entr" presetSubtype="0" fill="hold" grpId="0" nodeType="clickEffect">
                                  <p:stCondLst>
                                    <p:cond delay="0"/>
                                  </p:stCondLst>
                                  <p:childTnLst>
                                    <p:set>
                                      <p:cBhvr>
                                        <p:cTn id="63" dur="1" fill="hold">
                                          <p:stCondLst>
                                            <p:cond delay="0"/>
                                          </p:stCondLst>
                                        </p:cTn>
                                        <p:tgtEl>
                                          <p:spTgt spid="27664"/>
                                        </p:tgtEl>
                                        <p:attrNameLst>
                                          <p:attrName>style.visibility</p:attrName>
                                        </p:attrNameLst>
                                      </p:cBhvr>
                                      <p:to>
                                        <p:strVal val="visible"/>
                                      </p:to>
                                    </p:set>
                                    <p:animEffect transition="in" filter="fade">
                                      <p:cBhvr>
                                        <p:cTn id="64" dur="1000"/>
                                        <p:tgtEl>
                                          <p:spTgt spid="27664"/>
                                        </p:tgtEl>
                                      </p:cBhvr>
                                    </p:animEffect>
                                    <p:anim calcmode="lin" valueType="num">
                                      <p:cBhvr>
                                        <p:cTn id="65" dur="1000" fill="hold"/>
                                        <p:tgtEl>
                                          <p:spTgt spid="27664"/>
                                        </p:tgtEl>
                                        <p:attrNameLst>
                                          <p:attrName>ppt_x</p:attrName>
                                        </p:attrNameLst>
                                      </p:cBhvr>
                                      <p:tavLst>
                                        <p:tav tm="0">
                                          <p:val>
                                            <p:strVal val="#ppt_x"/>
                                          </p:val>
                                        </p:tav>
                                        <p:tav tm="100000">
                                          <p:val>
                                            <p:strVal val="#ppt_x"/>
                                          </p:val>
                                        </p:tav>
                                      </p:tavLst>
                                    </p:anim>
                                    <p:anim calcmode="lin" valueType="num">
                                      <p:cBhvr>
                                        <p:cTn id="66" dur="1000" fill="hold"/>
                                        <p:tgtEl>
                                          <p:spTgt spid="27664"/>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8" presetClass="entr" presetSubtype="16" fill="hold" grpId="0" nodeType="clickEffect">
                                  <p:stCondLst>
                                    <p:cond delay="0"/>
                                  </p:stCondLst>
                                  <p:childTnLst>
                                    <p:set>
                                      <p:cBhvr>
                                        <p:cTn id="70" dur="1" fill="hold">
                                          <p:stCondLst>
                                            <p:cond delay="0"/>
                                          </p:stCondLst>
                                        </p:cTn>
                                        <p:tgtEl>
                                          <p:spTgt spid="27661"/>
                                        </p:tgtEl>
                                        <p:attrNameLst>
                                          <p:attrName>style.visibility</p:attrName>
                                        </p:attrNameLst>
                                      </p:cBhvr>
                                      <p:to>
                                        <p:strVal val="visible"/>
                                      </p:to>
                                    </p:set>
                                    <p:animEffect transition="in" filter="diamond(in)">
                                      <p:cBhvr>
                                        <p:cTn id="71" dur="2000"/>
                                        <p:tgtEl>
                                          <p:spTgt spid="27661"/>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47" presetClass="entr" presetSubtype="0" fill="hold" grpId="0" nodeType="clickEffect">
                                  <p:stCondLst>
                                    <p:cond delay="0"/>
                                  </p:stCondLst>
                                  <p:childTnLst>
                                    <p:set>
                                      <p:cBhvr>
                                        <p:cTn id="75" dur="1" fill="hold">
                                          <p:stCondLst>
                                            <p:cond delay="0"/>
                                          </p:stCondLst>
                                        </p:cTn>
                                        <p:tgtEl>
                                          <p:spTgt spid="27665"/>
                                        </p:tgtEl>
                                        <p:attrNameLst>
                                          <p:attrName>style.visibility</p:attrName>
                                        </p:attrNameLst>
                                      </p:cBhvr>
                                      <p:to>
                                        <p:strVal val="visible"/>
                                      </p:to>
                                    </p:set>
                                    <p:animEffect transition="in" filter="fade">
                                      <p:cBhvr>
                                        <p:cTn id="76" dur="1000"/>
                                        <p:tgtEl>
                                          <p:spTgt spid="27665"/>
                                        </p:tgtEl>
                                      </p:cBhvr>
                                    </p:animEffect>
                                    <p:anim calcmode="lin" valueType="num">
                                      <p:cBhvr>
                                        <p:cTn id="77" dur="1000" fill="hold"/>
                                        <p:tgtEl>
                                          <p:spTgt spid="27665"/>
                                        </p:tgtEl>
                                        <p:attrNameLst>
                                          <p:attrName>ppt_x</p:attrName>
                                        </p:attrNameLst>
                                      </p:cBhvr>
                                      <p:tavLst>
                                        <p:tav tm="0">
                                          <p:val>
                                            <p:strVal val="#ppt_x"/>
                                          </p:val>
                                        </p:tav>
                                        <p:tav tm="100000">
                                          <p:val>
                                            <p:strVal val="#ppt_x"/>
                                          </p:val>
                                        </p:tav>
                                      </p:tavLst>
                                    </p:anim>
                                    <p:anim calcmode="lin" valueType="num">
                                      <p:cBhvr>
                                        <p:cTn id="78" dur="1000" fill="hold"/>
                                        <p:tgtEl>
                                          <p:spTgt spid="27665"/>
                                        </p:tgtEl>
                                        <p:attrNameLst>
                                          <p:attrName>ppt_y</p:attrName>
                                        </p:attrNameLst>
                                      </p:cBhvr>
                                      <p:tavLst>
                                        <p:tav tm="0">
                                          <p:val>
                                            <p:strVal val="#ppt_y-.1"/>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47" presetClass="entr" presetSubtype="0" fill="hold" nodeType="click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fade">
                                      <p:cBhvr>
                                        <p:cTn id="83" dur="1000"/>
                                        <p:tgtEl>
                                          <p:spTgt spid="14"/>
                                        </p:tgtEl>
                                      </p:cBhvr>
                                    </p:animEffect>
                                    <p:anim calcmode="lin" valueType="num">
                                      <p:cBhvr>
                                        <p:cTn id="84" dur="1000" fill="hold"/>
                                        <p:tgtEl>
                                          <p:spTgt spid="14"/>
                                        </p:tgtEl>
                                        <p:attrNameLst>
                                          <p:attrName>ppt_x</p:attrName>
                                        </p:attrNameLst>
                                      </p:cBhvr>
                                      <p:tavLst>
                                        <p:tav tm="0">
                                          <p:val>
                                            <p:strVal val="#ppt_x"/>
                                          </p:val>
                                        </p:tav>
                                        <p:tav tm="100000">
                                          <p:val>
                                            <p:strVal val="#ppt_x"/>
                                          </p:val>
                                        </p:tav>
                                      </p:tavLst>
                                    </p:anim>
                                    <p:anim calcmode="lin" valueType="num">
                                      <p:cBhvr>
                                        <p:cTn id="8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Effect transition="in" filter="fade">
                                      <p:cBhvr>
                                        <p:cTn id="90" dur="1000"/>
                                        <p:tgtEl>
                                          <p:spTgt spid="17"/>
                                        </p:tgtEl>
                                      </p:cBhvr>
                                    </p:animEffect>
                                    <p:anim calcmode="lin" valueType="num">
                                      <p:cBhvr>
                                        <p:cTn id="91" dur="1000" fill="hold"/>
                                        <p:tgtEl>
                                          <p:spTgt spid="17"/>
                                        </p:tgtEl>
                                        <p:attrNameLst>
                                          <p:attrName>ppt_x</p:attrName>
                                        </p:attrNameLst>
                                      </p:cBhvr>
                                      <p:tavLst>
                                        <p:tav tm="0">
                                          <p:val>
                                            <p:strVal val="#ppt_x"/>
                                          </p:val>
                                        </p:tav>
                                        <p:tav tm="100000">
                                          <p:val>
                                            <p:strVal val="#ppt_x"/>
                                          </p:val>
                                        </p:tav>
                                      </p:tavLst>
                                    </p:anim>
                                    <p:anim calcmode="lin" valueType="num">
                                      <p:cBhvr>
                                        <p:cTn id="92"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8" grpId="0" animBg="1"/>
      <p:bldP spid="27659" grpId="0" animBg="1"/>
      <p:bldP spid="27660" grpId="0" animBg="1"/>
      <p:bldP spid="27661" grpId="0" animBg="1"/>
      <p:bldP spid="27662" grpId="0" animBg="1"/>
      <p:bldP spid="27663" grpId="0" animBg="1"/>
      <p:bldP spid="27664" grpId="0" animBg="1"/>
      <p:bldP spid="27665" grpId="0" animBg="1"/>
      <p:bldP spid="1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descr="Picture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400" y="4419601"/>
            <a:ext cx="4114800"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969696"/>
                </a:solidFill>
                <a:miter lim="800000"/>
                <a:headEnd/>
                <a:tailEnd/>
              </a14:hiddenLine>
            </a:ext>
          </a:extLst>
        </p:spPr>
      </p:pic>
      <p:pic>
        <p:nvPicPr>
          <p:cNvPr id="13317" name="Picture 5" descr="công nhân Hợp tác xã hồng quang H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1" y="2060576"/>
            <a:ext cx="4168775"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folHlink"/>
                </a:solidFill>
                <a:miter lim="800000"/>
                <a:headEnd/>
                <a:tailEnd/>
              </a14:hiddenLine>
            </a:ext>
          </a:extLst>
        </p:spPr>
      </p:pic>
      <p:pic>
        <p:nvPicPr>
          <p:cNvPr id="13318" name="chuyende 18.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1676400" y="2060576"/>
            <a:ext cx="4191000" cy="197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319" name="Picture 7" descr="42-162162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72201" y="4419601"/>
            <a:ext cx="4244975"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20" name="Rectangle 8" descr="Picture3"/>
          <p:cNvSpPr>
            <a:spLocks noGrp="1" noChangeArrowheads="1"/>
          </p:cNvSpPr>
          <p:nvPr>
            <p:ph type="body" idx="1"/>
          </p:nvPr>
        </p:nvSpPr>
        <p:spPr>
          <a:xfrm>
            <a:off x="1676401" y="188913"/>
            <a:ext cx="8740775" cy="1655762"/>
          </a:xfrm>
          <a:prstGeom prst="ellipse">
            <a:avLst/>
          </a:prstGeom>
          <a:blipFill dpi="0" rotWithShape="1">
            <a:blip r:embed="rId7"/>
            <a:srcRect/>
            <a:stretch>
              <a:fillRect/>
            </a:stretch>
          </a:blipFill>
          <a:extLst>
            <a:ext uri="{91240B29-F687-4F45-9708-019B960494DF}">
              <a14:hiddenLine xmlns:a14="http://schemas.microsoft.com/office/drawing/2010/main" w="9525">
                <a:solidFill>
                  <a:schemeClr val="tx1"/>
                </a:solidFill>
                <a:round/>
                <a:headEnd/>
                <a:tailEnd/>
              </a14:hiddenLine>
            </a:ext>
          </a:extLst>
        </p:spPr>
        <p:txBody>
          <a:bodyPr/>
          <a:lstStyle/>
          <a:p>
            <a:pPr marL="1828800" lvl="4" indent="0">
              <a:buNone/>
            </a:pPr>
            <a:endParaRPr lang="vi-VN" altLang="en-US" smtClean="0"/>
          </a:p>
        </p:txBody>
      </p:sp>
    </p:spTree>
    <p:extLst>
      <p:ext uri="{BB962C8B-B14F-4D97-AF65-F5344CB8AC3E}">
        <p14:creationId xmlns:p14="http://schemas.microsoft.com/office/powerpoint/2010/main" val="382527535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3320"/>
                                        </p:tgtEl>
                                        <p:attrNameLst>
                                          <p:attrName>style.visibility</p:attrName>
                                        </p:attrNameLst>
                                      </p:cBhvr>
                                      <p:to>
                                        <p:strVal val="visible"/>
                                      </p:to>
                                    </p:set>
                                    <p:animEffect transition="in" filter="diamond(in)">
                                      <p:cBhvr>
                                        <p:cTn id="7" dur="1000"/>
                                        <p:tgtEl>
                                          <p:spTgt spid="133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3320">
                                            <p:bg/>
                                          </p:spTgt>
                                        </p:tgtEl>
                                        <p:attrNameLst>
                                          <p:attrName>style.visibility</p:attrName>
                                        </p:attrNameLst>
                                      </p:cBhvr>
                                      <p:to>
                                        <p:strVal val="visible"/>
                                      </p:to>
                                    </p:set>
                                    <p:animEffect transition="in" filter="blinds(horizontal)">
                                      <p:cBhvr>
                                        <p:cTn id="12" dur="500"/>
                                        <p:tgtEl>
                                          <p:spTgt spid="13320">
                                            <p:bg/>
                                          </p:spTgt>
                                        </p:tgtEl>
                                      </p:cBhvr>
                                    </p:animEffect>
                                  </p:childTnLst>
                                </p:cTn>
                              </p:par>
                              <p:par>
                                <p:cTn id="13" presetID="3" presetClass="entr" presetSubtype="10" fill="hold" grpId="0" nodeType="withEffect" nodePh="1">
                                  <p:stCondLst>
                                    <p:cond delay="0"/>
                                  </p:stCondLst>
                                  <p:endCondLst>
                                    <p:cond evt="begin" delay="0">
                                      <p:tn val="13"/>
                                    </p:cond>
                                  </p:endCondLst>
                                  <p:childTnLst>
                                    <p:set>
                                      <p:cBhvr>
                                        <p:cTn id="14" dur="1" fill="hold">
                                          <p:stCondLst>
                                            <p:cond delay="0"/>
                                          </p:stCondLst>
                                        </p:cTn>
                                        <p:tgtEl>
                                          <p:spTgt spid="13320">
                                            <p:txEl>
                                              <p:pRg st="0" end="0"/>
                                            </p:txEl>
                                          </p:spTgt>
                                        </p:tgtEl>
                                        <p:attrNameLst>
                                          <p:attrName>style.visibility</p:attrName>
                                        </p:attrNameLst>
                                      </p:cBhvr>
                                      <p:to>
                                        <p:strVal val="visible"/>
                                      </p:to>
                                    </p:set>
                                    <p:animEffect transition="in" filter="blinds(horizontal)">
                                      <p:cBhvr>
                                        <p:cTn id="15" dur="500"/>
                                        <p:tgtEl>
                                          <p:spTgt spid="13320">
                                            <p:txEl>
                                              <p:pRg st="0" end="0"/>
                                            </p:txEl>
                                          </p:spTgt>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0" presetClass="entr" presetSubtype="0" fill="hold" nodeType="clickEffect">
                                  <p:stCondLst>
                                    <p:cond delay="0"/>
                                  </p:stCondLst>
                                  <p:childTnLst>
                                    <p:set>
                                      <p:cBhvr>
                                        <p:cTn id="19" dur="1" fill="hold">
                                          <p:stCondLst>
                                            <p:cond delay="0"/>
                                          </p:stCondLst>
                                        </p:cTn>
                                        <p:tgtEl>
                                          <p:spTgt spid="13318"/>
                                        </p:tgtEl>
                                        <p:attrNameLst>
                                          <p:attrName>style.visibility</p:attrName>
                                        </p:attrNameLst>
                                      </p:cBhvr>
                                      <p:to>
                                        <p:strVal val="visible"/>
                                      </p:to>
                                    </p:set>
                                    <p:animEffect transition="in" filter="wedge">
                                      <p:cBhvr>
                                        <p:cTn id="20" dur="2000"/>
                                        <p:tgtEl>
                                          <p:spTgt spid="13318"/>
                                        </p:tgtEl>
                                      </p:cBhvr>
                                    </p:animEffect>
                                  </p:childTnLst>
                                </p:cTn>
                              </p:par>
                              <p:par>
                                <p:cTn id="21" presetID="20" presetClass="entr" presetSubtype="0" fill="hold" nodeType="withEffect">
                                  <p:stCondLst>
                                    <p:cond delay="0"/>
                                  </p:stCondLst>
                                  <p:childTnLst>
                                    <p:set>
                                      <p:cBhvr>
                                        <p:cTn id="22" dur="1" fill="hold">
                                          <p:stCondLst>
                                            <p:cond delay="0"/>
                                          </p:stCondLst>
                                        </p:cTn>
                                        <p:tgtEl>
                                          <p:spTgt spid="13316"/>
                                        </p:tgtEl>
                                        <p:attrNameLst>
                                          <p:attrName>style.visibility</p:attrName>
                                        </p:attrNameLst>
                                      </p:cBhvr>
                                      <p:to>
                                        <p:strVal val="visible"/>
                                      </p:to>
                                    </p:set>
                                    <p:animEffect transition="in" filter="wedge">
                                      <p:cBhvr>
                                        <p:cTn id="23" dur="2000"/>
                                        <p:tgtEl>
                                          <p:spTgt spid="1331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3317"/>
                                        </p:tgtEl>
                                        <p:attrNameLst>
                                          <p:attrName>style.visibility</p:attrName>
                                        </p:attrNameLst>
                                      </p:cBhvr>
                                      <p:to>
                                        <p:strVal val="visible"/>
                                      </p:to>
                                    </p:set>
                                    <p:animEffect transition="in" filter="wheel(4)">
                                      <p:cBhvr>
                                        <p:cTn id="28" dur="2000"/>
                                        <p:tgtEl>
                                          <p:spTgt spid="13317"/>
                                        </p:tgtEl>
                                      </p:cBhvr>
                                    </p:animEffect>
                                  </p:childTnLst>
                                </p:cTn>
                              </p:par>
                              <p:par>
                                <p:cTn id="29" presetID="21" presetClass="entr" presetSubtype="4" fill="hold" nodeType="withEffect">
                                  <p:stCondLst>
                                    <p:cond delay="0"/>
                                  </p:stCondLst>
                                  <p:childTnLst>
                                    <p:set>
                                      <p:cBhvr>
                                        <p:cTn id="30" dur="1" fill="hold">
                                          <p:stCondLst>
                                            <p:cond delay="0"/>
                                          </p:stCondLst>
                                        </p:cTn>
                                        <p:tgtEl>
                                          <p:spTgt spid="13319"/>
                                        </p:tgtEl>
                                        <p:attrNameLst>
                                          <p:attrName>style.visibility</p:attrName>
                                        </p:attrNameLst>
                                      </p:cBhvr>
                                      <p:to>
                                        <p:strVal val="visible"/>
                                      </p:to>
                                    </p:set>
                                    <p:animEffect transition="in" filter="wheel(4)">
                                      <p:cBhvr>
                                        <p:cTn id="31" dur="2000"/>
                                        <p:tgtEl>
                                          <p:spTgt spid="13319"/>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p:cTn id="32" repeatCount="indefinite" fill="hold" display="0">
                  <p:stCondLst>
                    <p:cond delay="indefinite"/>
                  </p:stCondLst>
                  <p:endCondLst>
                    <p:cond evt="onNext" delay="0">
                      <p:tgtEl>
                        <p:sldTgt/>
                      </p:tgtEl>
                    </p:cond>
                    <p:cond evt="onPrev" delay="0">
                      <p:tgtEl>
                        <p:sldTgt/>
                      </p:tgtEl>
                    </p:cond>
                  </p:endCondLst>
                </p:cTn>
                <p:tgtEl>
                  <p:spTgt spid="13318"/>
                </p:tgtEl>
              </p:cMediaNode>
            </p:video>
          </p:childTnLst>
        </p:cTn>
      </p:par>
    </p:tnLst>
    <p:bldLst>
      <p:bldP spid="13320" grpId="0" build="p"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WordArt 7"/>
          <p:cNvSpPr>
            <a:spLocks noChangeArrowheads="1" noChangeShapeType="1" noTextEdit="1"/>
          </p:cNvSpPr>
          <p:nvPr/>
        </p:nvSpPr>
        <p:spPr bwMode="auto">
          <a:xfrm>
            <a:off x="2063440" y="5100687"/>
            <a:ext cx="8066088" cy="500063"/>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defRPr/>
            </a:pPr>
            <a:r>
              <a:rPr lang="en-US" sz="3600" b="1" kern="10" dirty="0">
                <a:solidFill>
                  <a:srgbClr val="C00000"/>
                </a:solidFill>
                <a:latin typeface="Times New Roman" panose="02020603050405020304" pitchFamily="18" charset="0"/>
                <a:cs typeface="Times New Roman" panose="02020603050405020304" pitchFamily="18" charset="0"/>
              </a:rPr>
              <a:t>CHÍNH LÀ SỰ SẢN XUẤT VẬT CHẤT CỦA XÃ HỘI </a:t>
            </a:r>
          </a:p>
          <a:p>
            <a:pPr algn="ctr">
              <a:defRPr/>
            </a:pPr>
            <a:r>
              <a:rPr lang="en-US" sz="3600" b="1" kern="10" dirty="0">
                <a:solidFill>
                  <a:srgbClr val="C00000"/>
                </a:solidFill>
                <a:latin typeface="Times New Roman" panose="02020603050405020304" pitchFamily="18" charset="0"/>
                <a:cs typeface="Times New Roman" panose="02020603050405020304" pitchFamily="18" charset="0"/>
              </a:rPr>
              <a:t>XÉT THEO CÁCH THỨC CỦA NÓ Ở MỘT GIAI ĐOẠN LỊCH SỬ NHẤT ĐỊNH</a:t>
            </a:r>
            <a:r>
              <a:rPr lang="en-US" sz="3600" kern="10" dirty="0">
                <a:solidFill>
                  <a:srgbClr val="002060"/>
                </a:solidFill>
                <a:latin typeface="Times New Roman" panose="02020603050405020304" pitchFamily="18" charset="0"/>
                <a:cs typeface="Times New Roman" panose="02020603050405020304" pitchFamily="18" charset="0"/>
              </a:rPr>
              <a:t> </a:t>
            </a:r>
          </a:p>
        </p:txBody>
      </p:sp>
      <p:pic>
        <p:nvPicPr>
          <p:cNvPr id="13324" name="Picture 12" descr="NT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6875" y="1123951"/>
            <a:ext cx="2592388" cy="16557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13326" name="Picture 14"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719639" y="2957514"/>
            <a:ext cx="2522537" cy="1881187"/>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13327"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7100" y="1123951"/>
            <a:ext cx="2520950" cy="1584325"/>
          </a:xfrm>
          <a:prstGeom prst="rect">
            <a:avLst/>
          </a:prstGeom>
          <a:solidFill>
            <a:srgbClr val="33CCCC"/>
          </a:solidFill>
          <a:ln w="12700">
            <a:solidFill>
              <a:srgbClr val="FFFF00"/>
            </a:solidFill>
            <a:miter lim="800000"/>
            <a:headEnd/>
            <a:tailEnd/>
          </a:ln>
        </p:spPr>
      </p:pic>
      <p:pic>
        <p:nvPicPr>
          <p:cNvPr id="13328" name="Picture 16" descr="原始社会"/>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1681163" y="3101976"/>
            <a:ext cx="2563812" cy="17367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4615" name="WordArt 17"/>
          <p:cNvSpPr>
            <a:spLocks noChangeArrowheads="1" noChangeShapeType="1" noTextEdit="1"/>
          </p:cNvSpPr>
          <p:nvPr/>
        </p:nvSpPr>
        <p:spPr bwMode="auto">
          <a:xfrm>
            <a:off x="1852614" y="331789"/>
            <a:ext cx="2376487" cy="358775"/>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sp>
        <p:nvSpPr>
          <p:cNvPr id="324616" name="WordArt 18"/>
          <p:cNvSpPr>
            <a:spLocks noChangeArrowheads="1" noChangeShapeType="1" noTextEdit="1"/>
          </p:cNvSpPr>
          <p:nvPr/>
        </p:nvSpPr>
        <p:spPr bwMode="auto">
          <a:xfrm>
            <a:off x="4953000" y="33178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
        <p:nvSpPr>
          <p:cNvPr id="6154" name="Rectangle 19"/>
          <p:cNvSpPr>
            <a:spLocks noChangeArrowheads="1"/>
          </p:cNvSpPr>
          <p:nvPr/>
        </p:nvSpPr>
        <p:spPr bwMode="auto">
          <a:xfrm>
            <a:off x="7596189" y="1123950"/>
            <a:ext cx="2890837" cy="3714750"/>
          </a:xfrm>
          <a:prstGeom prst="rect">
            <a:avLst/>
          </a:prstGeom>
          <a:ln>
            <a:headEnd/>
            <a:tailEnd/>
          </a:ln>
        </p:spPr>
        <p:style>
          <a:lnRef idx="1">
            <a:schemeClr val="dk1"/>
          </a:lnRef>
          <a:fillRef idx="2">
            <a:schemeClr val="dk1"/>
          </a:fillRef>
          <a:effectRef idx="1">
            <a:schemeClr val="dk1"/>
          </a:effectRef>
          <a:fontRef idx="minor">
            <a:schemeClr val="dk1"/>
          </a:fontRef>
        </p:style>
        <p:txBody>
          <a:bodyPr/>
          <a:lstStyle>
            <a:lvl1pPr marL="342900" indent="-342900"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just" eaLnBrk="1" hangingPunct="1">
              <a:lnSpc>
                <a:spcPct val="90000"/>
              </a:lnSpc>
              <a:spcBef>
                <a:spcPct val="20000"/>
              </a:spcBef>
              <a:defRPr/>
            </a:pPr>
            <a:r>
              <a:rPr lang="en-US" altLang="en-US" sz="2200" dirty="0">
                <a:latin typeface=".VnMystical" pitchFamily="34" charset="0"/>
              </a:rPr>
              <a:t>     </a:t>
            </a:r>
            <a:r>
              <a:rPr lang="en-US" altLang="en-US" sz="2200" dirty="0" err="1">
                <a:solidFill>
                  <a:srgbClr val="000066"/>
                </a:solidFill>
              </a:rPr>
              <a:t>Muốn</a:t>
            </a:r>
            <a:r>
              <a:rPr lang="en-US" altLang="en-US" sz="2200" dirty="0">
                <a:solidFill>
                  <a:srgbClr val="000066"/>
                </a:solidFill>
              </a:rPr>
              <a:t> </a:t>
            </a:r>
            <a:r>
              <a:rPr lang="en-US" altLang="en-US" sz="2200" dirty="0" err="1">
                <a:solidFill>
                  <a:srgbClr val="000066"/>
                </a:solidFill>
              </a:rPr>
              <a:t>sinh</a:t>
            </a:r>
            <a:r>
              <a:rPr lang="en-US" altLang="en-US" sz="2200" dirty="0">
                <a:solidFill>
                  <a:srgbClr val="000066"/>
                </a:solidFill>
              </a:rPr>
              <a:t> </a:t>
            </a:r>
            <a:r>
              <a:rPr lang="en-US" altLang="en-US" sz="2200" dirty="0" err="1">
                <a:solidFill>
                  <a:srgbClr val="000066"/>
                </a:solidFill>
              </a:rPr>
              <a:t>tồn</a:t>
            </a:r>
            <a:r>
              <a:rPr lang="en-US" altLang="en-US" sz="2200" dirty="0">
                <a:solidFill>
                  <a:srgbClr val="000066"/>
                </a:solidFill>
              </a:rPr>
              <a:t>, con </a:t>
            </a:r>
            <a:r>
              <a:rPr lang="en-US" altLang="en-US" sz="2200" dirty="0" err="1">
                <a:solidFill>
                  <a:srgbClr val="000066"/>
                </a:solidFill>
              </a:rPr>
              <a:t>người</a:t>
            </a:r>
            <a:r>
              <a:rPr lang="en-US" altLang="en-US" sz="2200" dirty="0">
                <a:solidFill>
                  <a:srgbClr val="000066"/>
                </a:solidFill>
              </a:rPr>
              <a:t> </a:t>
            </a:r>
            <a:r>
              <a:rPr lang="en-US" altLang="en-US" sz="2200" dirty="0" err="1">
                <a:solidFill>
                  <a:srgbClr val="000066"/>
                </a:solidFill>
              </a:rPr>
              <a:t>phải</a:t>
            </a:r>
            <a:r>
              <a:rPr lang="en-US" altLang="en-US" sz="2200" dirty="0">
                <a:solidFill>
                  <a:srgbClr val="000066"/>
                </a:solidFill>
              </a:rPr>
              <a:t> </a:t>
            </a:r>
            <a:r>
              <a:rPr lang="en-US" altLang="en-US" sz="2200" dirty="0" err="1">
                <a:solidFill>
                  <a:srgbClr val="000066"/>
                </a:solidFill>
              </a:rPr>
              <a:t>tiến</a:t>
            </a:r>
            <a:r>
              <a:rPr lang="en-US" altLang="en-US" sz="2200" dirty="0">
                <a:solidFill>
                  <a:srgbClr val="000066"/>
                </a:solidFill>
              </a:rPr>
              <a:t> </a:t>
            </a:r>
            <a:r>
              <a:rPr lang="en-US" altLang="en-US" sz="2200" dirty="0" err="1">
                <a:solidFill>
                  <a:srgbClr val="000066"/>
                </a:solidFill>
              </a:rPr>
              <a:t>hành</a:t>
            </a:r>
            <a:r>
              <a:rPr lang="en-US" altLang="en-US" sz="2200" dirty="0">
                <a:solidFill>
                  <a:srgbClr val="000066"/>
                </a:solidFill>
              </a:rPr>
              <a:t> </a:t>
            </a:r>
            <a:r>
              <a:rPr lang="en-US" altLang="en-US" sz="2200" dirty="0" err="1">
                <a:solidFill>
                  <a:srgbClr val="000066"/>
                </a:solidFill>
              </a:rPr>
              <a:t>sản</a:t>
            </a:r>
            <a:r>
              <a:rPr lang="en-US" altLang="en-US" sz="2200" dirty="0">
                <a:solidFill>
                  <a:srgbClr val="000066"/>
                </a:solidFill>
              </a:rPr>
              <a:t> </a:t>
            </a:r>
            <a:r>
              <a:rPr lang="en-US" altLang="en-US" sz="2200" dirty="0" err="1">
                <a:solidFill>
                  <a:srgbClr val="000066"/>
                </a:solidFill>
              </a:rPr>
              <a:t>xuất</a:t>
            </a:r>
            <a:r>
              <a:rPr lang="en-US" altLang="en-US" sz="2200" dirty="0">
                <a:solidFill>
                  <a:srgbClr val="000066"/>
                </a:solidFill>
              </a:rPr>
              <a:t> </a:t>
            </a:r>
            <a:r>
              <a:rPr lang="en-US" altLang="en-US" sz="2200" dirty="0" err="1">
                <a:solidFill>
                  <a:srgbClr val="000066"/>
                </a:solidFill>
              </a:rPr>
              <a:t>vật</a:t>
            </a:r>
            <a:r>
              <a:rPr lang="en-US" altLang="en-US" sz="2200" dirty="0">
                <a:solidFill>
                  <a:srgbClr val="000066"/>
                </a:solidFill>
              </a:rPr>
              <a:t> </a:t>
            </a:r>
            <a:r>
              <a:rPr lang="en-US" altLang="en-US" sz="2200" dirty="0" err="1">
                <a:solidFill>
                  <a:srgbClr val="000066"/>
                </a:solidFill>
              </a:rPr>
              <a:t>chất</a:t>
            </a:r>
            <a:r>
              <a:rPr lang="en-US" altLang="en-US" sz="2200" dirty="0">
                <a:solidFill>
                  <a:srgbClr val="000066"/>
                </a:solidFill>
              </a:rPr>
              <a:t> </a:t>
            </a:r>
            <a:r>
              <a:rPr lang="en-US" altLang="en-US" sz="2200" dirty="0" err="1">
                <a:solidFill>
                  <a:srgbClr val="000066"/>
                </a:solidFill>
              </a:rPr>
              <a:t>tuy</a:t>
            </a:r>
            <a:r>
              <a:rPr lang="en-US" altLang="en-US" sz="2200" dirty="0">
                <a:solidFill>
                  <a:srgbClr val="000066"/>
                </a:solidFill>
              </a:rPr>
              <a:t> </a:t>
            </a:r>
            <a:r>
              <a:rPr lang="en-US" altLang="en-US" sz="2200" dirty="0" err="1">
                <a:solidFill>
                  <a:srgbClr val="000066"/>
                </a:solidFill>
              </a:rPr>
              <a:t>nhiên</a:t>
            </a:r>
            <a:r>
              <a:rPr lang="en-US" altLang="en-US" sz="2200" dirty="0">
                <a:solidFill>
                  <a:srgbClr val="000066"/>
                </a:solidFill>
              </a:rPr>
              <a:t> </a:t>
            </a:r>
            <a:r>
              <a:rPr lang="en-US" altLang="en-US" sz="2200" dirty="0" err="1">
                <a:solidFill>
                  <a:srgbClr val="000066"/>
                </a:solidFill>
              </a:rPr>
              <a:t>có</a:t>
            </a:r>
            <a:r>
              <a:rPr lang="en-US" altLang="en-US" sz="2200" dirty="0">
                <a:solidFill>
                  <a:srgbClr val="000066"/>
                </a:solidFill>
              </a:rPr>
              <a:t> </a:t>
            </a:r>
            <a:r>
              <a:rPr lang="en-US" altLang="en-US" sz="2200" dirty="0" err="1">
                <a:solidFill>
                  <a:srgbClr val="000066"/>
                </a:solidFill>
              </a:rPr>
              <a:t>sự</a:t>
            </a:r>
            <a:r>
              <a:rPr lang="en-US" altLang="en-US" sz="2200" dirty="0">
                <a:solidFill>
                  <a:srgbClr val="000066"/>
                </a:solidFill>
              </a:rPr>
              <a:t> </a:t>
            </a:r>
            <a:r>
              <a:rPr lang="en-US" altLang="en-US" sz="2200" dirty="0" err="1">
                <a:solidFill>
                  <a:srgbClr val="000066"/>
                </a:solidFill>
              </a:rPr>
              <a:t>khác</a:t>
            </a:r>
            <a:r>
              <a:rPr lang="en-US" altLang="en-US" sz="2200" dirty="0">
                <a:solidFill>
                  <a:srgbClr val="000066"/>
                </a:solidFill>
              </a:rPr>
              <a:t> </a:t>
            </a:r>
            <a:r>
              <a:rPr lang="en-US" altLang="en-US" sz="2200" dirty="0" err="1">
                <a:solidFill>
                  <a:srgbClr val="000066"/>
                </a:solidFill>
              </a:rPr>
              <a:t>nhau</a:t>
            </a:r>
            <a:r>
              <a:rPr lang="en-US" altLang="en-US" sz="2200" dirty="0">
                <a:solidFill>
                  <a:srgbClr val="000066"/>
                </a:solidFill>
              </a:rPr>
              <a:t> </a:t>
            </a:r>
            <a:r>
              <a:rPr lang="en-US" altLang="en-US" sz="2200" dirty="0" err="1">
                <a:solidFill>
                  <a:srgbClr val="000066"/>
                </a:solidFill>
              </a:rPr>
              <a:t>rất</a:t>
            </a:r>
            <a:r>
              <a:rPr lang="en-US" altLang="en-US" sz="2200" dirty="0">
                <a:solidFill>
                  <a:srgbClr val="000066"/>
                </a:solidFill>
              </a:rPr>
              <a:t> </a:t>
            </a:r>
            <a:r>
              <a:rPr lang="en-US" altLang="en-US" sz="2200" dirty="0" err="1">
                <a:solidFill>
                  <a:srgbClr val="000066"/>
                </a:solidFill>
              </a:rPr>
              <a:t>lớn</a:t>
            </a:r>
            <a:r>
              <a:rPr lang="en-US" altLang="en-US" sz="2200" dirty="0">
                <a:solidFill>
                  <a:srgbClr val="000066"/>
                </a:solidFill>
              </a:rPr>
              <a:t> </a:t>
            </a:r>
            <a:r>
              <a:rPr lang="en-US" altLang="en-US" sz="2200" dirty="0" err="1">
                <a:solidFill>
                  <a:srgbClr val="000066"/>
                </a:solidFill>
              </a:rPr>
              <a:t>về</a:t>
            </a:r>
            <a:r>
              <a:rPr lang="en-US" altLang="en-US" sz="2200" dirty="0">
                <a:solidFill>
                  <a:srgbClr val="000066"/>
                </a:solidFill>
              </a:rPr>
              <a:t> </a:t>
            </a:r>
            <a:r>
              <a:rPr lang="en-US" altLang="en-US" sz="2200" dirty="0" err="1">
                <a:solidFill>
                  <a:srgbClr val="000066"/>
                </a:solidFill>
              </a:rPr>
              <a:t>cách</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hái</a:t>
            </a:r>
            <a:r>
              <a:rPr lang="en-US" altLang="en-US" sz="2200" dirty="0">
                <a:solidFill>
                  <a:srgbClr val="000066"/>
                </a:solidFill>
              </a:rPr>
              <a:t> </a:t>
            </a:r>
            <a:r>
              <a:rPr lang="en-US" altLang="en-US" sz="2200" dirty="0" err="1">
                <a:solidFill>
                  <a:srgbClr val="000066"/>
                </a:solidFill>
              </a:rPr>
              <a:t>lượm</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đánh</a:t>
            </a:r>
            <a:r>
              <a:rPr lang="en-US" altLang="en-US" sz="2200" dirty="0">
                <a:solidFill>
                  <a:srgbClr val="000066"/>
                </a:solidFill>
              </a:rPr>
              <a:t> </a:t>
            </a:r>
            <a:r>
              <a:rPr lang="en-US" altLang="en-US" sz="2200" dirty="0" err="1">
                <a:solidFill>
                  <a:srgbClr val="000066"/>
                </a:solidFill>
              </a:rPr>
              <a:t>bắt</a:t>
            </a:r>
            <a:r>
              <a:rPr lang="en-US" altLang="en-US" sz="2200" dirty="0">
                <a:solidFill>
                  <a:srgbClr val="000066"/>
                </a:solidFill>
              </a:rPr>
              <a:t> </a:t>
            </a:r>
            <a:r>
              <a:rPr lang="en-US" altLang="en-US" sz="2200" dirty="0" err="1">
                <a:solidFill>
                  <a:srgbClr val="000066"/>
                </a:solidFill>
              </a:rPr>
              <a:t>thời</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nguyên</a:t>
            </a:r>
            <a:r>
              <a:rPr lang="en-US" altLang="en-US" sz="2200" dirty="0">
                <a:solidFill>
                  <a:srgbClr val="000066"/>
                </a:solidFill>
              </a:rPr>
              <a:t> </a:t>
            </a:r>
            <a:r>
              <a:rPr lang="en-US" altLang="en-US" sz="2200" dirty="0" err="1">
                <a:solidFill>
                  <a:srgbClr val="000066"/>
                </a:solidFill>
              </a:rPr>
              <a:t>thủy</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phương</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công</a:t>
            </a:r>
            <a:r>
              <a:rPr lang="en-US" altLang="en-US" sz="2200" dirty="0">
                <a:solidFill>
                  <a:srgbClr val="000066"/>
                </a:solidFill>
              </a:rPr>
              <a:t> </a:t>
            </a:r>
            <a:r>
              <a:rPr lang="en-US" altLang="en-US" sz="2200" dirty="0" err="1">
                <a:solidFill>
                  <a:srgbClr val="000066"/>
                </a:solidFill>
              </a:rPr>
              <a:t>nghiệp</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hiện</a:t>
            </a:r>
            <a:r>
              <a:rPr lang="en-US" altLang="en-US" sz="2200" dirty="0">
                <a:solidFill>
                  <a:srgbClr val="000066"/>
                </a:solidFill>
              </a:rPr>
              <a:t> </a:t>
            </a:r>
            <a:r>
              <a:rPr lang="en-US" altLang="en-US" sz="2200" dirty="0" err="1">
                <a:solidFill>
                  <a:srgbClr val="000066"/>
                </a:solidFill>
              </a:rPr>
              <a:t>đại</a:t>
            </a:r>
            <a:endParaRPr lang="vi-VN" altLang="en-US" sz="2200" dirty="0">
              <a:solidFill>
                <a:srgbClr val="000066"/>
              </a:solidFill>
            </a:endParaRPr>
          </a:p>
          <a:p>
            <a:pPr eaLnBrk="1" hangingPunct="1">
              <a:lnSpc>
                <a:spcPct val="90000"/>
              </a:lnSpc>
              <a:spcBef>
                <a:spcPct val="20000"/>
              </a:spcBef>
              <a:defRPr/>
            </a:pPr>
            <a:endParaRPr lang="vi-VN" altLang="en-US" sz="2200" dirty="0">
              <a:solidFill>
                <a:srgbClr val="FF3300"/>
              </a:solidFill>
            </a:endParaRPr>
          </a:p>
        </p:txBody>
      </p:sp>
    </p:spTree>
    <p:extLst>
      <p:ext uri="{BB962C8B-B14F-4D97-AF65-F5344CB8AC3E}">
        <p14:creationId xmlns:p14="http://schemas.microsoft.com/office/powerpoint/2010/main" val="206963272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13324"/>
                                        </p:tgtEl>
                                        <p:attrNameLst>
                                          <p:attrName>style.visibility</p:attrName>
                                        </p:attrNameLst>
                                      </p:cBhvr>
                                      <p:to>
                                        <p:strVal val="visible"/>
                                      </p:to>
                                    </p:set>
                                    <p:anim calcmode="lin" valueType="num">
                                      <p:cBhvr>
                                        <p:cTn id="7" dur="1000" fill="hold"/>
                                        <p:tgtEl>
                                          <p:spTgt spid="13324"/>
                                        </p:tgtEl>
                                        <p:attrNameLst>
                                          <p:attrName>ppt_x</p:attrName>
                                        </p:attrNameLst>
                                      </p:cBhvr>
                                      <p:tavLst>
                                        <p:tav tm="0">
                                          <p:val>
                                            <p:strVal val="#ppt_x-.2"/>
                                          </p:val>
                                        </p:tav>
                                        <p:tav tm="100000">
                                          <p:val>
                                            <p:strVal val="#ppt_x"/>
                                          </p:val>
                                        </p:tav>
                                      </p:tavLst>
                                    </p:anim>
                                    <p:anim calcmode="lin" valueType="num">
                                      <p:cBhvr>
                                        <p:cTn id="8" dur="1000" fill="hold"/>
                                        <p:tgtEl>
                                          <p:spTgt spid="13324"/>
                                        </p:tgtEl>
                                        <p:attrNameLst>
                                          <p:attrName>ppt_y</p:attrName>
                                        </p:attrNameLst>
                                      </p:cBhvr>
                                      <p:tavLst>
                                        <p:tav tm="0">
                                          <p:val>
                                            <p:strVal val="#ppt_y"/>
                                          </p:val>
                                        </p:tav>
                                        <p:tav tm="100000">
                                          <p:val>
                                            <p:strVal val="#ppt_y"/>
                                          </p:val>
                                        </p:tav>
                                      </p:tavLst>
                                    </p:anim>
                                    <p:animEffect transition="in" filter="wipe(right)" prLst="gradientSize: 0.1">
                                      <p:cBhvr>
                                        <p:cTn id="9" dur="1000"/>
                                        <p:tgtEl>
                                          <p:spTgt spid="13324"/>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13328"/>
                                        </p:tgtEl>
                                        <p:attrNameLst>
                                          <p:attrName>style.visibility</p:attrName>
                                        </p:attrNameLst>
                                      </p:cBhvr>
                                      <p:to>
                                        <p:strVal val="visible"/>
                                      </p:to>
                                    </p:set>
                                    <p:anim calcmode="lin" valueType="num">
                                      <p:cBhvr>
                                        <p:cTn id="13" dur="1000" fill="hold"/>
                                        <p:tgtEl>
                                          <p:spTgt spid="13328"/>
                                        </p:tgtEl>
                                        <p:attrNameLst>
                                          <p:attrName>ppt_x</p:attrName>
                                        </p:attrNameLst>
                                      </p:cBhvr>
                                      <p:tavLst>
                                        <p:tav tm="0">
                                          <p:val>
                                            <p:strVal val="#ppt_x-.2"/>
                                          </p:val>
                                        </p:tav>
                                        <p:tav tm="100000">
                                          <p:val>
                                            <p:strVal val="#ppt_x"/>
                                          </p:val>
                                        </p:tav>
                                      </p:tavLst>
                                    </p:anim>
                                    <p:anim calcmode="lin" valueType="num">
                                      <p:cBhvr>
                                        <p:cTn id="14" dur="1000" fill="hold"/>
                                        <p:tgtEl>
                                          <p:spTgt spid="13328"/>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3328"/>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13326"/>
                                        </p:tgtEl>
                                        <p:attrNameLst>
                                          <p:attrName>style.visibility</p:attrName>
                                        </p:attrNameLst>
                                      </p:cBhvr>
                                      <p:to>
                                        <p:strVal val="visible"/>
                                      </p:to>
                                    </p:set>
                                    <p:anim calcmode="lin" valueType="num">
                                      <p:cBhvr>
                                        <p:cTn id="19" dur="1000" fill="hold"/>
                                        <p:tgtEl>
                                          <p:spTgt spid="13326"/>
                                        </p:tgtEl>
                                        <p:attrNameLst>
                                          <p:attrName>ppt_x</p:attrName>
                                        </p:attrNameLst>
                                      </p:cBhvr>
                                      <p:tavLst>
                                        <p:tav tm="0">
                                          <p:val>
                                            <p:strVal val="#ppt_x-.2"/>
                                          </p:val>
                                        </p:tav>
                                        <p:tav tm="100000">
                                          <p:val>
                                            <p:strVal val="#ppt_x"/>
                                          </p:val>
                                        </p:tav>
                                      </p:tavLst>
                                    </p:anim>
                                    <p:anim calcmode="lin" valueType="num">
                                      <p:cBhvr>
                                        <p:cTn id="20" dur="1000" fill="hold"/>
                                        <p:tgtEl>
                                          <p:spTgt spid="13326"/>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3326"/>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13327"/>
                                        </p:tgtEl>
                                        <p:attrNameLst>
                                          <p:attrName>style.visibility</p:attrName>
                                        </p:attrNameLst>
                                      </p:cBhvr>
                                      <p:to>
                                        <p:strVal val="visible"/>
                                      </p:to>
                                    </p:set>
                                    <p:anim calcmode="lin" valueType="num">
                                      <p:cBhvr>
                                        <p:cTn id="25" dur="1000" fill="hold"/>
                                        <p:tgtEl>
                                          <p:spTgt spid="13327"/>
                                        </p:tgtEl>
                                        <p:attrNameLst>
                                          <p:attrName>ppt_x</p:attrName>
                                        </p:attrNameLst>
                                      </p:cBhvr>
                                      <p:tavLst>
                                        <p:tav tm="0">
                                          <p:val>
                                            <p:strVal val="#ppt_x-.2"/>
                                          </p:val>
                                        </p:tav>
                                        <p:tav tm="100000">
                                          <p:val>
                                            <p:strVal val="#ppt_x"/>
                                          </p:val>
                                        </p:tav>
                                      </p:tavLst>
                                    </p:anim>
                                    <p:anim calcmode="lin" valueType="num">
                                      <p:cBhvr>
                                        <p:cTn id="26" dur="1000" fill="hold"/>
                                        <p:tgtEl>
                                          <p:spTgt spid="13327"/>
                                        </p:tgtEl>
                                        <p:attrNameLst>
                                          <p:attrName>ppt_y</p:attrName>
                                        </p:attrNameLst>
                                      </p:cBhvr>
                                      <p:tavLst>
                                        <p:tav tm="0">
                                          <p:val>
                                            <p:strVal val="#ppt_y"/>
                                          </p:val>
                                        </p:tav>
                                        <p:tav tm="100000">
                                          <p:val>
                                            <p:strVal val="#ppt_y"/>
                                          </p:val>
                                        </p:tav>
                                      </p:tavLst>
                                    </p:anim>
                                    <p:animEffect transition="in" filter="wipe(right)" prLst="gradientSize: 0.1">
                                      <p:cBhvr>
                                        <p:cTn id="27" dur="1000"/>
                                        <p:tgtEl>
                                          <p:spTgt spid="133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3075"/>
                                        </p:tgtEl>
                                        <p:attrNameLst>
                                          <p:attrName>style.visibility</p:attrName>
                                        </p:attrNameLst>
                                      </p:cBhvr>
                                      <p:to>
                                        <p:strVal val="visible"/>
                                      </p:to>
                                    </p:set>
                                    <p:anim calcmode="lin" valueType="num">
                                      <p:cBhvr additive="base">
                                        <p:cTn id="32" dur="500" fill="hold"/>
                                        <p:tgtEl>
                                          <p:spTgt spid="3075"/>
                                        </p:tgtEl>
                                        <p:attrNameLst>
                                          <p:attrName>ppt_x</p:attrName>
                                        </p:attrNameLst>
                                      </p:cBhvr>
                                      <p:tavLst>
                                        <p:tav tm="0">
                                          <p:val>
                                            <p:strVal val="#ppt_x"/>
                                          </p:val>
                                        </p:tav>
                                        <p:tav tm="100000">
                                          <p:val>
                                            <p:strVal val="#ppt_x"/>
                                          </p:val>
                                        </p:tav>
                                      </p:tavLst>
                                    </p:anim>
                                    <p:anim calcmode="lin" valueType="num">
                                      <p:cBhvr additive="base">
                                        <p:cTn id="33" dur="500" fill="hold"/>
                                        <p:tgtEl>
                                          <p:spTgt spid="307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8" presetClass="exit" presetSubtype="16" fill="hold" nodeType="clickEffect">
                                  <p:stCondLst>
                                    <p:cond delay="0"/>
                                  </p:stCondLst>
                                  <p:childTnLst>
                                    <p:animEffect transition="out" filter="diamond(in)">
                                      <p:cBhvr>
                                        <p:cTn id="37" dur="2000"/>
                                        <p:tgtEl>
                                          <p:spTgt spid="3075"/>
                                        </p:tgtEl>
                                      </p:cBhvr>
                                    </p:animEffect>
                                    <p:set>
                                      <p:cBhvr>
                                        <p:cTn id="38" dur="1" fill="hold">
                                          <p:stCondLst>
                                            <p:cond delay="1999"/>
                                          </p:stCondLst>
                                        </p:cTn>
                                        <p:tgtEl>
                                          <p:spTgt spid="30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Vertical Scroll 3"/>
          <p:cNvSpPr/>
          <p:nvPr/>
        </p:nvSpPr>
        <p:spPr>
          <a:xfrm>
            <a:off x="1828800" y="404814"/>
            <a:ext cx="1600200" cy="5614987"/>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200" b="1" dirty="0" err="1">
                <a:solidFill>
                  <a:srgbClr val="C00000"/>
                </a:solidFill>
                <a:latin typeface="Times New Roman" pitchFamily="18" charset="0"/>
                <a:cs typeface="Times New Roman" pitchFamily="18" charset="0"/>
              </a:rPr>
              <a:t>Vai</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trò</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của</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sản</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xuất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vật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chất</a:t>
            </a:r>
            <a:r>
              <a:rPr lang="en-US" altLang="en-US" sz="3200" b="1" dirty="0">
                <a:solidFill>
                  <a:srgbClr val="C00000"/>
                </a:solidFill>
                <a:latin typeface="Times New Roman" pitchFamily="18" charset="0"/>
                <a:cs typeface="Times New Roman" pitchFamily="18" charset="0"/>
              </a:rPr>
              <a:t> </a:t>
            </a:r>
            <a:endParaRPr lang="en-US" altLang="en-US" sz="3200" b="1" dirty="0">
              <a:solidFill>
                <a:srgbClr val="C00000"/>
              </a:solidFill>
            </a:endParaRPr>
          </a:p>
        </p:txBody>
      </p:sp>
      <p:sp>
        <p:nvSpPr>
          <p:cNvPr id="5" name="Rounded Rectangle 4"/>
          <p:cNvSpPr/>
          <p:nvPr/>
        </p:nvSpPr>
        <p:spPr>
          <a:xfrm>
            <a:off x="4532313" y="504825"/>
            <a:ext cx="5791200" cy="914400"/>
          </a:xfrm>
          <a:prstGeom prst="roundRect">
            <a:avLst/>
          </a:prstGeom>
          <a:solidFill>
            <a:srgbClr val="FF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b="1" dirty="0" err="1">
                <a:solidFill>
                  <a:srgbClr val="C00000"/>
                </a:solidFill>
              </a:rPr>
              <a:t>tư</a:t>
            </a:r>
            <a:r>
              <a:rPr lang="en-US" altLang="en-US" sz="2400" b="1" dirty="0">
                <a:solidFill>
                  <a:srgbClr val="C00000"/>
                </a:solidFill>
              </a:rPr>
              <a:t> </a:t>
            </a:r>
            <a:r>
              <a:rPr lang="en-US" altLang="en-US" sz="2400" b="1" dirty="0" err="1">
                <a:solidFill>
                  <a:srgbClr val="C00000"/>
                </a:solidFill>
              </a:rPr>
              <a:t>liệu</a:t>
            </a:r>
            <a:r>
              <a:rPr lang="en-US" altLang="en-US" sz="2400" b="1" dirty="0">
                <a:solidFill>
                  <a:srgbClr val="C00000"/>
                </a:solidFill>
              </a:rPr>
              <a:t> </a:t>
            </a:r>
            <a:r>
              <a:rPr lang="en-US" altLang="en-US" sz="2400" b="1" dirty="0" err="1">
                <a:solidFill>
                  <a:srgbClr val="C00000"/>
                </a:solidFill>
              </a:rPr>
              <a:t>sinh</a:t>
            </a:r>
            <a:r>
              <a:rPr lang="en-US" altLang="en-US" sz="2400" b="1" dirty="0">
                <a:solidFill>
                  <a:srgbClr val="C00000"/>
                </a:solidFill>
              </a:rPr>
              <a:t> </a:t>
            </a:r>
            <a:r>
              <a:rPr lang="en-US" altLang="en-US" sz="2400" b="1" dirty="0" err="1">
                <a:solidFill>
                  <a:srgbClr val="C00000"/>
                </a:solidFill>
              </a:rPr>
              <a:t>hoạt</a:t>
            </a:r>
            <a:r>
              <a:rPr lang="en-US" altLang="en-US" sz="2400" b="1" dirty="0">
                <a:solidFill>
                  <a:srgbClr val="C00000"/>
                </a:solidFill>
              </a:rPr>
              <a:t> </a:t>
            </a:r>
            <a:r>
              <a:rPr lang="en-US" altLang="en-US" sz="2400" dirty="0" err="1">
                <a:solidFill>
                  <a:srgbClr val="002060"/>
                </a:solidFill>
              </a:rPr>
              <a:t>cho</a:t>
            </a:r>
            <a:r>
              <a:rPr lang="en-US" altLang="en-US" sz="2400" dirty="0">
                <a:solidFill>
                  <a:srgbClr val="002060"/>
                </a:solidFill>
              </a:rPr>
              <a:t> </a:t>
            </a:r>
            <a:r>
              <a:rPr lang="en-US" altLang="en-US" sz="2400" dirty="0" err="1">
                <a:solidFill>
                  <a:srgbClr val="002060"/>
                </a:solidFill>
              </a:rPr>
              <a:t>đời</a:t>
            </a:r>
            <a:r>
              <a:rPr lang="en-US" altLang="en-US" sz="2400" dirty="0">
                <a:solidFill>
                  <a:srgbClr val="002060"/>
                </a:solidFill>
              </a:rPr>
              <a:t> </a:t>
            </a:r>
            <a:r>
              <a:rPr lang="en-US" altLang="en-US" sz="2400" dirty="0" err="1">
                <a:solidFill>
                  <a:srgbClr val="002060"/>
                </a:solidFill>
              </a:rPr>
              <a:t>sống</a:t>
            </a:r>
            <a:r>
              <a:rPr lang="en-US" altLang="en-US" sz="2400" dirty="0">
                <a:solidFill>
                  <a:srgbClr val="002060"/>
                </a:solidFill>
              </a:rPr>
              <a:t> </a:t>
            </a:r>
            <a:r>
              <a:rPr lang="en-US" altLang="en-US" sz="2400" dirty="0" err="1">
                <a:solidFill>
                  <a:srgbClr val="002060"/>
                </a:solidFill>
              </a:rPr>
              <a:t>của</a:t>
            </a:r>
            <a:r>
              <a:rPr lang="en-US" altLang="en-US" sz="2400" dirty="0">
                <a:solidFill>
                  <a:srgbClr val="002060"/>
                </a:solidFill>
              </a:rPr>
              <a:t> </a:t>
            </a:r>
            <a:r>
              <a:rPr lang="en-US" altLang="en-US" sz="2400" dirty="0" err="1">
                <a:solidFill>
                  <a:srgbClr val="002060"/>
                </a:solidFill>
              </a:rPr>
              <a:t>xã</a:t>
            </a:r>
            <a:r>
              <a:rPr lang="en-US" altLang="en-US" sz="2400" dirty="0">
                <a:solidFill>
                  <a:srgbClr val="002060"/>
                </a:solidFill>
              </a:rPr>
              <a:t> </a:t>
            </a:r>
            <a:r>
              <a:rPr lang="en-US" altLang="en-US" sz="2400" dirty="0" err="1">
                <a:solidFill>
                  <a:srgbClr val="002060"/>
                </a:solidFill>
              </a:rPr>
              <a:t>hội</a:t>
            </a:r>
            <a:r>
              <a:rPr lang="en-US" altLang="en-US" sz="2400" dirty="0">
                <a:solidFill>
                  <a:srgbClr val="002060"/>
                </a:solidFill>
              </a:rPr>
              <a:t> </a:t>
            </a:r>
            <a:r>
              <a:rPr lang="en-US" altLang="en-US" sz="2400" dirty="0" err="1">
                <a:solidFill>
                  <a:srgbClr val="002060"/>
                </a:solidFill>
              </a:rPr>
              <a:t>loài</a:t>
            </a:r>
            <a:r>
              <a:rPr lang="en-US" altLang="en-US" sz="2400" dirty="0">
                <a:solidFill>
                  <a:srgbClr val="002060"/>
                </a:solidFill>
              </a:rPr>
              <a:t> </a:t>
            </a:r>
            <a:r>
              <a:rPr lang="en-US" altLang="en-US" sz="2400" dirty="0" err="1">
                <a:solidFill>
                  <a:srgbClr val="002060"/>
                </a:solidFill>
              </a:rPr>
              <a:t>người</a:t>
            </a:r>
            <a:endParaRPr lang="en-US" altLang="en-US" sz="2400" dirty="0">
              <a:solidFill>
                <a:srgbClr val="002060"/>
              </a:solidFill>
            </a:endParaRPr>
          </a:p>
        </p:txBody>
      </p:sp>
      <p:sp>
        <p:nvSpPr>
          <p:cNvPr id="6" name="Rounded Rectangle 5"/>
          <p:cNvSpPr/>
          <p:nvPr/>
        </p:nvSpPr>
        <p:spPr>
          <a:xfrm>
            <a:off x="4611689" y="1866900"/>
            <a:ext cx="5711825" cy="762000"/>
          </a:xfrm>
          <a:prstGeom prst="roundRect">
            <a:avLst/>
          </a:prstGeom>
          <a:solidFill>
            <a:srgbClr val="66FF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dirty="0" err="1">
                <a:solidFill>
                  <a:srgbClr val="002060"/>
                </a:solidFill>
              </a:rPr>
              <a:t>mặt</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b="1" dirty="0" err="1">
                <a:solidFill>
                  <a:srgbClr val="C00000"/>
                </a:solidFill>
              </a:rPr>
              <a:t>quan</a:t>
            </a:r>
            <a:r>
              <a:rPr lang="en-US" altLang="en-US" sz="2400" b="1" dirty="0">
                <a:solidFill>
                  <a:srgbClr val="C00000"/>
                </a:solidFill>
              </a:rPr>
              <a:t> </a:t>
            </a:r>
            <a:r>
              <a:rPr lang="en-US" altLang="en-US" sz="2400" b="1" dirty="0" err="1">
                <a:solidFill>
                  <a:srgbClr val="C00000"/>
                </a:solidFill>
              </a:rPr>
              <a:t>hệ</a:t>
            </a:r>
            <a:r>
              <a:rPr lang="en-US" altLang="en-US" sz="2400" b="1"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endParaRPr lang="en-US" sz="2400" b="1" dirty="0">
              <a:solidFill>
                <a:srgbClr val="C00000"/>
              </a:solidFill>
            </a:endParaRPr>
          </a:p>
        </p:txBody>
      </p:sp>
      <p:sp>
        <p:nvSpPr>
          <p:cNvPr id="7" name="Rounded Rectangle 6"/>
          <p:cNvSpPr/>
          <p:nvPr/>
        </p:nvSpPr>
        <p:spPr>
          <a:xfrm>
            <a:off x="4595813" y="4614863"/>
            <a:ext cx="5842000" cy="914400"/>
          </a:xfrm>
          <a:prstGeom prst="roundRect">
            <a:avLst/>
          </a:prstGeom>
          <a:solidFill>
            <a:srgbClr val="66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457200" indent="-457200" algn="ctr">
              <a:buFont typeface="Wingdings" panose="05000000000000000000" pitchFamily="2" charset="2"/>
              <a:buChar char="Ø"/>
              <a:defRPr/>
            </a:pPr>
            <a:r>
              <a:rPr lang="en-US" altLang="en-US" sz="2400" b="1" dirty="0" err="1">
                <a:solidFill>
                  <a:srgbClr val="002060"/>
                </a:solidFill>
              </a:rPr>
              <a:t>Quyết</a:t>
            </a:r>
            <a:r>
              <a:rPr lang="en-US" altLang="en-US" sz="2400" b="1" dirty="0">
                <a:solidFill>
                  <a:srgbClr val="002060"/>
                </a:solidFill>
              </a:rPr>
              <a:t> </a:t>
            </a:r>
            <a:r>
              <a:rPr lang="en-US" altLang="en-US" sz="2400" b="1" dirty="0" err="1">
                <a:solidFill>
                  <a:srgbClr val="002060"/>
                </a:solidFill>
              </a:rPr>
              <a:t>định</a:t>
            </a:r>
            <a:r>
              <a:rPr lang="en-US" altLang="en-US" sz="2400" b="1" dirty="0">
                <a:solidFill>
                  <a:srgbClr val="002060"/>
                </a:solidFill>
              </a:rPr>
              <a:t> </a:t>
            </a:r>
            <a:r>
              <a:rPr lang="en-US" altLang="en-US" sz="2400" b="1" dirty="0" err="1">
                <a:solidFill>
                  <a:srgbClr val="C00000"/>
                </a:solidFill>
              </a:rPr>
              <a:t>sự</a:t>
            </a:r>
            <a:r>
              <a:rPr lang="en-US" altLang="en-US" sz="2400" b="1" dirty="0">
                <a:solidFill>
                  <a:srgbClr val="C00000"/>
                </a:solidFill>
              </a:rPr>
              <a:t> </a:t>
            </a:r>
            <a:r>
              <a:rPr lang="en-US" altLang="en-US" sz="2400" b="1" dirty="0" err="1">
                <a:solidFill>
                  <a:srgbClr val="C00000"/>
                </a:solidFill>
              </a:rPr>
              <a:t>phát</a:t>
            </a:r>
            <a:r>
              <a:rPr lang="en-US" altLang="en-US" sz="2400" b="1" dirty="0">
                <a:solidFill>
                  <a:srgbClr val="C00000"/>
                </a:solidFill>
              </a:rPr>
              <a:t> </a:t>
            </a:r>
            <a:r>
              <a:rPr lang="en-US" altLang="en-US" sz="2400" b="1" dirty="0" err="1">
                <a:solidFill>
                  <a:srgbClr val="C00000"/>
                </a:solidFill>
              </a:rPr>
              <a:t>triển</a:t>
            </a:r>
            <a:r>
              <a:rPr lang="en-US" altLang="en-US" sz="2400" b="1" dirty="0">
                <a:solidFill>
                  <a:srgbClr val="C00000"/>
                </a:solidFill>
              </a:rPr>
              <a:t> </a:t>
            </a:r>
            <a:r>
              <a:rPr lang="en-US" altLang="en-US" sz="2400" b="1" dirty="0" err="1">
                <a:solidFill>
                  <a:srgbClr val="002060"/>
                </a:solidFill>
              </a:rPr>
              <a:t>của</a:t>
            </a:r>
            <a:r>
              <a:rPr lang="en-US" altLang="en-US" sz="2400" b="1" dirty="0">
                <a:solidFill>
                  <a:srgbClr val="002060"/>
                </a:solidFill>
              </a:rPr>
              <a:t> </a:t>
            </a:r>
            <a:r>
              <a:rPr lang="en-US" altLang="en-US" sz="2400" b="1" dirty="0" err="1">
                <a:solidFill>
                  <a:srgbClr val="002060"/>
                </a:solidFill>
              </a:rPr>
              <a:t>xã</a:t>
            </a:r>
            <a:r>
              <a:rPr lang="en-US" altLang="en-US" sz="2400" b="1" dirty="0">
                <a:solidFill>
                  <a:srgbClr val="002060"/>
                </a:solidFill>
              </a:rPr>
              <a:t> </a:t>
            </a:r>
            <a:r>
              <a:rPr lang="en-US" altLang="en-US" sz="2400" b="1" dirty="0" err="1">
                <a:solidFill>
                  <a:srgbClr val="002060"/>
                </a:solidFill>
              </a:rPr>
              <a:t>hội</a:t>
            </a:r>
            <a:r>
              <a:rPr lang="en-US" altLang="en-US" sz="2400" b="1" dirty="0">
                <a:solidFill>
                  <a:srgbClr val="002060"/>
                </a:solidFill>
              </a:rPr>
              <a:t> </a:t>
            </a:r>
            <a:r>
              <a:rPr lang="en-US" altLang="en-US" sz="2400" b="1" dirty="0" err="1">
                <a:solidFill>
                  <a:srgbClr val="002060"/>
                </a:solidFill>
              </a:rPr>
              <a:t>loài</a:t>
            </a:r>
            <a:r>
              <a:rPr lang="en-US" altLang="en-US" sz="2400" b="1" dirty="0">
                <a:solidFill>
                  <a:srgbClr val="002060"/>
                </a:solidFill>
              </a:rPr>
              <a:t> </a:t>
            </a:r>
            <a:r>
              <a:rPr lang="en-US" altLang="en-US" sz="2400" b="1" dirty="0" err="1">
                <a:solidFill>
                  <a:srgbClr val="002060"/>
                </a:solidFill>
              </a:rPr>
              <a:t>người</a:t>
            </a:r>
            <a:endParaRPr lang="en-US" sz="2400" b="1" dirty="0">
              <a:solidFill>
                <a:srgbClr val="002060"/>
              </a:solidFill>
            </a:endParaRPr>
          </a:p>
        </p:txBody>
      </p:sp>
      <p:sp>
        <p:nvSpPr>
          <p:cNvPr id="8" name="Rounded Rectangle 7"/>
          <p:cNvSpPr/>
          <p:nvPr/>
        </p:nvSpPr>
        <p:spPr>
          <a:xfrm>
            <a:off x="4656139" y="3074988"/>
            <a:ext cx="5667375" cy="9906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b="1" dirty="0" err="1">
                <a:solidFill>
                  <a:srgbClr val="C00000"/>
                </a:solidFill>
              </a:rPr>
              <a:t>Cải</a:t>
            </a:r>
            <a:r>
              <a:rPr lang="en-US" altLang="en-US" sz="2400" b="1" dirty="0">
                <a:solidFill>
                  <a:srgbClr val="C00000"/>
                </a:solidFill>
              </a:rPr>
              <a:t> </a:t>
            </a:r>
            <a:r>
              <a:rPr lang="en-US" altLang="en-US" sz="2400" b="1" dirty="0" err="1">
                <a:solidFill>
                  <a:srgbClr val="C00000"/>
                </a:solidFill>
              </a:rPr>
              <a:t>biến</a:t>
            </a:r>
            <a:r>
              <a:rPr lang="en-US" altLang="en-US" sz="2400" b="1" dirty="0">
                <a:solidFill>
                  <a:srgbClr val="C00000"/>
                </a:solidFill>
              </a:rPr>
              <a:t> </a:t>
            </a:r>
            <a:r>
              <a:rPr lang="en-US" altLang="en-US" sz="2400" b="1" dirty="0" err="1">
                <a:solidFill>
                  <a:srgbClr val="C00000"/>
                </a:solidFill>
              </a:rPr>
              <a:t>tự</a:t>
            </a:r>
            <a:r>
              <a:rPr lang="en-US" altLang="en-US" sz="2400" b="1" dirty="0">
                <a:solidFill>
                  <a:srgbClr val="C00000"/>
                </a:solidFill>
              </a:rPr>
              <a:t> </a:t>
            </a:r>
            <a:r>
              <a:rPr lang="en-US" altLang="en-US" sz="2400" b="1" dirty="0" err="1">
                <a:solidFill>
                  <a:srgbClr val="C00000"/>
                </a:solidFill>
              </a:rPr>
              <a:t>nhiên</a:t>
            </a:r>
            <a:r>
              <a:rPr lang="en-US" altLang="en-US" sz="2400"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002060"/>
                </a:solidFill>
              </a:rPr>
              <a:t> </a:t>
            </a:r>
            <a:r>
              <a:rPr lang="en-US" altLang="en-US" sz="2400" dirty="0" err="1">
                <a:solidFill>
                  <a:srgbClr val="002060"/>
                </a:solidFill>
              </a:rPr>
              <a:t>và</a:t>
            </a:r>
            <a:r>
              <a:rPr lang="en-US" altLang="en-US" sz="2400" dirty="0">
                <a:solidFill>
                  <a:srgbClr val="002060"/>
                </a:solidFill>
              </a:rPr>
              <a:t> </a:t>
            </a:r>
            <a:r>
              <a:rPr lang="en-US" altLang="en-US" sz="2400" dirty="0" err="1">
                <a:solidFill>
                  <a:srgbClr val="002060"/>
                </a:solidFill>
              </a:rPr>
              <a:t>chính</a:t>
            </a:r>
            <a:r>
              <a:rPr lang="en-US" altLang="en-US" sz="2400" dirty="0">
                <a:solidFill>
                  <a:srgbClr val="002060"/>
                </a:solidFill>
              </a:rPr>
              <a:t> </a:t>
            </a:r>
            <a:r>
              <a:rPr lang="en-US" altLang="en-US" sz="2400" dirty="0" err="1">
                <a:solidFill>
                  <a:srgbClr val="002060"/>
                </a:solidFill>
              </a:rPr>
              <a:t>bản</a:t>
            </a:r>
            <a:r>
              <a:rPr lang="en-US" altLang="en-US" sz="2400" dirty="0">
                <a:solidFill>
                  <a:srgbClr val="002060"/>
                </a:solidFill>
              </a:rPr>
              <a:t> </a:t>
            </a:r>
            <a:r>
              <a:rPr lang="en-US" altLang="en-US" sz="2400" dirty="0" err="1">
                <a:solidFill>
                  <a:srgbClr val="002060"/>
                </a:solidFill>
              </a:rPr>
              <a:t>thân</a:t>
            </a:r>
            <a:r>
              <a:rPr lang="en-US" altLang="en-US" sz="2400" dirty="0">
                <a:solidFill>
                  <a:srgbClr val="002060"/>
                </a:solidFill>
              </a:rPr>
              <a:t> </a:t>
            </a:r>
            <a:r>
              <a:rPr lang="en-US" altLang="en-US" sz="2400" b="1" dirty="0">
                <a:solidFill>
                  <a:srgbClr val="C00000"/>
                </a:solidFill>
              </a:rPr>
              <a:t>con </a:t>
            </a:r>
            <a:r>
              <a:rPr lang="en-US" altLang="en-US" sz="2400" b="1" dirty="0" err="1">
                <a:solidFill>
                  <a:srgbClr val="C00000"/>
                </a:solidFill>
              </a:rPr>
              <a:t>người</a:t>
            </a:r>
            <a:endParaRPr lang="en-US" altLang="en-US" sz="2400" b="1" dirty="0">
              <a:solidFill>
                <a:srgbClr val="C00000"/>
              </a:solidFill>
            </a:endParaRPr>
          </a:p>
        </p:txBody>
      </p:sp>
      <p:cxnSp>
        <p:nvCxnSpPr>
          <p:cNvPr id="10" name="Straight Arrow Connector 9"/>
          <p:cNvCxnSpPr>
            <a:endCxn id="5" idx="1"/>
          </p:cNvCxnSpPr>
          <p:nvPr/>
        </p:nvCxnSpPr>
        <p:spPr>
          <a:xfrm flipV="1">
            <a:off x="3282951" y="962026"/>
            <a:ext cx="1249363" cy="2054225"/>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endCxn id="6" idx="1"/>
          </p:cNvCxnSpPr>
          <p:nvPr/>
        </p:nvCxnSpPr>
        <p:spPr>
          <a:xfrm flipV="1">
            <a:off x="3265488" y="2247901"/>
            <a:ext cx="1346200" cy="792163"/>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3271839" y="3024188"/>
            <a:ext cx="1343025" cy="6858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3282951" y="3052763"/>
            <a:ext cx="1343025" cy="20193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47629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1000"/>
                                        <p:tgtEl>
                                          <p:spTgt spid="8"/>
                                        </p:tgtEl>
                                      </p:cBhvr>
                                    </p:animEffect>
                                    <p:anim calcmode="lin" valueType="num">
                                      <p:cBhvr>
                                        <p:cTn id="50" dur="1000" fill="hold"/>
                                        <p:tgtEl>
                                          <p:spTgt spid="8"/>
                                        </p:tgtEl>
                                        <p:attrNameLst>
                                          <p:attrName>ppt_x</p:attrName>
                                        </p:attrNameLst>
                                      </p:cBhvr>
                                      <p:tavLst>
                                        <p:tav tm="0">
                                          <p:val>
                                            <p:strVal val="#ppt_x"/>
                                          </p:val>
                                        </p:tav>
                                        <p:tav tm="100000">
                                          <p:val>
                                            <p:strVal val="#ppt_x"/>
                                          </p:val>
                                        </p:tav>
                                      </p:tavLst>
                                    </p:anim>
                                    <p:anim calcmode="lin" valueType="num">
                                      <p:cBhvr>
                                        <p:cTn id="5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1" name="Rectangle 3"/>
          <p:cNvSpPr>
            <a:spLocks noGrp="1" noChangeArrowheads="1"/>
          </p:cNvSpPr>
          <p:nvPr>
            <p:ph type="body" idx="1"/>
          </p:nvPr>
        </p:nvSpPr>
        <p:spPr>
          <a:xfrm>
            <a:off x="1774826" y="404813"/>
            <a:ext cx="8640763" cy="1441450"/>
          </a:xfrm>
        </p:spPr>
        <p:txBody>
          <a:bodyPr/>
          <a:lstStyle/>
          <a:p>
            <a:pPr marL="609600" indent="-609600">
              <a:buNone/>
              <a:defRPr/>
            </a:pPr>
            <a:r>
              <a:rPr lang="en-US" altLang="en-US" sz="2000" dirty="0" err="1"/>
              <a:t>Ph.Ăngghen</a:t>
            </a:r>
            <a:r>
              <a:rPr lang="en-US" altLang="en-US" sz="2000" dirty="0"/>
              <a:t>:</a:t>
            </a:r>
          </a:p>
          <a:p>
            <a:pPr marL="0" indent="0" algn="just">
              <a:buNone/>
              <a:defRPr/>
            </a:pPr>
            <a:r>
              <a:rPr lang="en-US" altLang="en-US" sz="2000" i="1" dirty="0">
                <a:solidFill>
                  <a:srgbClr val="CC0000"/>
                </a:solidFill>
              </a:rPr>
              <a:t>“</a:t>
            </a:r>
            <a:r>
              <a:rPr lang="en-US" altLang="en-US" sz="2000" i="1" dirty="0" err="1"/>
              <a:t>Điểm</a:t>
            </a:r>
            <a:r>
              <a:rPr lang="en-US" altLang="en-US" sz="2000" i="1" dirty="0"/>
              <a:t> </a:t>
            </a:r>
            <a:r>
              <a:rPr lang="en-US" altLang="en-US" sz="2000" i="1" dirty="0" err="1"/>
              <a:t>khác</a:t>
            </a:r>
            <a:r>
              <a:rPr lang="en-US" altLang="en-US" sz="2000" i="1" dirty="0"/>
              <a:t> </a:t>
            </a:r>
            <a:r>
              <a:rPr lang="en-US" altLang="en-US" sz="2000" i="1" dirty="0" err="1"/>
              <a:t>biệt</a:t>
            </a:r>
            <a:r>
              <a:rPr lang="en-US" altLang="en-US" sz="2000" i="1" dirty="0"/>
              <a:t> </a:t>
            </a:r>
            <a:r>
              <a:rPr lang="en-US" altLang="en-US" sz="2000" i="1" dirty="0" err="1"/>
              <a:t>căn</a:t>
            </a:r>
            <a:r>
              <a:rPr lang="en-US" altLang="en-US" sz="2000" i="1" dirty="0"/>
              <a:t> </a:t>
            </a:r>
            <a:r>
              <a:rPr lang="en-US" altLang="en-US" sz="2000" i="1" dirty="0" err="1"/>
              <a:t>bản</a:t>
            </a:r>
            <a:r>
              <a:rPr lang="en-US" altLang="en-US" sz="2000" i="1" dirty="0"/>
              <a:t> </a:t>
            </a:r>
            <a:r>
              <a:rPr lang="en-US" altLang="en-US" sz="2000" i="1" dirty="0" err="1"/>
              <a:t>giữa</a:t>
            </a:r>
            <a:r>
              <a:rPr lang="en-US" altLang="en-US" sz="2000" i="1" dirty="0"/>
              <a:t> </a:t>
            </a:r>
            <a:r>
              <a:rPr lang="en-US" altLang="en-US" sz="2000" i="1" dirty="0" err="1"/>
              <a:t>xã</a:t>
            </a:r>
            <a:r>
              <a:rPr lang="en-US" altLang="en-US" sz="2000" i="1" dirty="0"/>
              <a:t> </a:t>
            </a:r>
            <a:r>
              <a:rPr lang="en-US" altLang="en-US" sz="2000" i="1" dirty="0" err="1"/>
              <a:t>hội</a:t>
            </a:r>
            <a:r>
              <a:rPr lang="en-US" altLang="en-US" sz="2000" i="1" dirty="0"/>
              <a:t> </a:t>
            </a:r>
            <a:r>
              <a:rPr lang="en-US" altLang="en-US" sz="2000" i="1" dirty="0" err="1"/>
              <a:t>loài</a:t>
            </a:r>
            <a:r>
              <a:rPr lang="en-US" altLang="en-US" sz="2000" i="1" dirty="0"/>
              <a:t> </a:t>
            </a:r>
            <a:r>
              <a:rPr lang="en-US" altLang="en-US" sz="2000" i="1" dirty="0" err="1"/>
              <a:t>người</a:t>
            </a:r>
            <a:r>
              <a:rPr lang="en-US" altLang="en-US" sz="2000" i="1" dirty="0"/>
              <a:t> </a:t>
            </a:r>
            <a:r>
              <a:rPr lang="en-US" altLang="en-US" sz="2000" i="1" dirty="0" err="1"/>
              <a:t>với</a:t>
            </a:r>
            <a:r>
              <a:rPr lang="en-US" altLang="en-US" sz="2000" i="1" dirty="0"/>
              <a:t> </a:t>
            </a:r>
            <a:r>
              <a:rPr lang="en-US" altLang="en-US" sz="2000" i="1" dirty="0" err="1"/>
              <a:t>xã</a:t>
            </a:r>
            <a:r>
              <a:rPr lang="en-US" altLang="en-US" sz="2000" i="1" dirty="0"/>
              <a:t> </a:t>
            </a:r>
            <a:r>
              <a:rPr lang="en-US" altLang="en-US" sz="2000" i="1" dirty="0" err="1"/>
              <a:t>hôi</a:t>
            </a:r>
            <a:r>
              <a:rPr lang="en-US" altLang="en-US" sz="2000" i="1" dirty="0"/>
              <a:t> </a:t>
            </a:r>
            <a:r>
              <a:rPr lang="en-US" altLang="en-US" sz="2000" i="1" dirty="0" err="1"/>
              <a:t>loài</a:t>
            </a:r>
            <a:r>
              <a:rPr lang="en-US" altLang="en-US" sz="2000" i="1" dirty="0"/>
              <a:t> </a:t>
            </a:r>
            <a:r>
              <a:rPr lang="en-US" altLang="en-US" sz="2000" i="1" dirty="0" err="1"/>
              <a:t>vật</a:t>
            </a:r>
            <a:r>
              <a:rPr lang="en-US" altLang="en-US" sz="2000" i="1" dirty="0"/>
              <a:t> </a:t>
            </a:r>
            <a:r>
              <a:rPr lang="en-US" altLang="en-US" sz="2000" i="1" dirty="0" err="1"/>
              <a:t>là</a:t>
            </a:r>
            <a:r>
              <a:rPr lang="en-US" altLang="en-US" sz="2000" i="1" dirty="0"/>
              <a:t> ở </a:t>
            </a:r>
            <a:r>
              <a:rPr lang="en-US" altLang="en-US" sz="2000" i="1" dirty="0" err="1"/>
              <a:t>chỗ</a:t>
            </a:r>
            <a:r>
              <a:rPr lang="en-US" altLang="en-US" sz="2000" i="1" dirty="0"/>
              <a:t>: </a:t>
            </a:r>
            <a:r>
              <a:rPr lang="en-US" altLang="en-US" sz="2000" b="1" i="1" dirty="0" err="1">
                <a:solidFill>
                  <a:srgbClr val="A50021"/>
                </a:solidFill>
              </a:rPr>
              <a:t>loài</a:t>
            </a:r>
            <a:r>
              <a:rPr lang="en-US" altLang="en-US" sz="2000" b="1" i="1" dirty="0">
                <a:solidFill>
                  <a:srgbClr val="A50021"/>
                </a:solidFill>
              </a:rPr>
              <a:t> </a:t>
            </a:r>
            <a:r>
              <a:rPr lang="en-US" altLang="en-US" sz="2000" b="1" i="1" dirty="0" err="1">
                <a:solidFill>
                  <a:srgbClr val="A50021"/>
                </a:solidFill>
              </a:rPr>
              <a:t>vật</a:t>
            </a:r>
            <a:r>
              <a:rPr lang="en-US" altLang="en-US" sz="2000" b="1" i="1" dirty="0">
                <a:solidFill>
                  <a:srgbClr val="A50021"/>
                </a:solidFill>
              </a:rPr>
              <a:t> may </a:t>
            </a:r>
            <a:r>
              <a:rPr lang="en-US" altLang="en-US" sz="2000" b="1" i="1" dirty="0" err="1">
                <a:solidFill>
                  <a:srgbClr val="A50021"/>
                </a:solidFill>
              </a:rPr>
              <a:t>lắm</a:t>
            </a:r>
            <a:r>
              <a:rPr lang="en-US" altLang="en-US" sz="2000" b="1" i="1" dirty="0">
                <a:solidFill>
                  <a:srgbClr val="A50021"/>
                </a:solidFill>
              </a:rPr>
              <a:t> </a:t>
            </a:r>
            <a:r>
              <a:rPr lang="en-US" altLang="en-US" sz="2000" b="1" i="1" dirty="0" err="1">
                <a:solidFill>
                  <a:srgbClr val="A50021"/>
                </a:solidFill>
              </a:rPr>
              <a:t>chỉ</a:t>
            </a:r>
            <a:r>
              <a:rPr lang="en-US" altLang="en-US" sz="2000" b="1" i="1" dirty="0">
                <a:solidFill>
                  <a:srgbClr val="A50021"/>
                </a:solidFill>
              </a:rPr>
              <a:t> </a:t>
            </a:r>
            <a:r>
              <a:rPr lang="en-US" altLang="en-US" sz="2000" b="1" i="1" dirty="0" err="1">
                <a:solidFill>
                  <a:srgbClr val="A50021"/>
                </a:solidFill>
              </a:rPr>
              <a:t>hái</a:t>
            </a:r>
            <a:r>
              <a:rPr lang="en-US" altLang="en-US" sz="2000" b="1" i="1" dirty="0">
                <a:solidFill>
                  <a:srgbClr val="A50021"/>
                </a:solidFill>
              </a:rPr>
              <a:t> </a:t>
            </a:r>
            <a:r>
              <a:rPr lang="en-US" altLang="en-US" sz="2000" b="1" i="1" dirty="0" err="1">
                <a:solidFill>
                  <a:srgbClr val="A50021"/>
                </a:solidFill>
              </a:rPr>
              <a:t>lượm</a:t>
            </a:r>
            <a:r>
              <a:rPr lang="en-US" altLang="en-US" sz="2000" b="1" i="1" dirty="0">
                <a:solidFill>
                  <a:srgbClr val="A50021"/>
                </a:solidFill>
              </a:rPr>
              <a:t>, </a:t>
            </a:r>
            <a:r>
              <a:rPr lang="en-US" altLang="en-US" sz="2000" b="1" i="1" dirty="0" err="1">
                <a:solidFill>
                  <a:srgbClr val="A50021"/>
                </a:solidFill>
              </a:rPr>
              <a:t>trong</a:t>
            </a:r>
            <a:r>
              <a:rPr lang="en-US" altLang="en-US" sz="2000" b="1" i="1" dirty="0">
                <a:solidFill>
                  <a:srgbClr val="A50021"/>
                </a:solidFill>
              </a:rPr>
              <a:t> </a:t>
            </a:r>
            <a:r>
              <a:rPr lang="en-US" altLang="en-US" sz="2000" b="1" i="1" dirty="0" err="1">
                <a:solidFill>
                  <a:srgbClr val="A50021"/>
                </a:solidFill>
              </a:rPr>
              <a:t>khi</a:t>
            </a:r>
            <a:r>
              <a:rPr lang="en-US" altLang="en-US" sz="2000" b="1" i="1" dirty="0">
                <a:solidFill>
                  <a:srgbClr val="A50021"/>
                </a:solidFill>
              </a:rPr>
              <a:t> con </a:t>
            </a:r>
            <a:r>
              <a:rPr lang="en-US" altLang="en-US" sz="2000" b="1" i="1" dirty="0" err="1">
                <a:solidFill>
                  <a:srgbClr val="A50021"/>
                </a:solidFill>
              </a:rPr>
              <a:t>người</a:t>
            </a:r>
            <a:r>
              <a:rPr lang="en-US" altLang="en-US" sz="2000" b="1" i="1" dirty="0">
                <a:solidFill>
                  <a:srgbClr val="A50021"/>
                </a:solidFill>
              </a:rPr>
              <a:t> </a:t>
            </a:r>
            <a:r>
              <a:rPr lang="en-US" altLang="en-US" sz="2000" b="1" i="1" dirty="0" err="1">
                <a:solidFill>
                  <a:srgbClr val="A50021"/>
                </a:solidFill>
              </a:rPr>
              <a:t>sản</a:t>
            </a:r>
            <a:r>
              <a:rPr lang="en-US" altLang="en-US" sz="2000" b="1" i="1" dirty="0">
                <a:solidFill>
                  <a:srgbClr val="A50021"/>
                </a:solidFill>
              </a:rPr>
              <a:t> </a:t>
            </a:r>
            <a:r>
              <a:rPr lang="en-US" altLang="en-US" sz="2000" b="1" i="1" dirty="0" err="1">
                <a:solidFill>
                  <a:srgbClr val="A50021"/>
                </a:solidFill>
              </a:rPr>
              <a:t>xuất</a:t>
            </a:r>
            <a:r>
              <a:rPr lang="en-US" altLang="en-US" sz="2000" b="1" i="1" dirty="0">
                <a:solidFill>
                  <a:srgbClr val="A50021"/>
                </a:solidFill>
              </a:rPr>
              <a:t>”.</a:t>
            </a:r>
            <a:endParaRPr lang="en-US" altLang="en-US" sz="2000" dirty="0">
              <a:solidFill>
                <a:srgbClr val="A50021"/>
              </a:solidFill>
            </a:endParaRPr>
          </a:p>
        </p:txBody>
      </p:sp>
      <p:grpSp>
        <p:nvGrpSpPr>
          <p:cNvPr id="327683" name="Group 11"/>
          <p:cNvGrpSpPr>
            <a:grpSpLocks/>
          </p:cNvGrpSpPr>
          <p:nvPr/>
        </p:nvGrpSpPr>
        <p:grpSpPr bwMode="auto">
          <a:xfrm>
            <a:off x="1811339" y="2060575"/>
            <a:ext cx="8569325" cy="4248150"/>
            <a:chOff x="1371600" y="1765935"/>
            <a:chExt cx="6248400" cy="2577465"/>
          </a:xfrm>
        </p:grpSpPr>
        <p:pic>
          <p:nvPicPr>
            <p:cNvPr id="327684" name="Picture 4" descr="tienhoa_moi_4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600" y="1765935"/>
              <a:ext cx="6248400" cy="2577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24" name="Rectangle 8"/>
            <p:cNvSpPr>
              <a:spLocks noChangeArrowheads="1"/>
            </p:cNvSpPr>
            <p:nvPr/>
          </p:nvSpPr>
          <p:spPr bwMode="auto">
            <a:xfrm>
              <a:off x="1371600" y="1795794"/>
              <a:ext cx="4111581" cy="156035"/>
            </a:xfrm>
            <a:prstGeom prst="rect">
              <a:avLst/>
            </a:prstGeom>
            <a:noFill/>
            <a:ln w="9525">
              <a:noFill/>
              <a:miter lim="800000"/>
              <a:headEnd/>
              <a:tailEnd/>
            </a:ln>
            <a:effectLst/>
          </p:spPr>
          <p:txBody>
            <a:bodyPr>
              <a:spAutoFit/>
            </a:bodyPr>
            <a:lstStyle/>
            <a:p>
              <a:pPr>
                <a:defRPr/>
              </a:pPr>
              <a:r>
                <a:rPr lang="en-US" sz="1050" b="1">
                  <a:effectLst>
                    <a:outerShdw blurRad="38100" dist="38100" dir="2700000" algn="tl">
                      <a:srgbClr val="C0C0C0"/>
                    </a:outerShdw>
                  </a:effectLst>
                  <a:latin typeface="Arial" pitchFamily="34" charset="0"/>
                </a:rPr>
                <a:t>http://thaoha.free.fr-human_evolution.jpg</a:t>
              </a:r>
            </a:p>
          </p:txBody>
        </p:sp>
      </p:grpSp>
    </p:spTree>
    <p:extLst>
      <p:ext uri="{BB962C8B-B14F-4D97-AF65-F5344CB8AC3E}">
        <p14:creationId xmlns:p14="http://schemas.microsoft.com/office/powerpoint/2010/main" val="714562995"/>
      </p:ext>
    </p:extLst>
  </p:cSld>
  <p:clrMapOvr>
    <a:masterClrMapping/>
  </p:clrMapOvr>
  <p:transition spd="slow"/>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ChangeArrowheads="1"/>
          </p:cNvSpPr>
          <p:nvPr/>
        </p:nvSpPr>
        <p:spPr bwMode="auto">
          <a:xfrm>
            <a:off x="2135189" y="279400"/>
            <a:ext cx="80660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i="1">
                <a:solidFill>
                  <a:srgbClr val="006600"/>
                </a:solidFill>
              </a:rPr>
              <a:t>Vai trò quyết định của sản xuất vật chất với đời sống xã hội</a:t>
            </a:r>
            <a:r>
              <a:rPr lang="en-US" altLang="en-US" sz="2000" b="1">
                <a:solidFill>
                  <a:srgbClr val="006600"/>
                </a:solidFill>
              </a:rPr>
              <a:t>  </a:t>
            </a:r>
          </a:p>
        </p:txBody>
      </p:sp>
      <p:sp>
        <p:nvSpPr>
          <p:cNvPr id="338952" name="AutoShape 8" descr="NT1"/>
          <p:cNvSpPr>
            <a:spLocks noChangeArrowheads="1"/>
          </p:cNvSpPr>
          <p:nvPr/>
        </p:nvSpPr>
        <p:spPr bwMode="auto">
          <a:xfrm>
            <a:off x="1978026" y="4867276"/>
            <a:ext cx="4073525" cy="1312863"/>
          </a:xfrm>
          <a:prstGeom prst="cube">
            <a:avLst>
              <a:gd name="adj" fmla="val 25000"/>
            </a:avLst>
          </a:prstGeom>
          <a:blipFill dpi="0" rotWithShape="1">
            <a:blip r:embed="rId3"/>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3" name="AutoShape 9" descr="NL4"/>
          <p:cNvSpPr>
            <a:spLocks noChangeArrowheads="1"/>
          </p:cNvSpPr>
          <p:nvPr/>
        </p:nvSpPr>
        <p:spPr bwMode="auto">
          <a:xfrm>
            <a:off x="2824163" y="3725863"/>
            <a:ext cx="4552950" cy="1503362"/>
          </a:xfrm>
          <a:prstGeom prst="cube">
            <a:avLst>
              <a:gd name="adj" fmla="val 25000"/>
            </a:avLst>
          </a:prstGeom>
          <a:blipFill dpi="0" rotWithShape="1">
            <a:blip r:embed="rId4"/>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4" name="AutoShape 10" descr="PK1"/>
          <p:cNvSpPr>
            <a:spLocks noChangeArrowheads="1"/>
          </p:cNvSpPr>
          <p:nvPr/>
        </p:nvSpPr>
        <p:spPr bwMode="auto">
          <a:xfrm>
            <a:off x="3775075" y="3124200"/>
            <a:ext cx="4552950" cy="1695450"/>
          </a:xfrm>
          <a:prstGeom prst="cube">
            <a:avLst>
              <a:gd name="adj" fmla="val 25000"/>
            </a:avLst>
          </a:prstGeom>
          <a:blipFill dpi="0" rotWithShape="1">
            <a:blip r:embed="rId5"/>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5" name="AutoShape 11" descr="TPHD1"/>
          <p:cNvSpPr>
            <a:spLocks noChangeArrowheads="1"/>
          </p:cNvSpPr>
          <p:nvPr/>
        </p:nvSpPr>
        <p:spPr bwMode="auto">
          <a:xfrm>
            <a:off x="4941888" y="2160589"/>
            <a:ext cx="4445000" cy="1381125"/>
          </a:xfrm>
          <a:prstGeom prst="cube">
            <a:avLst>
              <a:gd name="adj" fmla="val 25000"/>
            </a:avLst>
          </a:prstGeom>
          <a:blipFill dpi="0" rotWithShape="1">
            <a:blip r:embed="rId6"/>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6" name="AutoShape 12" descr="QH1"/>
          <p:cNvSpPr>
            <a:spLocks noChangeArrowheads="1"/>
          </p:cNvSpPr>
          <p:nvPr/>
        </p:nvSpPr>
        <p:spPr bwMode="auto">
          <a:xfrm>
            <a:off x="5448301" y="981076"/>
            <a:ext cx="4968875" cy="1800225"/>
          </a:xfrm>
          <a:prstGeom prst="cube">
            <a:avLst>
              <a:gd name="adj" fmla="val 25000"/>
            </a:avLst>
          </a:prstGeom>
          <a:blipFill dpi="0" rotWithShape="1">
            <a:blip r:embed="rId7"/>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7" name="Line 13"/>
          <p:cNvSpPr>
            <a:spLocks noChangeShapeType="1"/>
          </p:cNvSpPr>
          <p:nvPr/>
        </p:nvSpPr>
        <p:spPr bwMode="auto">
          <a:xfrm flipV="1">
            <a:off x="1866900" y="239713"/>
            <a:ext cx="88900" cy="6235700"/>
          </a:xfrm>
          <a:prstGeom prst="line">
            <a:avLst/>
          </a:prstGeom>
          <a:noFill/>
          <a:ln w="76200" cmpd="tri">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8" name="Line 14"/>
          <p:cNvSpPr>
            <a:spLocks noChangeShapeType="1"/>
          </p:cNvSpPr>
          <p:nvPr/>
        </p:nvSpPr>
        <p:spPr bwMode="auto">
          <a:xfrm>
            <a:off x="1833564" y="6446839"/>
            <a:ext cx="8766175" cy="28575"/>
          </a:xfrm>
          <a:prstGeom prst="line">
            <a:avLst/>
          </a:prstGeom>
          <a:noFill/>
          <a:ln w="76200" cmpd="tri">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9" name="WordArt 15"/>
          <p:cNvSpPr>
            <a:spLocks noChangeArrowheads="1" noChangeShapeType="1" noTextEdit="1"/>
          </p:cNvSpPr>
          <p:nvPr/>
        </p:nvSpPr>
        <p:spPr bwMode="auto">
          <a:xfrm>
            <a:off x="2276476" y="1196976"/>
            <a:ext cx="2665413" cy="1584325"/>
          </a:xfrm>
          <a:prstGeom prst="rect">
            <a:avLst/>
          </a:prstGeom>
        </p:spPr>
        <p:txBody>
          <a:bodyPr wrap="none" fromWordArt="1">
            <a:prstTxWarp prst="textPlain">
              <a:avLst>
                <a:gd name="adj" fmla="val 50000"/>
              </a:avLst>
            </a:prstTxWarp>
          </a:bodyPr>
          <a:lstStyle/>
          <a:p>
            <a:pPr algn="ctr"/>
            <a:r>
              <a:rPr lang="vi-VN" sz="3600" kern="10">
                <a:ln w="9525">
                  <a:solidFill>
                    <a:srgbClr val="FF00FF"/>
                  </a:solidFill>
                  <a:round/>
                  <a:headEnd/>
                  <a:tailEnd/>
                </a:ln>
                <a:solidFill>
                  <a:srgbClr val="FF0000"/>
                </a:solidFill>
                <a:latin typeface="Arial Đen"/>
              </a:rPr>
              <a:t>NHỮNG BẬC THANG</a:t>
            </a:r>
          </a:p>
          <a:p>
            <a:pPr algn="ctr"/>
            <a:r>
              <a:rPr lang="vi-VN" sz="3600" kern="10">
                <a:ln w="9525">
                  <a:solidFill>
                    <a:srgbClr val="FF00FF"/>
                  </a:solidFill>
                  <a:round/>
                  <a:headEnd/>
                  <a:tailEnd/>
                </a:ln>
                <a:solidFill>
                  <a:srgbClr val="FF0000"/>
                </a:solidFill>
                <a:latin typeface="Arial Đen"/>
              </a:rPr>
              <a:t>PHÁT TRIỂN CỦA</a:t>
            </a:r>
          </a:p>
          <a:p>
            <a:pPr algn="ctr"/>
            <a:r>
              <a:rPr lang="vi-VN" sz="3600" kern="10">
                <a:ln w="9525">
                  <a:solidFill>
                    <a:srgbClr val="FF00FF"/>
                  </a:solidFill>
                  <a:round/>
                  <a:headEnd/>
                  <a:tailEnd/>
                </a:ln>
                <a:solidFill>
                  <a:srgbClr val="FF0000"/>
                </a:solidFill>
                <a:latin typeface="Arial Đen"/>
              </a:rPr>
              <a:t>NỀN SẢN XUẤT LOÀI </a:t>
            </a:r>
          </a:p>
          <a:p>
            <a:pPr algn="ctr"/>
            <a:r>
              <a:rPr lang="vi-VN" sz="3600" kern="10">
                <a:ln w="9525">
                  <a:solidFill>
                    <a:srgbClr val="FF00FF"/>
                  </a:solidFill>
                  <a:round/>
                  <a:headEnd/>
                  <a:tailEnd/>
                </a:ln>
                <a:solidFill>
                  <a:srgbClr val="FF0000"/>
                </a:solidFill>
                <a:latin typeface="Arial Đen"/>
              </a:rPr>
              <a:t>NGƯỜI DO SỰ TÁC ĐỘNG</a:t>
            </a:r>
          </a:p>
          <a:p>
            <a:pPr algn="ctr"/>
            <a:r>
              <a:rPr lang="vi-VN" sz="3600" kern="10">
                <a:ln w="9525">
                  <a:solidFill>
                    <a:srgbClr val="FF00FF"/>
                  </a:solidFill>
                  <a:round/>
                  <a:headEnd/>
                  <a:tailEnd/>
                </a:ln>
                <a:solidFill>
                  <a:srgbClr val="FF0000"/>
                </a:solidFill>
                <a:latin typeface="Arial Đen"/>
              </a:rPr>
              <a:t>CỦA CÁC QLKQ</a:t>
            </a:r>
            <a:endParaRPr lang="en-US" sz="3600" kern="10">
              <a:ln w="9525">
                <a:solidFill>
                  <a:srgbClr val="FF00FF"/>
                </a:solidFill>
                <a:round/>
                <a:headEnd/>
                <a:tailEnd/>
              </a:ln>
              <a:solidFill>
                <a:srgbClr val="FF0000"/>
              </a:solidFill>
              <a:latin typeface="Arial Đen"/>
            </a:endParaRPr>
          </a:p>
        </p:txBody>
      </p:sp>
      <p:sp>
        <p:nvSpPr>
          <p:cNvPr id="338960" name="AutoShape 16"/>
          <p:cNvSpPr>
            <a:spLocks noChangeArrowheads="1"/>
          </p:cNvSpPr>
          <p:nvPr/>
        </p:nvSpPr>
        <p:spPr bwMode="auto">
          <a:xfrm rot="19353235" flipV="1">
            <a:off x="5546726" y="5238750"/>
            <a:ext cx="1419225" cy="590550"/>
          </a:xfrm>
          <a:prstGeom prst="curvedDownArrow">
            <a:avLst>
              <a:gd name="adj1" fmla="val 65544"/>
              <a:gd name="adj2" fmla="val 131098"/>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2" name="AutoShape 18"/>
          <p:cNvSpPr>
            <a:spLocks noChangeArrowheads="1"/>
          </p:cNvSpPr>
          <p:nvPr/>
        </p:nvSpPr>
        <p:spPr bwMode="auto">
          <a:xfrm rot="19353235" flipV="1">
            <a:off x="6500814" y="4935538"/>
            <a:ext cx="1520825" cy="590550"/>
          </a:xfrm>
          <a:prstGeom prst="curvedDownArrow">
            <a:avLst>
              <a:gd name="adj1" fmla="val 65586"/>
              <a:gd name="adj2" fmla="val 131184"/>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3" name="AutoShape 19"/>
          <p:cNvSpPr>
            <a:spLocks noChangeArrowheads="1"/>
          </p:cNvSpPr>
          <p:nvPr/>
        </p:nvSpPr>
        <p:spPr bwMode="auto">
          <a:xfrm rot="19353235" flipV="1">
            <a:off x="7304088" y="3873500"/>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4" name="AutoShape 20"/>
          <p:cNvSpPr>
            <a:spLocks noChangeArrowheads="1"/>
          </p:cNvSpPr>
          <p:nvPr/>
        </p:nvSpPr>
        <p:spPr bwMode="auto">
          <a:xfrm rot="19353235" flipV="1">
            <a:off x="8751888" y="2605088"/>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Tree>
    <p:extLst>
      <p:ext uri="{BB962C8B-B14F-4D97-AF65-F5344CB8AC3E}">
        <p14:creationId xmlns:p14="http://schemas.microsoft.com/office/powerpoint/2010/main" val="81511125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38957"/>
                                        </p:tgtEl>
                                        <p:attrNameLst>
                                          <p:attrName>style.visibility</p:attrName>
                                        </p:attrNameLst>
                                      </p:cBhvr>
                                      <p:to>
                                        <p:strVal val="visible"/>
                                      </p:to>
                                    </p:set>
                                    <p:animEffect transition="in" filter="wipe(down)">
                                      <p:cBhvr>
                                        <p:cTn id="7" dur="500"/>
                                        <p:tgtEl>
                                          <p:spTgt spid="338957"/>
                                        </p:tgtEl>
                                      </p:cBhvr>
                                    </p:animEffect>
                                  </p:childTnLst>
                                </p:cTn>
                              </p:par>
                              <p:par>
                                <p:cTn id="8" presetID="55" presetClass="entr" presetSubtype="0" fill="hold" grpId="0" nodeType="withEffect">
                                  <p:stCondLst>
                                    <p:cond delay="0"/>
                                  </p:stCondLst>
                                  <p:childTnLst>
                                    <p:set>
                                      <p:cBhvr>
                                        <p:cTn id="9" dur="1" fill="hold">
                                          <p:stCondLst>
                                            <p:cond delay="0"/>
                                          </p:stCondLst>
                                        </p:cTn>
                                        <p:tgtEl>
                                          <p:spTgt spid="338958"/>
                                        </p:tgtEl>
                                        <p:attrNameLst>
                                          <p:attrName>style.visibility</p:attrName>
                                        </p:attrNameLst>
                                      </p:cBhvr>
                                      <p:to>
                                        <p:strVal val="visible"/>
                                      </p:to>
                                    </p:set>
                                    <p:anim calcmode="lin" valueType="num">
                                      <p:cBhvr>
                                        <p:cTn id="10" dur="1000" fill="hold"/>
                                        <p:tgtEl>
                                          <p:spTgt spid="338958"/>
                                        </p:tgtEl>
                                        <p:attrNameLst>
                                          <p:attrName>ppt_w</p:attrName>
                                        </p:attrNameLst>
                                      </p:cBhvr>
                                      <p:tavLst>
                                        <p:tav tm="0">
                                          <p:val>
                                            <p:strVal val="#ppt_w*0.70"/>
                                          </p:val>
                                        </p:tav>
                                        <p:tav tm="100000">
                                          <p:val>
                                            <p:strVal val="#ppt_w"/>
                                          </p:val>
                                        </p:tav>
                                      </p:tavLst>
                                    </p:anim>
                                    <p:anim calcmode="lin" valueType="num">
                                      <p:cBhvr>
                                        <p:cTn id="11" dur="1000" fill="hold"/>
                                        <p:tgtEl>
                                          <p:spTgt spid="338958"/>
                                        </p:tgtEl>
                                        <p:attrNameLst>
                                          <p:attrName>ppt_h</p:attrName>
                                        </p:attrNameLst>
                                      </p:cBhvr>
                                      <p:tavLst>
                                        <p:tav tm="0">
                                          <p:val>
                                            <p:strVal val="#ppt_h"/>
                                          </p:val>
                                        </p:tav>
                                        <p:tav tm="100000">
                                          <p:val>
                                            <p:strVal val="#ppt_h"/>
                                          </p:val>
                                        </p:tav>
                                      </p:tavLst>
                                    </p:anim>
                                    <p:animEffect transition="in" filter="fade">
                                      <p:cBhvr>
                                        <p:cTn id="12" dur="1000"/>
                                        <p:tgtEl>
                                          <p:spTgt spid="338958"/>
                                        </p:tgtEl>
                                      </p:cBhvr>
                                    </p:animEffect>
                                  </p:childTnLst>
                                </p:cTn>
                              </p:par>
                            </p:childTnLst>
                          </p:cTn>
                        </p:par>
                        <p:par>
                          <p:cTn id="13" fill="hold" nodeType="afterGroup">
                            <p:stCondLst>
                              <p:cond delay="1000"/>
                            </p:stCondLst>
                            <p:childTnLst>
                              <p:par>
                                <p:cTn id="14" presetID="55" presetClass="entr" presetSubtype="0" fill="hold" grpId="0" nodeType="afterEffect">
                                  <p:stCondLst>
                                    <p:cond delay="0"/>
                                  </p:stCondLst>
                                  <p:childTnLst>
                                    <p:set>
                                      <p:cBhvr>
                                        <p:cTn id="15" dur="1" fill="hold">
                                          <p:stCondLst>
                                            <p:cond delay="0"/>
                                          </p:stCondLst>
                                        </p:cTn>
                                        <p:tgtEl>
                                          <p:spTgt spid="338952"/>
                                        </p:tgtEl>
                                        <p:attrNameLst>
                                          <p:attrName>style.visibility</p:attrName>
                                        </p:attrNameLst>
                                      </p:cBhvr>
                                      <p:to>
                                        <p:strVal val="visible"/>
                                      </p:to>
                                    </p:set>
                                    <p:anim calcmode="lin" valueType="num">
                                      <p:cBhvr>
                                        <p:cTn id="16" dur="1000" fill="hold"/>
                                        <p:tgtEl>
                                          <p:spTgt spid="338952"/>
                                        </p:tgtEl>
                                        <p:attrNameLst>
                                          <p:attrName>ppt_w</p:attrName>
                                        </p:attrNameLst>
                                      </p:cBhvr>
                                      <p:tavLst>
                                        <p:tav tm="0">
                                          <p:val>
                                            <p:strVal val="#ppt_w*0.70"/>
                                          </p:val>
                                        </p:tav>
                                        <p:tav tm="100000">
                                          <p:val>
                                            <p:strVal val="#ppt_w"/>
                                          </p:val>
                                        </p:tav>
                                      </p:tavLst>
                                    </p:anim>
                                    <p:anim calcmode="lin" valueType="num">
                                      <p:cBhvr>
                                        <p:cTn id="17" dur="1000" fill="hold"/>
                                        <p:tgtEl>
                                          <p:spTgt spid="338952"/>
                                        </p:tgtEl>
                                        <p:attrNameLst>
                                          <p:attrName>ppt_h</p:attrName>
                                        </p:attrNameLst>
                                      </p:cBhvr>
                                      <p:tavLst>
                                        <p:tav tm="0">
                                          <p:val>
                                            <p:strVal val="#ppt_h"/>
                                          </p:val>
                                        </p:tav>
                                        <p:tav tm="100000">
                                          <p:val>
                                            <p:strVal val="#ppt_h"/>
                                          </p:val>
                                        </p:tav>
                                      </p:tavLst>
                                    </p:anim>
                                    <p:animEffect transition="in" filter="fade">
                                      <p:cBhvr>
                                        <p:cTn id="18" dur="1000"/>
                                        <p:tgtEl>
                                          <p:spTgt spid="338952"/>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338960"/>
                                        </p:tgtEl>
                                        <p:attrNameLst>
                                          <p:attrName>style.visibility</p:attrName>
                                        </p:attrNameLst>
                                      </p:cBhvr>
                                      <p:to>
                                        <p:strVal val="visible"/>
                                      </p:to>
                                    </p:set>
                                    <p:animEffect transition="in" filter="wipe(down)">
                                      <p:cBhvr>
                                        <p:cTn id="22" dur="500"/>
                                        <p:tgtEl>
                                          <p:spTgt spid="338960"/>
                                        </p:tgtEl>
                                      </p:cBhvr>
                                    </p:animEffect>
                                  </p:childTnLst>
                                </p:cTn>
                              </p:par>
                            </p:childTnLst>
                          </p:cTn>
                        </p:par>
                        <p:par>
                          <p:cTn id="23" fill="hold" nodeType="afterGroup">
                            <p:stCondLst>
                              <p:cond delay="2500"/>
                            </p:stCondLst>
                            <p:childTnLst>
                              <p:par>
                                <p:cTn id="24" presetID="29" presetClass="entr" presetSubtype="0" fill="hold" grpId="0" nodeType="afterEffect">
                                  <p:stCondLst>
                                    <p:cond delay="0"/>
                                  </p:stCondLst>
                                  <p:childTnLst>
                                    <p:set>
                                      <p:cBhvr>
                                        <p:cTn id="25" dur="1" fill="hold">
                                          <p:stCondLst>
                                            <p:cond delay="0"/>
                                          </p:stCondLst>
                                        </p:cTn>
                                        <p:tgtEl>
                                          <p:spTgt spid="338953"/>
                                        </p:tgtEl>
                                        <p:attrNameLst>
                                          <p:attrName>style.visibility</p:attrName>
                                        </p:attrNameLst>
                                      </p:cBhvr>
                                      <p:to>
                                        <p:strVal val="visible"/>
                                      </p:to>
                                    </p:set>
                                    <p:anim calcmode="lin" valueType="num">
                                      <p:cBhvr>
                                        <p:cTn id="26" dur="1000" fill="hold"/>
                                        <p:tgtEl>
                                          <p:spTgt spid="338953"/>
                                        </p:tgtEl>
                                        <p:attrNameLst>
                                          <p:attrName>ppt_x</p:attrName>
                                        </p:attrNameLst>
                                      </p:cBhvr>
                                      <p:tavLst>
                                        <p:tav tm="0">
                                          <p:val>
                                            <p:strVal val="#ppt_x-.2"/>
                                          </p:val>
                                        </p:tav>
                                        <p:tav tm="100000">
                                          <p:val>
                                            <p:strVal val="#ppt_x"/>
                                          </p:val>
                                        </p:tav>
                                      </p:tavLst>
                                    </p:anim>
                                    <p:anim calcmode="lin" valueType="num">
                                      <p:cBhvr>
                                        <p:cTn id="27" dur="1000" fill="hold"/>
                                        <p:tgtEl>
                                          <p:spTgt spid="338953"/>
                                        </p:tgtEl>
                                        <p:attrNameLst>
                                          <p:attrName>ppt_y</p:attrName>
                                        </p:attrNameLst>
                                      </p:cBhvr>
                                      <p:tavLst>
                                        <p:tav tm="0">
                                          <p:val>
                                            <p:strVal val="#ppt_y"/>
                                          </p:val>
                                        </p:tav>
                                        <p:tav tm="100000">
                                          <p:val>
                                            <p:strVal val="#ppt_y"/>
                                          </p:val>
                                        </p:tav>
                                      </p:tavLst>
                                    </p:anim>
                                    <p:animEffect transition="in" filter="wipe(right)" prLst="gradientSize: 0.1">
                                      <p:cBhvr>
                                        <p:cTn id="28" dur="1000"/>
                                        <p:tgtEl>
                                          <p:spTgt spid="338953"/>
                                        </p:tgtEl>
                                      </p:cBhvr>
                                    </p:animEffect>
                                  </p:childTnLst>
                                </p:cTn>
                              </p:par>
                            </p:childTnLst>
                          </p:cTn>
                        </p:par>
                        <p:par>
                          <p:cTn id="29" fill="hold" nodeType="afterGroup">
                            <p:stCondLst>
                              <p:cond delay="3500"/>
                            </p:stCondLst>
                            <p:childTnLst>
                              <p:par>
                                <p:cTn id="30" presetID="22" presetClass="entr" presetSubtype="4" fill="hold" grpId="0" nodeType="afterEffect">
                                  <p:stCondLst>
                                    <p:cond delay="0"/>
                                  </p:stCondLst>
                                  <p:childTnLst>
                                    <p:set>
                                      <p:cBhvr>
                                        <p:cTn id="31" dur="1" fill="hold">
                                          <p:stCondLst>
                                            <p:cond delay="0"/>
                                          </p:stCondLst>
                                        </p:cTn>
                                        <p:tgtEl>
                                          <p:spTgt spid="338962"/>
                                        </p:tgtEl>
                                        <p:attrNameLst>
                                          <p:attrName>style.visibility</p:attrName>
                                        </p:attrNameLst>
                                      </p:cBhvr>
                                      <p:to>
                                        <p:strVal val="visible"/>
                                      </p:to>
                                    </p:set>
                                    <p:animEffect transition="in" filter="wipe(down)">
                                      <p:cBhvr>
                                        <p:cTn id="32" dur="500"/>
                                        <p:tgtEl>
                                          <p:spTgt spid="338962"/>
                                        </p:tgtEl>
                                      </p:cBhvr>
                                    </p:animEffect>
                                  </p:childTnLst>
                                </p:cTn>
                              </p:par>
                            </p:childTnLst>
                          </p:cTn>
                        </p:par>
                        <p:par>
                          <p:cTn id="33" fill="hold" nodeType="afterGroup">
                            <p:stCondLst>
                              <p:cond delay="4000"/>
                            </p:stCondLst>
                            <p:childTnLst>
                              <p:par>
                                <p:cTn id="34" presetID="29" presetClass="entr" presetSubtype="0" fill="hold" grpId="0" nodeType="afterEffect">
                                  <p:stCondLst>
                                    <p:cond delay="0"/>
                                  </p:stCondLst>
                                  <p:childTnLst>
                                    <p:set>
                                      <p:cBhvr>
                                        <p:cTn id="35" dur="1" fill="hold">
                                          <p:stCondLst>
                                            <p:cond delay="0"/>
                                          </p:stCondLst>
                                        </p:cTn>
                                        <p:tgtEl>
                                          <p:spTgt spid="338954"/>
                                        </p:tgtEl>
                                        <p:attrNameLst>
                                          <p:attrName>style.visibility</p:attrName>
                                        </p:attrNameLst>
                                      </p:cBhvr>
                                      <p:to>
                                        <p:strVal val="visible"/>
                                      </p:to>
                                    </p:set>
                                    <p:anim calcmode="lin" valueType="num">
                                      <p:cBhvr>
                                        <p:cTn id="36" dur="1000" fill="hold"/>
                                        <p:tgtEl>
                                          <p:spTgt spid="338954"/>
                                        </p:tgtEl>
                                        <p:attrNameLst>
                                          <p:attrName>ppt_x</p:attrName>
                                        </p:attrNameLst>
                                      </p:cBhvr>
                                      <p:tavLst>
                                        <p:tav tm="0">
                                          <p:val>
                                            <p:strVal val="#ppt_x-.2"/>
                                          </p:val>
                                        </p:tav>
                                        <p:tav tm="100000">
                                          <p:val>
                                            <p:strVal val="#ppt_x"/>
                                          </p:val>
                                        </p:tav>
                                      </p:tavLst>
                                    </p:anim>
                                    <p:anim calcmode="lin" valueType="num">
                                      <p:cBhvr>
                                        <p:cTn id="37" dur="1000" fill="hold"/>
                                        <p:tgtEl>
                                          <p:spTgt spid="338954"/>
                                        </p:tgtEl>
                                        <p:attrNameLst>
                                          <p:attrName>ppt_y</p:attrName>
                                        </p:attrNameLst>
                                      </p:cBhvr>
                                      <p:tavLst>
                                        <p:tav tm="0">
                                          <p:val>
                                            <p:strVal val="#ppt_y"/>
                                          </p:val>
                                        </p:tav>
                                        <p:tav tm="100000">
                                          <p:val>
                                            <p:strVal val="#ppt_y"/>
                                          </p:val>
                                        </p:tav>
                                      </p:tavLst>
                                    </p:anim>
                                    <p:animEffect transition="in" filter="wipe(right)" prLst="gradientSize: 0.1">
                                      <p:cBhvr>
                                        <p:cTn id="38" dur="1000"/>
                                        <p:tgtEl>
                                          <p:spTgt spid="338954"/>
                                        </p:tgtEl>
                                      </p:cBhvr>
                                    </p:animEffect>
                                  </p:childTnLst>
                                </p:cTn>
                              </p:par>
                            </p:childTnLst>
                          </p:cTn>
                        </p:par>
                        <p:par>
                          <p:cTn id="39" fill="hold" nodeType="afterGroup">
                            <p:stCondLst>
                              <p:cond delay="5000"/>
                            </p:stCondLst>
                            <p:childTnLst>
                              <p:par>
                                <p:cTn id="40" presetID="22" presetClass="entr" presetSubtype="4" fill="hold" grpId="0" nodeType="afterEffect">
                                  <p:stCondLst>
                                    <p:cond delay="0"/>
                                  </p:stCondLst>
                                  <p:childTnLst>
                                    <p:set>
                                      <p:cBhvr>
                                        <p:cTn id="41" dur="1" fill="hold">
                                          <p:stCondLst>
                                            <p:cond delay="0"/>
                                          </p:stCondLst>
                                        </p:cTn>
                                        <p:tgtEl>
                                          <p:spTgt spid="338963"/>
                                        </p:tgtEl>
                                        <p:attrNameLst>
                                          <p:attrName>style.visibility</p:attrName>
                                        </p:attrNameLst>
                                      </p:cBhvr>
                                      <p:to>
                                        <p:strVal val="visible"/>
                                      </p:to>
                                    </p:set>
                                    <p:animEffect transition="in" filter="wipe(down)">
                                      <p:cBhvr>
                                        <p:cTn id="42" dur="500"/>
                                        <p:tgtEl>
                                          <p:spTgt spid="338963"/>
                                        </p:tgtEl>
                                      </p:cBhvr>
                                    </p:animEffect>
                                  </p:childTnLst>
                                </p:cTn>
                              </p:par>
                            </p:childTnLst>
                          </p:cTn>
                        </p:par>
                        <p:par>
                          <p:cTn id="43" fill="hold" nodeType="afterGroup">
                            <p:stCondLst>
                              <p:cond delay="5500"/>
                            </p:stCondLst>
                            <p:childTnLst>
                              <p:par>
                                <p:cTn id="44" presetID="29" presetClass="entr" presetSubtype="0" fill="hold" grpId="0" nodeType="afterEffect">
                                  <p:stCondLst>
                                    <p:cond delay="0"/>
                                  </p:stCondLst>
                                  <p:childTnLst>
                                    <p:set>
                                      <p:cBhvr>
                                        <p:cTn id="45" dur="1" fill="hold">
                                          <p:stCondLst>
                                            <p:cond delay="0"/>
                                          </p:stCondLst>
                                        </p:cTn>
                                        <p:tgtEl>
                                          <p:spTgt spid="338955"/>
                                        </p:tgtEl>
                                        <p:attrNameLst>
                                          <p:attrName>style.visibility</p:attrName>
                                        </p:attrNameLst>
                                      </p:cBhvr>
                                      <p:to>
                                        <p:strVal val="visible"/>
                                      </p:to>
                                    </p:set>
                                    <p:anim calcmode="lin" valueType="num">
                                      <p:cBhvr>
                                        <p:cTn id="46" dur="1000" fill="hold"/>
                                        <p:tgtEl>
                                          <p:spTgt spid="338955"/>
                                        </p:tgtEl>
                                        <p:attrNameLst>
                                          <p:attrName>ppt_x</p:attrName>
                                        </p:attrNameLst>
                                      </p:cBhvr>
                                      <p:tavLst>
                                        <p:tav tm="0">
                                          <p:val>
                                            <p:strVal val="#ppt_x-.2"/>
                                          </p:val>
                                        </p:tav>
                                        <p:tav tm="100000">
                                          <p:val>
                                            <p:strVal val="#ppt_x"/>
                                          </p:val>
                                        </p:tav>
                                      </p:tavLst>
                                    </p:anim>
                                    <p:anim calcmode="lin" valueType="num">
                                      <p:cBhvr>
                                        <p:cTn id="47" dur="1000" fill="hold"/>
                                        <p:tgtEl>
                                          <p:spTgt spid="338955"/>
                                        </p:tgtEl>
                                        <p:attrNameLst>
                                          <p:attrName>ppt_y</p:attrName>
                                        </p:attrNameLst>
                                      </p:cBhvr>
                                      <p:tavLst>
                                        <p:tav tm="0">
                                          <p:val>
                                            <p:strVal val="#ppt_y"/>
                                          </p:val>
                                        </p:tav>
                                        <p:tav tm="100000">
                                          <p:val>
                                            <p:strVal val="#ppt_y"/>
                                          </p:val>
                                        </p:tav>
                                      </p:tavLst>
                                    </p:anim>
                                    <p:animEffect transition="in" filter="wipe(right)" prLst="gradientSize: 0.1">
                                      <p:cBhvr>
                                        <p:cTn id="48" dur="1000"/>
                                        <p:tgtEl>
                                          <p:spTgt spid="338955"/>
                                        </p:tgtEl>
                                      </p:cBhvr>
                                    </p:animEffect>
                                  </p:childTnLst>
                                </p:cTn>
                              </p:par>
                            </p:childTnLst>
                          </p:cTn>
                        </p:par>
                        <p:par>
                          <p:cTn id="49" fill="hold" nodeType="afterGroup">
                            <p:stCondLst>
                              <p:cond delay="6500"/>
                            </p:stCondLst>
                            <p:childTnLst>
                              <p:par>
                                <p:cTn id="50" presetID="22" presetClass="entr" presetSubtype="4" fill="hold" grpId="0" nodeType="afterEffect">
                                  <p:stCondLst>
                                    <p:cond delay="0"/>
                                  </p:stCondLst>
                                  <p:childTnLst>
                                    <p:set>
                                      <p:cBhvr>
                                        <p:cTn id="51" dur="1" fill="hold">
                                          <p:stCondLst>
                                            <p:cond delay="0"/>
                                          </p:stCondLst>
                                        </p:cTn>
                                        <p:tgtEl>
                                          <p:spTgt spid="338964"/>
                                        </p:tgtEl>
                                        <p:attrNameLst>
                                          <p:attrName>style.visibility</p:attrName>
                                        </p:attrNameLst>
                                      </p:cBhvr>
                                      <p:to>
                                        <p:strVal val="visible"/>
                                      </p:to>
                                    </p:set>
                                    <p:animEffect transition="in" filter="wipe(down)">
                                      <p:cBhvr>
                                        <p:cTn id="52" dur="500"/>
                                        <p:tgtEl>
                                          <p:spTgt spid="338964"/>
                                        </p:tgtEl>
                                      </p:cBhvr>
                                    </p:animEffect>
                                  </p:childTnLst>
                                </p:cTn>
                              </p:par>
                            </p:childTnLst>
                          </p:cTn>
                        </p:par>
                        <p:par>
                          <p:cTn id="53" fill="hold" nodeType="afterGroup">
                            <p:stCondLst>
                              <p:cond delay="7000"/>
                            </p:stCondLst>
                            <p:childTnLst>
                              <p:par>
                                <p:cTn id="54" presetID="29" presetClass="entr" presetSubtype="0" fill="hold" grpId="0" nodeType="afterEffect">
                                  <p:stCondLst>
                                    <p:cond delay="0"/>
                                  </p:stCondLst>
                                  <p:childTnLst>
                                    <p:set>
                                      <p:cBhvr>
                                        <p:cTn id="55" dur="1" fill="hold">
                                          <p:stCondLst>
                                            <p:cond delay="0"/>
                                          </p:stCondLst>
                                        </p:cTn>
                                        <p:tgtEl>
                                          <p:spTgt spid="338956"/>
                                        </p:tgtEl>
                                        <p:attrNameLst>
                                          <p:attrName>style.visibility</p:attrName>
                                        </p:attrNameLst>
                                      </p:cBhvr>
                                      <p:to>
                                        <p:strVal val="visible"/>
                                      </p:to>
                                    </p:set>
                                    <p:anim calcmode="lin" valueType="num">
                                      <p:cBhvr>
                                        <p:cTn id="56" dur="1000" fill="hold"/>
                                        <p:tgtEl>
                                          <p:spTgt spid="338956"/>
                                        </p:tgtEl>
                                        <p:attrNameLst>
                                          <p:attrName>ppt_x</p:attrName>
                                        </p:attrNameLst>
                                      </p:cBhvr>
                                      <p:tavLst>
                                        <p:tav tm="0">
                                          <p:val>
                                            <p:strVal val="#ppt_x-.2"/>
                                          </p:val>
                                        </p:tav>
                                        <p:tav tm="100000">
                                          <p:val>
                                            <p:strVal val="#ppt_x"/>
                                          </p:val>
                                        </p:tav>
                                      </p:tavLst>
                                    </p:anim>
                                    <p:anim calcmode="lin" valueType="num">
                                      <p:cBhvr>
                                        <p:cTn id="57" dur="1000" fill="hold"/>
                                        <p:tgtEl>
                                          <p:spTgt spid="338956"/>
                                        </p:tgtEl>
                                        <p:attrNameLst>
                                          <p:attrName>ppt_y</p:attrName>
                                        </p:attrNameLst>
                                      </p:cBhvr>
                                      <p:tavLst>
                                        <p:tav tm="0">
                                          <p:val>
                                            <p:strVal val="#ppt_y"/>
                                          </p:val>
                                        </p:tav>
                                        <p:tav tm="100000">
                                          <p:val>
                                            <p:strVal val="#ppt_y"/>
                                          </p:val>
                                        </p:tav>
                                      </p:tavLst>
                                    </p:anim>
                                    <p:animEffect transition="in" filter="wipe(right)" prLst="gradientSize: 0.1">
                                      <p:cBhvr>
                                        <p:cTn id="58" dur="1000"/>
                                        <p:tgtEl>
                                          <p:spTgt spid="338956"/>
                                        </p:tgtEl>
                                      </p:cBhvr>
                                    </p:animEffect>
                                  </p:childTnLst>
                                </p:cTn>
                              </p:par>
                            </p:childTnLst>
                          </p:cTn>
                        </p:par>
                        <p:par>
                          <p:cTn id="59" fill="hold" nodeType="afterGroup">
                            <p:stCondLst>
                              <p:cond delay="8000"/>
                            </p:stCondLst>
                            <p:childTnLst>
                              <p:par>
                                <p:cTn id="60" presetID="23" presetClass="entr" presetSubtype="16" fill="hold" grpId="0" nodeType="afterEffect">
                                  <p:stCondLst>
                                    <p:cond delay="0"/>
                                  </p:stCondLst>
                                  <p:childTnLst>
                                    <p:set>
                                      <p:cBhvr>
                                        <p:cTn id="61" dur="1" fill="hold">
                                          <p:stCondLst>
                                            <p:cond delay="0"/>
                                          </p:stCondLst>
                                        </p:cTn>
                                        <p:tgtEl>
                                          <p:spTgt spid="338959"/>
                                        </p:tgtEl>
                                        <p:attrNameLst>
                                          <p:attrName>style.visibility</p:attrName>
                                        </p:attrNameLst>
                                      </p:cBhvr>
                                      <p:to>
                                        <p:strVal val="visible"/>
                                      </p:to>
                                    </p:set>
                                    <p:anim calcmode="lin" valueType="num">
                                      <p:cBhvr>
                                        <p:cTn id="62" dur="500" fill="hold"/>
                                        <p:tgtEl>
                                          <p:spTgt spid="338959"/>
                                        </p:tgtEl>
                                        <p:attrNameLst>
                                          <p:attrName>ppt_w</p:attrName>
                                        </p:attrNameLst>
                                      </p:cBhvr>
                                      <p:tavLst>
                                        <p:tav tm="0">
                                          <p:val>
                                            <p:fltVal val="0"/>
                                          </p:val>
                                        </p:tav>
                                        <p:tav tm="100000">
                                          <p:val>
                                            <p:strVal val="#ppt_w"/>
                                          </p:val>
                                        </p:tav>
                                      </p:tavLst>
                                    </p:anim>
                                    <p:anim calcmode="lin" valueType="num">
                                      <p:cBhvr>
                                        <p:cTn id="63" dur="500" fill="hold"/>
                                        <p:tgtEl>
                                          <p:spTgt spid="3389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52" grpId="0" animBg="1"/>
      <p:bldP spid="338953" grpId="0" animBg="1"/>
      <p:bldP spid="338954" grpId="0" animBg="1"/>
      <p:bldP spid="338955" grpId="0" animBg="1"/>
      <p:bldP spid="338956" grpId="0" animBg="1"/>
      <p:bldP spid="338957" grpId="0" animBg="1"/>
      <p:bldP spid="338958" grpId="0" animBg="1"/>
      <p:bldP spid="338959" grpId="0" animBg="1"/>
      <p:bldP spid="338960" grpId="0" animBg="1"/>
      <p:bldP spid="338962" grpId="0" animBg="1"/>
      <p:bldP spid="338963" grpId="0" animBg="1"/>
      <p:bldP spid="338964"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9" name="Rectangle 7"/>
          <p:cNvSpPr>
            <a:spLocks noChangeArrowheads="1"/>
          </p:cNvSpPr>
          <p:nvPr/>
        </p:nvSpPr>
        <p:spPr bwMode="auto">
          <a:xfrm>
            <a:off x="1798639" y="523875"/>
            <a:ext cx="85693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200" b="1" u="sng">
                <a:solidFill>
                  <a:srgbClr val="FF0000"/>
                </a:solidFill>
              </a:rPr>
              <a:t>Ví dụ</a:t>
            </a:r>
            <a:r>
              <a:rPr lang="en-US" altLang="en-US" sz="3200" b="1">
                <a:solidFill>
                  <a:srgbClr val="FF0000"/>
                </a:solidFill>
              </a:rPr>
              <a:t>:</a:t>
            </a:r>
          </a:p>
        </p:txBody>
      </p:sp>
      <p:pic>
        <p:nvPicPr>
          <p:cNvPr id="192520" name="Picture 8" descr="AKJB8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9100" y="2414588"/>
            <a:ext cx="2286000"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1" name="Picture 9" descr="Dinner-Family1-s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8739" y="1268413"/>
            <a:ext cx="2314575"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pic>
        <p:nvPicPr>
          <p:cNvPr id="192522" name="Picture 10" descr="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8" y="2663825"/>
            <a:ext cx="2176462"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3" name="Picture 11" descr="2002%20family%20portrait%2001s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03838" y="3573464"/>
            <a:ext cx="2159000"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796938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192519"/>
                                        </p:tgtEl>
                                        <p:attrNameLst>
                                          <p:attrName>style.visibility</p:attrName>
                                        </p:attrNameLst>
                                      </p:cBhvr>
                                      <p:to>
                                        <p:strVal val="visible"/>
                                      </p:to>
                                    </p:set>
                                    <p:anim calcmode="lin" valueType="num">
                                      <p:cBhvr>
                                        <p:cTn id="7" dur="1000" fill="hold"/>
                                        <p:tgtEl>
                                          <p:spTgt spid="192519"/>
                                        </p:tgtEl>
                                        <p:attrNameLst>
                                          <p:attrName>ppt_x</p:attrName>
                                        </p:attrNameLst>
                                      </p:cBhvr>
                                      <p:tavLst>
                                        <p:tav tm="0">
                                          <p:val>
                                            <p:strVal val="#ppt_x-.2"/>
                                          </p:val>
                                        </p:tav>
                                        <p:tav tm="100000">
                                          <p:val>
                                            <p:strVal val="#ppt_x"/>
                                          </p:val>
                                        </p:tav>
                                      </p:tavLst>
                                    </p:anim>
                                    <p:anim calcmode="lin" valueType="num">
                                      <p:cBhvr>
                                        <p:cTn id="8" dur="1000" fill="hold"/>
                                        <p:tgtEl>
                                          <p:spTgt spid="192519"/>
                                        </p:tgtEl>
                                        <p:attrNameLst>
                                          <p:attrName>ppt_y</p:attrName>
                                        </p:attrNameLst>
                                      </p:cBhvr>
                                      <p:tavLst>
                                        <p:tav tm="0">
                                          <p:val>
                                            <p:strVal val="#ppt_y"/>
                                          </p:val>
                                        </p:tav>
                                        <p:tav tm="100000">
                                          <p:val>
                                            <p:strVal val="#ppt_y"/>
                                          </p:val>
                                        </p:tav>
                                      </p:tavLst>
                                    </p:anim>
                                    <p:animEffect transition="in" filter="wipe(right)" prLst="gradientSize: 0.1">
                                      <p:cBhvr>
                                        <p:cTn id="9" dur="1000"/>
                                        <p:tgtEl>
                                          <p:spTgt spid="192519"/>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15" presetClass="entr" presetSubtype="0" fill="hold" nodeType="clickEffect">
                                  <p:stCondLst>
                                    <p:cond delay="0"/>
                                  </p:stCondLst>
                                  <p:childTnLst>
                                    <p:set>
                                      <p:cBhvr>
                                        <p:cTn id="13" dur="1" fill="hold">
                                          <p:stCondLst>
                                            <p:cond delay="0"/>
                                          </p:stCondLst>
                                        </p:cTn>
                                        <p:tgtEl>
                                          <p:spTgt spid="192522"/>
                                        </p:tgtEl>
                                        <p:attrNameLst>
                                          <p:attrName>style.visibility</p:attrName>
                                        </p:attrNameLst>
                                      </p:cBhvr>
                                      <p:to>
                                        <p:strVal val="visible"/>
                                      </p:to>
                                    </p:set>
                                    <p:anim calcmode="lin" valueType="num">
                                      <p:cBhvr>
                                        <p:cTn id="14" dur="1000" fill="hold"/>
                                        <p:tgtEl>
                                          <p:spTgt spid="192522"/>
                                        </p:tgtEl>
                                        <p:attrNameLst>
                                          <p:attrName>ppt_w</p:attrName>
                                        </p:attrNameLst>
                                      </p:cBhvr>
                                      <p:tavLst>
                                        <p:tav tm="0">
                                          <p:val>
                                            <p:fltVal val="0"/>
                                          </p:val>
                                        </p:tav>
                                        <p:tav tm="100000">
                                          <p:val>
                                            <p:strVal val="#ppt_w"/>
                                          </p:val>
                                        </p:tav>
                                      </p:tavLst>
                                    </p:anim>
                                    <p:anim calcmode="lin" valueType="num">
                                      <p:cBhvr>
                                        <p:cTn id="15" dur="1000" fill="hold"/>
                                        <p:tgtEl>
                                          <p:spTgt spid="192522"/>
                                        </p:tgtEl>
                                        <p:attrNameLst>
                                          <p:attrName>ppt_h</p:attrName>
                                        </p:attrNameLst>
                                      </p:cBhvr>
                                      <p:tavLst>
                                        <p:tav tm="0">
                                          <p:val>
                                            <p:fltVal val="0"/>
                                          </p:val>
                                        </p:tav>
                                        <p:tav tm="100000">
                                          <p:val>
                                            <p:strVal val="#ppt_h"/>
                                          </p:val>
                                        </p:tav>
                                      </p:tavLst>
                                    </p:anim>
                                    <p:anim calcmode="lin" valueType="num">
                                      <p:cBhvr>
                                        <p:cTn id="16" dur="1000" fill="hold"/>
                                        <p:tgtEl>
                                          <p:spTgt spid="192522"/>
                                        </p:tgtEl>
                                        <p:attrNameLst>
                                          <p:attrName>ppt_x</p:attrName>
                                        </p:attrNameLst>
                                      </p:cBhvr>
                                      <p:tavLst>
                                        <p:tav tm="0" fmla="#ppt_x+(cos(-2*pi*(1-$))*-#ppt_x-sin(-2*pi*(1-$))*(1-#ppt_y))*(1-$)">
                                          <p:val>
                                            <p:fltVal val="0"/>
                                          </p:val>
                                        </p:tav>
                                        <p:tav tm="100000">
                                          <p:val>
                                            <p:fltVal val="1"/>
                                          </p:val>
                                        </p:tav>
                                      </p:tavLst>
                                    </p:anim>
                                    <p:anim calcmode="lin" valueType="num">
                                      <p:cBhvr>
                                        <p:cTn id="17" dur="1000" fill="hold"/>
                                        <p:tgtEl>
                                          <p:spTgt spid="192522"/>
                                        </p:tgtEl>
                                        <p:attrNameLst>
                                          <p:attrName>ppt_y</p:attrName>
                                        </p:attrNameLst>
                                      </p:cBhvr>
                                      <p:tavLst>
                                        <p:tav tm="0" fmla="#ppt_y+(sin(-2*pi*(1-$))*-#ppt_x+cos(-2*pi*(1-$))*(1-#ppt_y))*(1-$)">
                                          <p:val>
                                            <p:fltVal val="0"/>
                                          </p:val>
                                        </p:tav>
                                        <p:tav tm="100000">
                                          <p:val>
                                            <p:fltVal val="1"/>
                                          </p:val>
                                        </p:tav>
                                      </p:tavLst>
                                    </p:anim>
                                  </p:childTnLst>
                                </p:cTn>
                              </p:par>
                            </p:childTnLst>
                          </p:cTn>
                        </p:par>
                        <p:par>
                          <p:cTn id="18" fill="hold" nodeType="afterGroup">
                            <p:stCondLst>
                              <p:cond delay="1000"/>
                            </p:stCondLst>
                            <p:childTnLst>
                              <p:par>
                                <p:cTn id="19" presetID="21" presetClass="entr" presetSubtype="4" fill="hold" nodeType="afterEffect">
                                  <p:stCondLst>
                                    <p:cond delay="0"/>
                                  </p:stCondLst>
                                  <p:childTnLst>
                                    <p:set>
                                      <p:cBhvr>
                                        <p:cTn id="20" dur="1" fill="hold">
                                          <p:stCondLst>
                                            <p:cond delay="0"/>
                                          </p:stCondLst>
                                        </p:cTn>
                                        <p:tgtEl>
                                          <p:spTgt spid="192521"/>
                                        </p:tgtEl>
                                        <p:attrNameLst>
                                          <p:attrName>style.visibility</p:attrName>
                                        </p:attrNameLst>
                                      </p:cBhvr>
                                      <p:to>
                                        <p:strVal val="visible"/>
                                      </p:to>
                                    </p:set>
                                    <p:animEffect transition="in" filter="wheel(4)">
                                      <p:cBhvr>
                                        <p:cTn id="21" dur="500"/>
                                        <p:tgtEl>
                                          <p:spTgt spid="192521"/>
                                        </p:tgtEl>
                                      </p:cBhvr>
                                    </p:animEffect>
                                  </p:childTnLst>
                                </p:cTn>
                              </p:par>
                            </p:childTnLst>
                          </p:cTn>
                        </p:par>
                        <p:par>
                          <p:cTn id="22" fill="hold" nodeType="afterGroup">
                            <p:stCondLst>
                              <p:cond delay="1500"/>
                            </p:stCondLst>
                            <p:childTnLst>
                              <p:par>
                                <p:cTn id="23" presetID="15" presetClass="entr" presetSubtype="0" fill="hold" nodeType="afterEffect">
                                  <p:stCondLst>
                                    <p:cond delay="0"/>
                                  </p:stCondLst>
                                  <p:childTnLst>
                                    <p:set>
                                      <p:cBhvr>
                                        <p:cTn id="24" dur="1" fill="hold">
                                          <p:stCondLst>
                                            <p:cond delay="0"/>
                                          </p:stCondLst>
                                        </p:cTn>
                                        <p:tgtEl>
                                          <p:spTgt spid="192523"/>
                                        </p:tgtEl>
                                        <p:attrNameLst>
                                          <p:attrName>style.visibility</p:attrName>
                                        </p:attrNameLst>
                                      </p:cBhvr>
                                      <p:to>
                                        <p:strVal val="visible"/>
                                      </p:to>
                                    </p:set>
                                    <p:anim calcmode="lin" valueType="num">
                                      <p:cBhvr>
                                        <p:cTn id="25" dur="1000" fill="hold"/>
                                        <p:tgtEl>
                                          <p:spTgt spid="192523"/>
                                        </p:tgtEl>
                                        <p:attrNameLst>
                                          <p:attrName>ppt_w</p:attrName>
                                        </p:attrNameLst>
                                      </p:cBhvr>
                                      <p:tavLst>
                                        <p:tav tm="0">
                                          <p:val>
                                            <p:fltVal val="0"/>
                                          </p:val>
                                        </p:tav>
                                        <p:tav tm="100000">
                                          <p:val>
                                            <p:strVal val="#ppt_w"/>
                                          </p:val>
                                        </p:tav>
                                      </p:tavLst>
                                    </p:anim>
                                    <p:anim calcmode="lin" valueType="num">
                                      <p:cBhvr>
                                        <p:cTn id="26" dur="1000" fill="hold"/>
                                        <p:tgtEl>
                                          <p:spTgt spid="192523"/>
                                        </p:tgtEl>
                                        <p:attrNameLst>
                                          <p:attrName>ppt_h</p:attrName>
                                        </p:attrNameLst>
                                      </p:cBhvr>
                                      <p:tavLst>
                                        <p:tav tm="0">
                                          <p:val>
                                            <p:fltVal val="0"/>
                                          </p:val>
                                        </p:tav>
                                        <p:tav tm="100000">
                                          <p:val>
                                            <p:strVal val="#ppt_h"/>
                                          </p:val>
                                        </p:tav>
                                      </p:tavLst>
                                    </p:anim>
                                    <p:anim calcmode="lin" valueType="num">
                                      <p:cBhvr>
                                        <p:cTn id="27" dur="1000" fill="hold"/>
                                        <p:tgtEl>
                                          <p:spTgt spid="19252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92523"/>
                                        </p:tgtEl>
                                        <p:attrNameLst>
                                          <p:attrName>ppt_y</p:attrName>
                                        </p:attrNameLst>
                                      </p:cBhvr>
                                      <p:tavLst>
                                        <p:tav tm="0" fmla="#ppt_y+(sin(-2*pi*(1-$))*-#ppt_x+cos(-2*pi*(1-$))*(1-#ppt_y))*(1-$)">
                                          <p:val>
                                            <p:fltVal val="0"/>
                                          </p:val>
                                        </p:tav>
                                        <p:tav tm="100000">
                                          <p:val>
                                            <p:fltVal val="1"/>
                                          </p:val>
                                        </p:tav>
                                      </p:tavLst>
                                    </p:anim>
                                  </p:childTnLst>
                                </p:cTn>
                              </p:par>
                            </p:childTnLst>
                          </p:cTn>
                        </p:par>
                        <p:par>
                          <p:cTn id="29" fill="hold" nodeType="afterGroup">
                            <p:stCondLst>
                              <p:cond delay="2500"/>
                            </p:stCondLst>
                            <p:childTnLst>
                              <p:par>
                                <p:cTn id="30" presetID="15" presetClass="entr" presetSubtype="0" fill="hold" nodeType="afterEffect">
                                  <p:stCondLst>
                                    <p:cond delay="0"/>
                                  </p:stCondLst>
                                  <p:childTnLst>
                                    <p:set>
                                      <p:cBhvr>
                                        <p:cTn id="31" dur="1" fill="hold">
                                          <p:stCondLst>
                                            <p:cond delay="0"/>
                                          </p:stCondLst>
                                        </p:cTn>
                                        <p:tgtEl>
                                          <p:spTgt spid="192520"/>
                                        </p:tgtEl>
                                        <p:attrNameLst>
                                          <p:attrName>style.visibility</p:attrName>
                                        </p:attrNameLst>
                                      </p:cBhvr>
                                      <p:to>
                                        <p:strVal val="visible"/>
                                      </p:to>
                                    </p:set>
                                    <p:anim calcmode="lin" valueType="num">
                                      <p:cBhvr>
                                        <p:cTn id="32" dur="1000" fill="hold"/>
                                        <p:tgtEl>
                                          <p:spTgt spid="192520"/>
                                        </p:tgtEl>
                                        <p:attrNameLst>
                                          <p:attrName>ppt_w</p:attrName>
                                        </p:attrNameLst>
                                      </p:cBhvr>
                                      <p:tavLst>
                                        <p:tav tm="0">
                                          <p:val>
                                            <p:fltVal val="0"/>
                                          </p:val>
                                        </p:tav>
                                        <p:tav tm="100000">
                                          <p:val>
                                            <p:strVal val="#ppt_w"/>
                                          </p:val>
                                        </p:tav>
                                      </p:tavLst>
                                    </p:anim>
                                    <p:anim calcmode="lin" valueType="num">
                                      <p:cBhvr>
                                        <p:cTn id="33" dur="1000" fill="hold"/>
                                        <p:tgtEl>
                                          <p:spTgt spid="192520"/>
                                        </p:tgtEl>
                                        <p:attrNameLst>
                                          <p:attrName>ppt_h</p:attrName>
                                        </p:attrNameLst>
                                      </p:cBhvr>
                                      <p:tavLst>
                                        <p:tav tm="0">
                                          <p:val>
                                            <p:fltVal val="0"/>
                                          </p:val>
                                        </p:tav>
                                        <p:tav tm="100000">
                                          <p:val>
                                            <p:strVal val="#ppt_h"/>
                                          </p:val>
                                        </p:tav>
                                      </p:tavLst>
                                    </p:anim>
                                    <p:anim calcmode="lin" valueType="num">
                                      <p:cBhvr>
                                        <p:cTn id="34" dur="1000" fill="hold"/>
                                        <p:tgtEl>
                                          <p:spTgt spid="192520"/>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19252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519"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9" name="Picture 9" descr="Picture2"/>
          <p:cNvPicPr>
            <a:picLocks noGrp="1" noChangeAspect="1" noChangeArrowheads="1"/>
          </p:cNvPicPr>
          <p:nvPr>
            <p:ph type="body" idx="1"/>
          </p:nvPr>
        </p:nvPicPr>
        <p:blipFill>
          <a:blip r:embed="rId3">
            <a:extLst>
              <a:ext uri="{28A0092B-C50C-407E-A947-70E740481C1C}">
                <a14:useLocalDpi xmlns:a14="http://schemas.microsoft.com/office/drawing/2010/main" val="0"/>
              </a:ext>
            </a:extLst>
          </a:blip>
          <a:srcRect/>
          <a:stretch>
            <a:fillRect/>
          </a:stretch>
        </p:blipFill>
        <p:spPr>
          <a:xfrm rot="670627">
            <a:off x="2214564" y="2300288"/>
            <a:ext cx="2530475" cy="1503362"/>
          </a:xfrm>
          <a:noFill/>
          <a:ln w="6350">
            <a:solidFill>
              <a:srgbClr val="FF9900"/>
            </a:solidFill>
            <a:miter lim="800000"/>
            <a:headEnd/>
            <a:tailEnd/>
          </a:ln>
        </p:spPr>
      </p:pic>
      <p:pic>
        <p:nvPicPr>
          <p:cNvPr id="107530" name="Picture 10" descr="cay lua o V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703501">
            <a:off x="1854200" y="4062413"/>
            <a:ext cx="2540000" cy="173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531" name="Picture 11" descr="051208-Cong-nhan-0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3590926"/>
            <a:ext cx="2778125"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HN dau tu.jpg"/>
          <p:cNvPicPr>
            <a:picLocks noChangeAspect="1"/>
          </p:cNvPicPr>
          <p:nvPr/>
        </p:nvPicPr>
        <p:blipFill>
          <a:blip r:embed="rId6"/>
          <a:srcRect l="6381" b="9874"/>
          <a:stretch>
            <a:fillRect/>
          </a:stretch>
        </p:blipFill>
        <p:spPr>
          <a:xfrm>
            <a:off x="7907157" y="3590926"/>
            <a:ext cx="2579103" cy="2450603"/>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07533" name="Picture 13" descr="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07338" y="1724026"/>
            <a:ext cx="2590800" cy="16732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7534" name="Picture 14" descr="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72039" y="1700213"/>
            <a:ext cx="2859087" cy="1655762"/>
          </a:xfrm>
          <a:prstGeom prst="rect">
            <a:avLst/>
          </a:prstGeom>
          <a:noFill/>
          <a:ln w="3175">
            <a:solidFill>
              <a:srgbClr val="FF6600"/>
            </a:solidFill>
            <a:miter lim="800000"/>
            <a:headEnd/>
            <a:tailEnd/>
          </a:ln>
          <a:extLst>
            <a:ext uri="{909E8E84-426E-40DD-AFC4-6F175D3DCCD1}">
              <a14:hiddenFill xmlns:a14="http://schemas.microsoft.com/office/drawing/2010/main">
                <a:solidFill>
                  <a:srgbClr val="FFFFFF"/>
                </a:solidFill>
              </a14:hiddenFill>
            </a:ext>
          </a:extLst>
        </p:spPr>
      </p:pic>
      <p:sp>
        <p:nvSpPr>
          <p:cNvPr id="365576" name="Rectangle 2"/>
          <p:cNvSpPr>
            <a:spLocks noChangeArrowheads="1"/>
          </p:cNvSpPr>
          <p:nvPr/>
        </p:nvSpPr>
        <p:spPr bwMode="auto">
          <a:xfrm>
            <a:off x="5640389" y="679450"/>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28090138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107530"/>
                                        </p:tgtEl>
                                        <p:attrNameLst>
                                          <p:attrName>style.visibility</p:attrName>
                                        </p:attrNameLst>
                                      </p:cBhvr>
                                      <p:to>
                                        <p:strVal val="visible"/>
                                      </p:to>
                                    </p:set>
                                    <p:anim calcmode="lin" valueType="num">
                                      <p:cBhvr>
                                        <p:cTn id="7" dur="1000" fill="hold"/>
                                        <p:tgtEl>
                                          <p:spTgt spid="107530"/>
                                        </p:tgtEl>
                                        <p:attrNameLst>
                                          <p:attrName>ppt_w</p:attrName>
                                        </p:attrNameLst>
                                      </p:cBhvr>
                                      <p:tavLst>
                                        <p:tav tm="0">
                                          <p:val>
                                            <p:fltVal val="0"/>
                                          </p:val>
                                        </p:tav>
                                        <p:tav tm="100000">
                                          <p:val>
                                            <p:strVal val="#ppt_w"/>
                                          </p:val>
                                        </p:tav>
                                      </p:tavLst>
                                    </p:anim>
                                    <p:anim calcmode="lin" valueType="num">
                                      <p:cBhvr>
                                        <p:cTn id="8" dur="1000" fill="hold"/>
                                        <p:tgtEl>
                                          <p:spTgt spid="107530"/>
                                        </p:tgtEl>
                                        <p:attrNameLst>
                                          <p:attrName>ppt_h</p:attrName>
                                        </p:attrNameLst>
                                      </p:cBhvr>
                                      <p:tavLst>
                                        <p:tav tm="0">
                                          <p:val>
                                            <p:fltVal val="0"/>
                                          </p:val>
                                        </p:tav>
                                        <p:tav tm="100000">
                                          <p:val>
                                            <p:strVal val="#ppt_h"/>
                                          </p:val>
                                        </p:tav>
                                      </p:tavLst>
                                    </p:anim>
                                    <p:anim calcmode="lin" valueType="num">
                                      <p:cBhvr>
                                        <p:cTn id="9" dur="1000" fill="hold"/>
                                        <p:tgtEl>
                                          <p:spTgt spid="107530"/>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07530"/>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107529"/>
                                        </p:tgtEl>
                                        <p:attrNameLst>
                                          <p:attrName>style.visibility</p:attrName>
                                        </p:attrNameLst>
                                      </p:cBhvr>
                                      <p:to>
                                        <p:strVal val="visible"/>
                                      </p:to>
                                    </p:set>
                                    <p:anim calcmode="lin" valueType="num">
                                      <p:cBhvr>
                                        <p:cTn id="13" dur="1000" fill="hold"/>
                                        <p:tgtEl>
                                          <p:spTgt spid="107529"/>
                                        </p:tgtEl>
                                        <p:attrNameLst>
                                          <p:attrName>ppt_w</p:attrName>
                                        </p:attrNameLst>
                                      </p:cBhvr>
                                      <p:tavLst>
                                        <p:tav tm="0">
                                          <p:val>
                                            <p:fltVal val="0"/>
                                          </p:val>
                                        </p:tav>
                                        <p:tav tm="100000">
                                          <p:val>
                                            <p:strVal val="#ppt_w"/>
                                          </p:val>
                                        </p:tav>
                                      </p:tavLst>
                                    </p:anim>
                                    <p:anim calcmode="lin" valueType="num">
                                      <p:cBhvr>
                                        <p:cTn id="14" dur="1000" fill="hold"/>
                                        <p:tgtEl>
                                          <p:spTgt spid="107529"/>
                                        </p:tgtEl>
                                        <p:attrNameLst>
                                          <p:attrName>ppt_h</p:attrName>
                                        </p:attrNameLst>
                                      </p:cBhvr>
                                      <p:tavLst>
                                        <p:tav tm="0">
                                          <p:val>
                                            <p:fltVal val="0"/>
                                          </p:val>
                                        </p:tav>
                                        <p:tav tm="100000">
                                          <p:val>
                                            <p:strVal val="#ppt_h"/>
                                          </p:val>
                                        </p:tav>
                                      </p:tavLst>
                                    </p:anim>
                                    <p:anim calcmode="lin" valueType="num">
                                      <p:cBhvr>
                                        <p:cTn id="15" dur="1000" fill="hold"/>
                                        <p:tgtEl>
                                          <p:spTgt spid="107529"/>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107529"/>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nodeType="withEffect">
                                  <p:stCondLst>
                                    <p:cond delay="0"/>
                                  </p:stCondLst>
                                  <p:childTnLst>
                                    <p:set>
                                      <p:cBhvr>
                                        <p:cTn id="18" dur="1" fill="hold">
                                          <p:stCondLst>
                                            <p:cond delay="0"/>
                                          </p:stCondLst>
                                        </p:cTn>
                                        <p:tgtEl>
                                          <p:spTgt spid="107534"/>
                                        </p:tgtEl>
                                        <p:attrNameLst>
                                          <p:attrName>style.visibility</p:attrName>
                                        </p:attrNameLst>
                                      </p:cBhvr>
                                      <p:to>
                                        <p:strVal val="visible"/>
                                      </p:to>
                                    </p:set>
                                    <p:anim calcmode="lin" valueType="num">
                                      <p:cBhvr>
                                        <p:cTn id="19" dur="1000" fill="hold"/>
                                        <p:tgtEl>
                                          <p:spTgt spid="107534"/>
                                        </p:tgtEl>
                                        <p:attrNameLst>
                                          <p:attrName>ppt_w</p:attrName>
                                        </p:attrNameLst>
                                      </p:cBhvr>
                                      <p:tavLst>
                                        <p:tav tm="0">
                                          <p:val>
                                            <p:fltVal val="0"/>
                                          </p:val>
                                        </p:tav>
                                        <p:tav tm="100000">
                                          <p:val>
                                            <p:strVal val="#ppt_w"/>
                                          </p:val>
                                        </p:tav>
                                      </p:tavLst>
                                    </p:anim>
                                    <p:anim calcmode="lin" valueType="num">
                                      <p:cBhvr>
                                        <p:cTn id="20" dur="1000" fill="hold"/>
                                        <p:tgtEl>
                                          <p:spTgt spid="107534"/>
                                        </p:tgtEl>
                                        <p:attrNameLst>
                                          <p:attrName>ppt_h</p:attrName>
                                        </p:attrNameLst>
                                      </p:cBhvr>
                                      <p:tavLst>
                                        <p:tav tm="0">
                                          <p:val>
                                            <p:fltVal val="0"/>
                                          </p:val>
                                        </p:tav>
                                        <p:tav tm="100000">
                                          <p:val>
                                            <p:strVal val="#ppt_h"/>
                                          </p:val>
                                        </p:tav>
                                      </p:tavLst>
                                    </p:anim>
                                    <p:anim calcmode="lin" valueType="num">
                                      <p:cBhvr>
                                        <p:cTn id="21" dur="1000" fill="hold"/>
                                        <p:tgtEl>
                                          <p:spTgt spid="107534"/>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107534"/>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nodeType="withEffect">
                                  <p:stCondLst>
                                    <p:cond delay="0"/>
                                  </p:stCondLst>
                                  <p:childTnLst>
                                    <p:set>
                                      <p:cBhvr>
                                        <p:cTn id="24" dur="1" fill="hold">
                                          <p:stCondLst>
                                            <p:cond delay="0"/>
                                          </p:stCondLst>
                                        </p:cTn>
                                        <p:tgtEl>
                                          <p:spTgt spid="107533"/>
                                        </p:tgtEl>
                                        <p:attrNameLst>
                                          <p:attrName>style.visibility</p:attrName>
                                        </p:attrNameLst>
                                      </p:cBhvr>
                                      <p:to>
                                        <p:strVal val="visible"/>
                                      </p:to>
                                    </p:set>
                                    <p:anim calcmode="lin" valueType="num">
                                      <p:cBhvr>
                                        <p:cTn id="25" dur="1000" fill="hold"/>
                                        <p:tgtEl>
                                          <p:spTgt spid="107533"/>
                                        </p:tgtEl>
                                        <p:attrNameLst>
                                          <p:attrName>ppt_w</p:attrName>
                                        </p:attrNameLst>
                                      </p:cBhvr>
                                      <p:tavLst>
                                        <p:tav tm="0">
                                          <p:val>
                                            <p:fltVal val="0"/>
                                          </p:val>
                                        </p:tav>
                                        <p:tav tm="100000">
                                          <p:val>
                                            <p:strVal val="#ppt_w"/>
                                          </p:val>
                                        </p:tav>
                                      </p:tavLst>
                                    </p:anim>
                                    <p:anim calcmode="lin" valueType="num">
                                      <p:cBhvr>
                                        <p:cTn id="26" dur="1000" fill="hold"/>
                                        <p:tgtEl>
                                          <p:spTgt spid="107533"/>
                                        </p:tgtEl>
                                        <p:attrNameLst>
                                          <p:attrName>ppt_h</p:attrName>
                                        </p:attrNameLst>
                                      </p:cBhvr>
                                      <p:tavLst>
                                        <p:tav tm="0">
                                          <p:val>
                                            <p:fltVal val="0"/>
                                          </p:val>
                                        </p:tav>
                                        <p:tav tm="100000">
                                          <p:val>
                                            <p:strVal val="#ppt_h"/>
                                          </p:val>
                                        </p:tav>
                                      </p:tavLst>
                                    </p:anim>
                                    <p:anim calcmode="lin" valueType="num">
                                      <p:cBhvr>
                                        <p:cTn id="27" dur="1000" fill="hold"/>
                                        <p:tgtEl>
                                          <p:spTgt spid="10753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07533"/>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1000" fill="hold"/>
                                        <p:tgtEl>
                                          <p:spTgt spid="15"/>
                                        </p:tgtEl>
                                        <p:attrNameLst>
                                          <p:attrName>ppt_w</p:attrName>
                                        </p:attrNameLst>
                                      </p:cBhvr>
                                      <p:tavLst>
                                        <p:tav tm="0">
                                          <p:val>
                                            <p:fltVal val="0"/>
                                          </p:val>
                                        </p:tav>
                                        <p:tav tm="100000">
                                          <p:val>
                                            <p:strVal val="#ppt_w"/>
                                          </p:val>
                                        </p:tav>
                                      </p:tavLst>
                                    </p:anim>
                                    <p:anim calcmode="lin" valueType="num">
                                      <p:cBhvr>
                                        <p:cTn id="32" dur="1000" fill="hold"/>
                                        <p:tgtEl>
                                          <p:spTgt spid="15"/>
                                        </p:tgtEl>
                                        <p:attrNameLst>
                                          <p:attrName>ppt_h</p:attrName>
                                        </p:attrNameLst>
                                      </p:cBhvr>
                                      <p:tavLst>
                                        <p:tav tm="0">
                                          <p:val>
                                            <p:fltVal val="0"/>
                                          </p:val>
                                        </p:tav>
                                        <p:tav tm="100000">
                                          <p:val>
                                            <p:strVal val="#ppt_h"/>
                                          </p:val>
                                        </p:tav>
                                      </p:tavLst>
                                    </p:anim>
                                    <p:anim calcmode="lin" valueType="num">
                                      <p:cBhvr>
                                        <p:cTn id="33" dur="1000" fill="hold"/>
                                        <p:tgtEl>
                                          <p:spTgt spid="15"/>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15"/>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nodeType="withEffect">
                                  <p:stCondLst>
                                    <p:cond delay="0"/>
                                  </p:stCondLst>
                                  <p:childTnLst>
                                    <p:set>
                                      <p:cBhvr>
                                        <p:cTn id="36" dur="1" fill="hold">
                                          <p:stCondLst>
                                            <p:cond delay="0"/>
                                          </p:stCondLst>
                                        </p:cTn>
                                        <p:tgtEl>
                                          <p:spTgt spid="107531"/>
                                        </p:tgtEl>
                                        <p:attrNameLst>
                                          <p:attrName>style.visibility</p:attrName>
                                        </p:attrNameLst>
                                      </p:cBhvr>
                                      <p:to>
                                        <p:strVal val="visible"/>
                                      </p:to>
                                    </p:set>
                                    <p:anim calcmode="lin" valueType="num">
                                      <p:cBhvr>
                                        <p:cTn id="37" dur="1000" fill="hold"/>
                                        <p:tgtEl>
                                          <p:spTgt spid="107531"/>
                                        </p:tgtEl>
                                        <p:attrNameLst>
                                          <p:attrName>ppt_w</p:attrName>
                                        </p:attrNameLst>
                                      </p:cBhvr>
                                      <p:tavLst>
                                        <p:tav tm="0">
                                          <p:val>
                                            <p:fltVal val="0"/>
                                          </p:val>
                                        </p:tav>
                                        <p:tav tm="100000">
                                          <p:val>
                                            <p:strVal val="#ppt_w"/>
                                          </p:val>
                                        </p:tav>
                                      </p:tavLst>
                                    </p:anim>
                                    <p:anim calcmode="lin" valueType="num">
                                      <p:cBhvr>
                                        <p:cTn id="38" dur="1000" fill="hold"/>
                                        <p:tgtEl>
                                          <p:spTgt spid="107531"/>
                                        </p:tgtEl>
                                        <p:attrNameLst>
                                          <p:attrName>ppt_h</p:attrName>
                                        </p:attrNameLst>
                                      </p:cBhvr>
                                      <p:tavLst>
                                        <p:tav tm="0">
                                          <p:val>
                                            <p:fltVal val="0"/>
                                          </p:val>
                                        </p:tav>
                                        <p:tav tm="100000">
                                          <p:val>
                                            <p:strVal val="#ppt_h"/>
                                          </p:val>
                                        </p:tav>
                                      </p:tavLst>
                                    </p:anim>
                                    <p:anim calcmode="lin" valueType="num">
                                      <p:cBhvr>
                                        <p:cTn id="39" dur="1000" fill="hold"/>
                                        <p:tgtEl>
                                          <p:spTgt spid="107531"/>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107531"/>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4850" name="Picture 8" descr="cong%20nghiep(114)"/>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001001" y="4365625"/>
            <a:ext cx="2232025" cy="1943100"/>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1" name="Picture 9" descr="cabasa20051220103351"/>
          <p:cNvPicPr>
            <a:picLocks noChangeAspect="1" noChangeArrowheads="1"/>
          </p:cNvPicPr>
          <p:nvPr/>
        </p:nvPicPr>
        <p:blipFill>
          <a:blip r:embed="rId4">
            <a:lum contrast="24000"/>
            <a:extLst>
              <a:ext uri="{28A0092B-C50C-407E-A947-70E740481C1C}">
                <a14:useLocalDpi xmlns:a14="http://schemas.microsoft.com/office/drawing/2010/main" val="0"/>
              </a:ext>
            </a:extLst>
          </a:blip>
          <a:srcRect/>
          <a:stretch>
            <a:fillRect/>
          </a:stretch>
        </p:blipFill>
        <p:spPr bwMode="auto">
          <a:xfrm>
            <a:off x="7751764" y="1052514"/>
            <a:ext cx="2232025" cy="2846387"/>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2" name="Picture 10" descr="serca250"/>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4800601" y="4365625"/>
            <a:ext cx="2449513" cy="194310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3" name="Picture 11" descr="Socialist Realism"/>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065339" y="2951163"/>
            <a:ext cx="1870075" cy="2057400"/>
          </a:xfrm>
          <a:prstGeom prst="rect">
            <a:avLst/>
          </a:prstGeom>
          <a:noFill/>
          <a:ln w="76200">
            <a:solidFill>
              <a:srgbClr val="CC6600"/>
            </a:solidFill>
            <a:miter lim="800000"/>
            <a:headEnd/>
            <a:tailEnd/>
          </a:ln>
          <a:extLst>
            <a:ext uri="{909E8E84-426E-40DD-AFC4-6F175D3DCCD1}">
              <a14:hiddenFill xmlns:a14="http://schemas.microsoft.com/office/drawing/2010/main">
                <a:solidFill>
                  <a:srgbClr val="FFFFFF"/>
                </a:solidFill>
              </a14:hiddenFill>
            </a:ext>
          </a:extLst>
        </p:spPr>
      </p:pic>
      <p:pic>
        <p:nvPicPr>
          <p:cNvPr id="334854" name="Picture 12" descr="images11470_khoahoc4"/>
          <p:cNvPicPr>
            <a:picLocks noChangeAspect="1" noChangeArrowheads="1"/>
          </p:cNvPicPr>
          <p:nvPr/>
        </p:nvPicPr>
        <p:blipFill>
          <a:blip r:embed="rId7">
            <a:lum contrast="24000"/>
            <a:extLst>
              <a:ext uri="{28A0092B-C50C-407E-A947-70E740481C1C}">
                <a14:useLocalDpi xmlns:a14="http://schemas.microsoft.com/office/drawing/2010/main" val="0"/>
              </a:ext>
            </a:extLst>
          </a:blip>
          <a:srcRect/>
          <a:stretch>
            <a:fillRect/>
          </a:stretch>
        </p:blipFill>
        <p:spPr bwMode="auto">
          <a:xfrm>
            <a:off x="4343400" y="1628776"/>
            <a:ext cx="2324100" cy="240982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67623" name="Rectangle 1"/>
          <p:cNvSpPr>
            <a:spLocks noChangeArrowheads="1"/>
          </p:cNvSpPr>
          <p:nvPr/>
        </p:nvSpPr>
        <p:spPr bwMode="auto">
          <a:xfrm>
            <a:off x="5364164" y="322263"/>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3449429252"/>
      </p:ext>
    </p:extLst>
  </p:cSld>
  <p:clrMapOvr>
    <a:masterClrMapping/>
  </p:clrMapOvr>
  <p:transition spd="slow"/>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6"/>
          <p:cNvSpPr>
            <a:spLocks noChangeArrowheads="1"/>
          </p:cNvSpPr>
          <p:nvPr/>
        </p:nvSpPr>
        <p:spPr bwMode="auto">
          <a:xfrm>
            <a:off x="1903414" y="822326"/>
            <a:ext cx="795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Wingdings" panose="05000000000000000000" pitchFamily="2" charset="2"/>
              <a:buChar char="Ø"/>
            </a:pPr>
            <a:r>
              <a:rPr lang="en-US" sz="2400" b="1" i="1">
                <a:solidFill>
                  <a:srgbClr val="996633"/>
                </a:solidFill>
                <a:latin typeface="Times New Roman" panose="02020603050405020304" pitchFamily="18" charset="0"/>
                <a:ea typeface="Tahoma" panose="020B0604030504040204" pitchFamily="34" charset="0"/>
                <a:cs typeface="Times New Roman" panose="02020603050405020304" pitchFamily="18" charset="0"/>
              </a:rPr>
              <a:t>Khái niệm phương thức sản xuất  </a:t>
            </a:r>
            <a:endParaRPr lang="en-US" sz="2400">
              <a:solidFill>
                <a:srgbClr val="996633"/>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24579" name="Horizontal Scroll 14"/>
          <p:cNvSpPr>
            <a:spLocks noChangeArrowheads="1"/>
          </p:cNvSpPr>
          <p:nvPr/>
        </p:nvSpPr>
        <p:spPr bwMode="auto">
          <a:xfrm>
            <a:off x="1903414" y="1557338"/>
            <a:ext cx="3184525" cy="4824412"/>
          </a:xfrm>
          <a:prstGeom prst="horizontalScroll">
            <a:avLst>
              <a:gd name="adj" fmla="val 12500"/>
            </a:avLst>
          </a:prstGeom>
          <a:noFill/>
          <a:ln w="9525" algn="ctr">
            <a:solidFill>
              <a:schemeClr val="tx1"/>
            </a:solidFill>
            <a:round/>
            <a:headEnd/>
            <a:tailEnd/>
          </a:ln>
        </p:spPr>
        <p:txBody>
          <a:bodyPr/>
          <a:lstStyle>
            <a:lvl1pPr eaLnBrk="0" hangingPunct="0">
              <a:spcBef>
                <a:spcPct val="20000"/>
              </a:spcBef>
              <a:buChar char="•"/>
              <a:defRPr sz="3200">
                <a:solidFill>
                  <a:schemeClr val="tx1"/>
                </a:solidFill>
                <a:latin typeface="Arial" charset="0"/>
              </a:defRPr>
            </a:lvl1pPr>
            <a:lvl2pPr marL="742950" indent="-285750" eaLnBrk="0" hangingPunct="0">
              <a:spcBef>
                <a:spcPct val="20000"/>
              </a:spcBef>
              <a:buChar char="–"/>
              <a:defRPr sz="2800">
                <a:solidFill>
                  <a:schemeClr val="tx1"/>
                </a:solidFill>
                <a:latin typeface="Arial" charset="0"/>
              </a:defRPr>
            </a:lvl2pPr>
            <a:lvl3pPr marL="1143000" indent="-228600" eaLnBrk="0" hangingPunct="0">
              <a:spcBef>
                <a:spcPct val="20000"/>
              </a:spcBef>
              <a:buChar char="•"/>
              <a:defRPr sz="2400">
                <a:solidFill>
                  <a:schemeClr val="tx1"/>
                </a:solidFill>
                <a:latin typeface="Arial" charset="0"/>
              </a:defRPr>
            </a:lvl3pPr>
            <a:lvl4pPr marL="1600200" indent="-228600" eaLnBrk="0" hangingPunct="0">
              <a:spcBef>
                <a:spcPct val="20000"/>
              </a:spcBef>
              <a:buChar char="–"/>
              <a:defRPr sz="2000">
                <a:solidFill>
                  <a:schemeClr val="tx1"/>
                </a:solidFill>
                <a:latin typeface="Arial" charset="0"/>
              </a:defRPr>
            </a:lvl4pPr>
            <a:lvl5pPr marL="2057400" indent="-228600" eaLnBrk="0" hangingPunct="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just" eaLnBrk="1" hangingPunct="1">
              <a:spcBef>
                <a:spcPct val="0"/>
              </a:spcBef>
              <a:buFontTx/>
              <a:buNone/>
              <a:defRPr/>
            </a:pPr>
            <a:endParaRPr lang="en-US" altLang="en-US" sz="2800" i="1" dirty="0">
              <a:latin typeface="Times New Roman" pitchFamily="18" charset="0"/>
              <a:cs typeface="Times New Roman" pitchFamily="18" charset="0"/>
            </a:endParaRPr>
          </a:p>
          <a:p>
            <a:pPr algn="just" eaLnBrk="1" hangingPunct="1">
              <a:spcBef>
                <a:spcPct val="0"/>
              </a:spcBef>
              <a:buFontTx/>
              <a:buNone/>
              <a:defRPr/>
            </a:pPr>
            <a:r>
              <a:rPr lang="en-US" altLang="en-US" sz="2400" b="1" dirty="0">
                <a:solidFill>
                  <a:srgbClr val="FF0000"/>
                </a:solidFill>
                <a:latin typeface="+mj-lt"/>
                <a:cs typeface="Times New Roman" pitchFamily="18" charset="0"/>
              </a:rPr>
              <a:t>PTSX</a:t>
            </a:r>
            <a:r>
              <a:rPr lang="en-US" altLang="en-US" sz="2400" dirty="0">
                <a:solidFill>
                  <a:srgbClr val="0000CC"/>
                </a:solidFill>
                <a:latin typeface="+mj-lt"/>
                <a:cs typeface="Times New Roman" pitchFamily="18" charset="0"/>
              </a:rPr>
              <a:t> là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b="1" u="sng" dirty="0" err="1">
                <a:solidFill>
                  <a:srgbClr val="009900"/>
                </a:solidFill>
                <a:latin typeface="+mj-lt"/>
                <a:cs typeface="Times New Roman" pitchFamily="18" charset="0"/>
              </a:rPr>
              <a:t>cách</a:t>
            </a:r>
            <a:r>
              <a:rPr lang="en-US" altLang="en-US" sz="2400" b="1" u="sng" dirty="0">
                <a:solidFill>
                  <a:srgbClr val="009900"/>
                </a:solidFill>
                <a:latin typeface="+mj-lt"/>
                <a:cs typeface="Times New Roman" pitchFamily="18" charset="0"/>
              </a:rPr>
              <a:t> </a:t>
            </a:r>
            <a:r>
              <a:rPr lang="en-US" altLang="en-US" sz="2400" b="1" u="sng" dirty="0" err="1">
                <a:solidFill>
                  <a:srgbClr val="009900"/>
                </a:solidFill>
                <a:latin typeface="+mj-lt"/>
                <a:cs typeface="Times New Roman" pitchFamily="18" charset="0"/>
              </a:rPr>
              <a:t>thức</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mà</a:t>
            </a:r>
            <a:r>
              <a:rPr lang="en-US" altLang="en-US" sz="2400" dirty="0">
                <a:solidFill>
                  <a:srgbClr val="0000CC"/>
                </a:solidFill>
                <a:latin typeface="+mj-lt"/>
                <a:cs typeface="Times New Roman" pitchFamily="18" charset="0"/>
              </a:rPr>
              <a:t> con </a:t>
            </a:r>
            <a:r>
              <a:rPr lang="en-US" altLang="en-US" sz="2400" dirty="0" err="1">
                <a:solidFill>
                  <a:srgbClr val="0000CC"/>
                </a:solidFill>
                <a:latin typeface="+mj-lt"/>
                <a:cs typeface="Times New Roman" pitchFamily="18" charset="0"/>
              </a:rPr>
              <a:t>người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dụng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để</a:t>
            </a:r>
            <a:r>
              <a:rPr lang="en-US" altLang="en-US" sz="2400" dirty="0">
                <a:solidFill>
                  <a:srgbClr val="0000CC"/>
                </a:solidFill>
                <a:latin typeface="+mj-lt"/>
                <a:cs typeface="Times New Roman" pitchFamily="18" charset="0"/>
              </a:rPr>
              <a:t> </a:t>
            </a:r>
            <a:r>
              <a:rPr lang="en-US" altLang="en-US" sz="2400" b="1" u="sng" dirty="0" err="1">
                <a:solidFill>
                  <a:srgbClr val="996633"/>
                </a:solidFill>
                <a:latin typeface="+mj-lt"/>
                <a:cs typeface="Times New Roman" pitchFamily="18" charset="0"/>
              </a:rPr>
              <a:t>tiến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hành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quá</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trình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sản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xuất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của</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xã</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hội</a:t>
            </a:r>
            <a:r>
              <a:rPr lang="en-US" altLang="en-US" sz="2400" dirty="0">
                <a:solidFill>
                  <a:srgbClr val="0000CC"/>
                </a:solidFill>
                <a:latin typeface="+mj-lt"/>
                <a:cs typeface="Times New Roman" pitchFamily="18" charset="0"/>
              </a:rPr>
              <a:t> ở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giai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đoạn</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lịch</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nhất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định</a:t>
            </a:r>
            <a:r>
              <a:rPr lang="en-US" altLang="en-US" sz="2400" dirty="0">
                <a:solidFill>
                  <a:srgbClr val="0000CC"/>
                </a:solidFill>
                <a:latin typeface="+mj-lt"/>
                <a:cs typeface="Times New Roman" pitchFamily="18" charset="0"/>
              </a:rPr>
              <a:t>.</a:t>
            </a:r>
            <a:endParaRPr kumimoji="1" lang="en-US" altLang="en-US" sz="2400" dirty="0">
              <a:solidFill>
                <a:srgbClr val="0000CC"/>
              </a:solidFill>
              <a:latin typeface="+mj-lt"/>
              <a:ea typeface="SimSun" pitchFamily="2" charset="-122"/>
              <a:cs typeface="Times New Roman" pitchFamily="18" charset="0"/>
            </a:endParaRPr>
          </a:p>
        </p:txBody>
      </p:sp>
      <p:sp>
        <p:nvSpPr>
          <p:cNvPr id="4" name="Rectangle 3"/>
          <p:cNvSpPr>
            <a:spLocks noChangeArrowheads="1"/>
          </p:cNvSpPr>
          <p:nvPr/>
        </p:nvSpPr>
        <p:spPr bwMode="auto">
          <a:xfrm>
            <a:off x="2135189" y="182563"/>
            <a:ext cx="795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defRPr/>
            </a:pPr>
            <a:r>
              <a:rPr lang="en-US" altLang="en-US" b="1" dirty="0" err="1">
                <a:solidFill>
                  <a:srgbClr val="FF0000"/>
                </a:solidFill>
                <a:latin typeface="+mj-lt"/>
                <a:cs typeface="Times New Roman" panose="02020603050405020304" pitchFamily="18" charset="0"/>
              </a:rPr>
              <a:t>Vai</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trò</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của</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phương</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thức</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sản</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xuất</a:t>
            </a:r>
            <a:r>
              <a:rPr lang="en-US" altLang="en-US" b="1" dirty="0">
                <a:solidFill>
                  <a:srgbClr val="FF0000"/>
                </a:solidFill>
                <a:latin typeface="+mj-lt"/>
                <a:cs typeface="Times New Roman" panose="02020603050405020304" pitchFamily="18" charset="0"/>
              </a:rPr>
              <a:t>  </a:t>
            </a:r>
            <a:endParaRPr lang="en-US" altLang="en-US" dirty="0">
              <a:solidFill>
                <a:srgbClr val="FF0000"/>
              </a:solidFill>
              <a:latin typeface="+mj-lt"/>
              <a:cs typeface="Times New Roman" panose="02020603050405020304" pitchFamily="18" charset="0"/>
            </a:endParaRPr>
          </a:p>
        </p:txBody>
      </p:sp>
      <p:grpSp>
        <p:nvGrpSpPr>
          <p:cNvPr id="6" name="Group 16"/>
          <p:cNvGrpSpPr>
            <a:grpSpLocks/>
          </p:cNvGrpSpPr>
          <p:nvPr/>
        </p:nvGrpSpPr>
        <p:grpSpPr bwMode="auto">
          <a:xfrm>
            <a:off x="5334001" y="1557338"/>
            <a:ext cx="5108575" cy="4722812"/>
            <a:chOff x="2172" y="1706"/>
            <a:chExt cx="3446" cy="2296"/>
          </a:xfrm>
        </p:grpSpPr>
        <p:pic>
          <p:nvPicPr>
            <p:cNvPr id="336903" name="Picture 8"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336904"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336905" name="Picture 10" descr="NT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336906" name="Picture 11" descr="原始社会"/>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6907"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grpSp>
      <p:sp>
        <p:nvSpPr>
          <p:cNvPr id="13" name="WordArt 14"/>
          <p:cNvSpPr>
            <a:spLocks noChangeArrowheads="1" noChangeShapeType="1" noTextEdit="1"/>
          </p:cNvSpPr>
          <p:nvPr/>
        </p:nvSpPr>
        <p:spPr bwMode="auto">
          <a:xfrm>
            <a:off x="8185150" y="155733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Tree>
    <p:extLst>
      <p:ext uri="{BB962C8B-B14F-4D97-AF65-F5344CB8AC3E}">
        <p14:creationId xmlns:p14="http://schemas.microsoft.com/office/powerpoint/2010/main" val="1786853148"/>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1000" fill="hold"/>
                                        <p:tgtEl>
                                          <p:spTgt spid="7"/>
                                        </p:tgtEl>
                                        <p:attrNameLst>
                                          <p:attrName>ppt_w</p:attrName>
                                        </p:attrNameLst>
                                      </p:cBhvr>
                                      <p:tavLst>
                                        <p:tav tm="0">
                                          <p:val>
                                            <p:fltVal val="0"/>
                                          </p:val>
                                        </p:tav>
                                        <p:tav tm="100000">
                                          <p:val>
                                            <p:strVal val="#ppt_w"/>
                                          </p:val>
                                        </p:tav>
                                      </p:tavLst>
                                    </p:anim>
                                    <p:anim calcmode="lin" valueType="num">
                                      <p:cBhvr>
                                        <p:cTn id="16" dur="1000" fill="hold"/>
                                        <p:tgtEl>
                                          <p:spTgt spid="7"/>
                                        </p:tgtEl>
                                        <p:attrNameLst>
                                          <p:attrName>ppt_h</p:attrName>
                                        </p:attrNameLst>
                                      </p:cBhvr>
                                      <p:tavLst>
                                        <p:tav tm="0">
                                          <p:val>
                                            <p:fltVal val="0"/>
                                          </p:val>
                                        </p:tav>
                                        <p:tav tm="100000">
                                          <p:val>
                                            <p:strVal val="#ppt_h"/>
                                          </p:val>
                                        </p:tav>
                                      </p:tavLst>
                                    </p:anim>
                                    <p:anim calcmode="lin" valueType="num">
                                      <p:cBhvr>
                                        <p:cTn id="17" dur="1000" fill="hold"/>
                                        <p:tgtEl>
                                          <p:spTgt spid="7"/>
                                        </p:tgtEl>
                                        <p:attrNameLst>
                                          <p:attrName>style.rotation</p:attrName>
                                        </p:attrNameLst>
                                      </p:cBhvr>
                                      <p:tavLst>
                                        <p:tav tm="0">
                                          <p:val>
                                            <p:fltVal val="90"/>
                                          </p:val>
                                        </p:tav>
                                        <p:tav tm="100000">
                                          <p:val>
                                            <p:fltVal val="0"/>
                                          </p:val>
                                        </p:tav>
                                      </p:tavLst>
                                    </p:anim>
                                    <p:animEffect transition="in" filter="fade">
                                      <p:cBhvr>
                                        <p:cTn id="18" dur="1000"/>
                                        <p:tgtEl>
                                          <p:spTgt spid="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4579"/>
                                        </p:tgtEl>
                                        <p:attrNameLst>
                                          <p:attrName>style.visibility</p:attrName>
                                        </p:attrNameLst>
                                      </p:cBhvr>
                                      <p:to>
                                        <p:strVal val="visible"/>
                                      </p:to>
                                    </p:set>
                                    <p:animEffect transition="in" filter="fade">
                                      <p:cBhvr>
                                        <p:cTn id="23" dur="1000"/>
                                        <p:tgtEl>
                                          <p:spTgt spid="24579"/>
                                        </p:tgtEl>
                                      </p:cBhvr>
                                    </p:animEffect>
                                    <p:anim calcmode="lin" valueType="num">
                                      <p:cBhvr>
                                        <p:cTn id="24" dur="1000" fill="hold"/>
                                        <p:tgtEl>
                                          <p:spTgt spid="24579"/>
                                        </p:tgtEl>
                                        <p:attrNameLst>
                                          <p:attrName>ppt_x</p:attrName>
                                        </p:attrNameLst>
                                      </p:cBhvr>
                                      <p:tavLst>
                                        <p:tav tm="0">
                                          <p:val>
                                            <p:strVal val="#ppt_x"/>
                                          </p:val>
                                        </p:tav>
                                        <p:tav tm="100000">
                                          <p:val>
                                            <p:strVal val="#ppt_x"/>
                                          </p:val>
                                        </p:tav>
                                      </p:tavLst>
                                    </p:anim>
                                    <p:anim calcmode="lin" valueType="num">
                                      <p:cBhvr>
                                        <p:cTn id="25" dur="1000" fill="hold"/>
                                        <p:tgtEl>
                                          <p:spTgt spid="24579"/>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8" presetClass="entr" presetSubtype="16"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amond(in)">
                                      <p:cBhvr>
                                        <p:cTn id="30" dur="2000"/>
                                        <p:tgtEl>
                                          <p:spTgt spid="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8" presetClass="entr" presetSubtype="16"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diamond(in)">
                                      <p:cBhvr>
                                        <p:cTn id="35"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4579" grpId="0" animBg="1"/>
      <p:bldP spid="4" grpId="0"/>
      <p:bldP spid="1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Line 2"/>
          <p:cNvSpPr>
            <a:spLocks noChangeShapeType="1"/>
          </p:cNvSpPr>
          <p:nvPr/>
        </p:nvSpPr>
        <p:spPr bwMode="auto">
          <a:xfrm>
            <a:off x="1541463" y="4652963"/>
            <a:ext cx="9144000" cy="0"/>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3187" name="Line 3"/>
          <p:cNvSpPr>
            <a:spLocks noChangeShapeType="1"/>
          </p:cNvSpPr>
          <p:nvPr/>
        </p:nvSpPr>
        <p:spPr bwMode="auto">
          <a:xfrm>
            <a:off x="3452813" y="4687888"/>
            <a:ext cx="0" cy="431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8" name="Line 4"/>
          <p:cNvSpPr>
            <a:spLocks noChangeShapeType="1"/>
          </p:cNvSpPr>
          <p:nvPr/>
        </p:nvSpPr>
        <p:spPr bwMode="auto">
          <a:xfrm>
            <a:off x="5194300" y="4652964"/>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9" name="Line 5"/>
          <p:cNvSpPr>
            <a:spLocks noChangeShapeType="1"/>
          </p:cNvSpPr>
          <p:nvPr/>
        </p:nvSpPr>
        <p:spPr bwMode="auto">
          <a:xfrm>
            <a:off x="7016750" y="4687889"/>
            <a:ext cx="0" cy="504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0" name="Line 6"/>
          <p:cNvSpPr>
            <a:spLocks noChangeShapeType="1"/>
          </p:cNvSpPr>
          <p:nvPr/>
        </p:nvSpPr>
        <p:spPr bwMode="auto">
          <a:xfrm>
            <a:off x="8759825" y="4687889"/>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1" name="AutoShape 7"/>
          <p:cNvSpPr>
            <a:spLocks noChangeArrowheads="1"/>
          </p:cNvSpPr>
          <p:nvPr/>
        </p:nvSpPr>
        <p:spPr bwMode="auto">
          <a:xfrm>
            <a:off x="1895475" y="4768850"/>
            <a:ext cx="1295400" cy="774700"/>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CX</a:t>
            </a:r>
          </a:p>
          <a:p>
            <a:pPr algn="ctr" eaLnBrk="1" hangingPunct="1">
              <a:spcBef>
                <a:spcPct val="0"/>
              </a:spcBef>
              <a:buClrTx/>
              <a:buFontTx/>
              <a:buNone/>
            </a:pPr>
            <a:r>
              <a:rPr lang="en-US" altLang="en-US" sz="2000" b="1">
                <a:solidFill>
                  <a:schemeClr val="bg1"/>
                </a:solidFill>
              </a:rPr>
              <a:t>NT</a:t>
            </a:r>
          </a:p>
        </p:txBody>
      </p:sp>
      <p:sp>
        <p:nvSpPr>
          <p:cNvPr id="93192" name="AutoShape 8"/>
          <p:cNvSpPr>
            <a:spLocks noChangeArrowheads="1"/>
          </p:cNvSpPr>
          <p:nvPr/>
        </p:nvSpPr>
        <p:spPr bwMode="auto">
          <a:xfrm>
            <a:off x="3548063" y="4687889"/>
            <a:ext cx="1441450" cy="828675"/>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CH</a:t>
            </a:r>
          </a:p>
          <a:p>
            <a:pPr algn="ctr" eaLnBrk="1" hangingPunct="1">
              <a:spcBef>
                <a:spcPct val="0"/>
              </a:spcBef>
              <a:buClrTx/>
              <a:buFontTx/>
              <a:buNone/>
            </a:pPr>
            <a:r>
              <a:rPr lang="en-US" altLang="en-US" sz="2000" b="1">
                <a:solidFill>
                  <a:schemeClr val="bg1"/>
                </a:solidFill>
              </a:rPr>
              <a:t>NL</a:t>
            </a:r>
          </a:p>
        </p:txBody>
      </p:sp>
      <p:sp>
        <p:nvSpPr>
          <p:cNvPr id="93193" name="AutoShape 9"/>
          <p:cNvSpPr>
            <a:spLocks noChangeArrowheads="1"/>
          </p:cNvSpPr>
          <p:nvPr/>
        </p:nvSpPr>
        <p:spPr bwMode="auto">
          <a:xfrm>
            <a:off x="5392739" y="4700589"/>
            <a:ext cx="1476375" cy="815975"/>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t>PK</a:t>
            </a:r>
          </a:p>
        </p:txBody>
      </p:sp>
      <p:sp>
        <p:nvSpPr>
          <p:cNvPr id="93194" name="AutoShape 10"/>
          <p:cNvSpPr>
            <a:spLocks noChangeArrowheads="1"/>
          </p:cNvSpPr>
          <p:nvPr/>
        </p:nvSpPr>
        <p:spPr bwMode="auto">
          <a:xfrm>
            <a:off x="7073900" y="4700589"/>
            <a:ext cx="1531938" cy="815975"/>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TB</a:t>
            </a:r>
          </a:p>
          <a:p>
            <a:pPr algn="ctr" eaLnBrk="1" hangingPunct="1">
              <a:spcBef>
                <a:spcPct val="0"/>
              </a:spcBef>
              <a:buClrTx/>
              <a:buFontTx/>
              <a:buNone/>
            </a:pPr>
            <a:r>
              <a:rPr lang="en-US" altLang="en-US" sz="2000" b="1">
                <a:solidFill>
                  <a:schemeClr val="bg1"/>
                </a:solidFill>
              </a:rPr>
              <a:t>CN</a:t>
            </a:r>
          </a:p>
        </p:txBody>
      </p:sp>
      <p:sp>
        <p:nvSpPr>
          <p:cNvPr id="93195" name="AutoShape 11"/>
          <p:cNvSpPr>
            <a:spLocks noChangeArrowheads="1"/>
          </p:cNvSpPr>
          <p:nvPr/>
        </p:nvSpPr>
        <p:spPr bwMode="auto">
          <a:xfrm>
            <a:off x="9034464" y="4687888"/>
            <a:ext cx="1470025" cy="86360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CS</a:t>
            </a:r>
          </a:p>
          <a:p>
            <a:pPr algn="ctr" eaLnBrk="1" hangingPunct="1">
              <a:spcBef>
                <a:spcPct val="0"/>
              </a:spcBef>
              <a:buClrTx/>
              <a:buFontTx/>
              <a:buNone/>
            </a:pPr>
            <a:r>
              <a:rPr lang="en-US" altLang="en-US" sz="2000" b="1">
                <a:solidFill>
                  <a:schemeClr val="bg1"/>
                </a:solidFill>
              </a:rPr>
              <a:t>VM</a:t>
            </a:r>
          </a:p>
        </p:txBody>
      </p:sp>
      <p:sp>
        <p:nvSpPr>
          <p:cNvPr id="93196" name="Rectangle 12"/>
          <p:cNvSpPr>
            <a:spLocks noChangeArrowheads="1"/>
          </p:cNvSpPr>
          <p:nvPr/>
        </p:nvSpPr>
        <p:spPr bwMode="auto">
          <a:xfrm>
            <a:off x="1882776" y="5678489"/>
            <a:ext cx="7381875" cy="39687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800" b="1">
                <a:solidFill>
                  <a:schemeClr val="bg1"/>
                </a:solidFill>
              </a:rPr>
              <a:t>MỖI XÃ HỘI CHỈ CÓ MỘT</a:t>
            </a:r>
            <a:r>
              <a:rPr lang="en-US" altLang="en-US" sz="1800">
                <a:solidFill>
                  <a:schemeClr val="bg1"/>
                </a:solidFill>
              </a:rPr>
              <a:t> </a:t>
            </a:r>
            <a:r>
              <a:rPr lang="en-US" altLang="en-US" sz="1800" b="1">
                <a:solidFill>
                  <a:schemeClr val="bg1"/>
                </a:solidFill>
              </a:rPr>
              <a:t>PHƯƠNG THỨC SẢN XUẤT ĐẶC TRƯNG </a:t>
            </a:r>
          </a:p>
        </p:txBody>
      </p:sp>
      <p:sp>
        <p:nvSpPr>
          <p:cNvPr id="93197" name="Rectangle 13"/>
          <p:cNvSpPr>
            <a:spLocks noChangeArrowheads="1"/>
          </p:cNvSpPr>
          <p:nvPr/>
        </p:nvSpPr>
        <p:spPr bwMode="auto">
          <a:xfrm>
            <a:off x="1882776" y="2236789"/>
            <a:ext cx="1439863" cy="223202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Làm </a:t>
            </a:r>
          </a:p>
          <a:p>
            <a:pPr algn="ctr" eaLnBrk="1" hangingPunct="1">
              <a:spcBef>
                <a:spcPct val="0"/>
              </a:spcBef>
              <a:buClrTx/>
              <a:buFontTx/>
              <a:buNone/>
            </a:pPr>
            <a:r>
              <a:rPr lang="en-US" altLang="en-US" sz="2000" b="1">
                <a:solidFill>
                  <a:schemeClr val="bg1"/>
                </a:solidFill>
              </a:rPr>
              <a:t>chung </a:t>
            </a:r>
          </a:p>
          <a:p>
            <a:pPr algn="ctr" eaLnBrk="1" hangingPunct="1">
              <a:spcBef>
                <a:spcPct val="0"/>
              </a:spcBef>
              <a:buClrTx/>
              <a:buFontTx/>
              <a:buNone/>
            </a:pPr>
            <a:r>
              <a:rPr lang="en-US" altLang="en-US" sz="2000" b="1">
                <a:solidFill>
                  <a:schemeClr val="bg1"/>
                </a:solidFill>
              </a:rPr>
              <a:t>Ăn</a:t>
            </a:r>
          </a:p>
          <a:p>
            <a:pPr algn="ctr" eaLnBrk="1" hangingPunct="1">
              <a:spcBef>
                <a:spcPct val="0"/>
              </a:spcBef>
              <a:buClrTx/>
              <a:buFontTx/>
              <a:buNone/>
            </a:pPr>
            <a:r>
              <a:rPr lang="en-US" altLang="en-US" sz="2000" b="1">
                <a:solidFill>
                  <a:schemeClr val="bg1"/>
                </a:solidFill>
              </a:rPr>
              <a:t> chung</a:t>
            </a:r>
          </a:p>
          <a:p>
            <a:pPr algn="ctr" eaLnBrk="1" hangingPunct="1">
              <a:spcBef>
                <a:spcPct val="0"/>
              </a:spcBef>
              <a:buClrTx/>
              <a:buFontTx/>
              <a:buNone/>
            </a:pPr>
            <a:r>
              <a:rPr lang="en-US" altLang="en-US" sz="2000" b="1">
                <a:solidFill>
                  <a:schemeClr val="bg1"/>
                </a:solidFill>
              </a:rPr>
              <a:t>(Cộng </a:t>
            </a:r>
          </a:p>
          <a:p>
            <a:pPr algn="ctr" eaLnBrk="1" hangingPunct="1">
              <a:spcBef>
                <a:spcPct val="0"/>
              </a:spcBef>
              <a:buClrTx/>
              <a:buFontTx/>
              <a:buNone/>
            </a:pPr>
            <a:r>
              <a:rPr lang="en-US" altLang="en-US" sz="2000" b="1">
                <a:solidFill>
                  <a:schemeClr val="bg1"/>
                </a:solidFill>
              </a:rPr>
              <a:t>đồng)</a:t>
            </a:r>
          </a:p>
        </p:txBody>
      </p:sp>
      <p:sp>
        <p:nvSpPr>
          <p:cNvPr id="93198" name="Rectangle 14"/>
          <p:cNvSpPr>
            <a:spLocks noChangeArrowheads="1"/>
          </p:cNvSpPr>
          <p:nvPr/>
        </p:nvSpPr>
        <p:spPr bwMode="auto">
          <a:xfrm>
            <a:off x="3502025" y="2239964"/>
            <a:ext cx="1441450" cy="2232025"/>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Bóc lôt</a:t>
            </a:r>
          </a:p>
          <a:p>
            <a:pPr algn="ctr" eaLnBrk="1" hangingPunct="1">
              <a:spcBef>
                <a:spcPct val="0"/>
              </a:spcBef>
              <a:buClrTx/>
              <a:buFontTx/>
              <a:buNone/>
            </a:pPr>
            <a:r>
              <a:rPr lang="en-US" altLang="en-US" sz="2000" b="1">
                <a:solidFill>
                  <a:schemeClr val="bg1"/>
                </a:solidFill>
              </a:rPr>
              <a:t>tuyệt đối </a:t>
            </a:r>
          </a:p>
          <a:p>
            <a:pPr algn="ctr" eaLnBrk="1" hangingPunct="1">
              <a:spcBef>
                <a:spcPct val="0"/>
              </a:spcBef>
              <a:buClrTx/>
              <a:buFontTx/>
              <a:buNone/>
            </a:pPr>
            <a:r>
              <a:rPr lang="en-US" altLang="en-US" sz="2000" b="1">
                <a:solidFill>
                  <a:schemeClr val="bg1"/>
                </a:solidFill>
              </a:rPr>
              <a:t>sức </a:t>
            </a:r>
          </a:p>
          <a:p>
            <a:pPr algn="ctr" eaLnBrk="1" hangingPunct="1">
              <a:spcBef>
                <a:spcPct val="0"/>
              </a:spcBef>
              <a:buClrTx/>
              <a:buFontTx/>
              <a:buNone/>
            </a:pPr>
            <a:r>
              <a:rPr lang="en-US" altLang="en-US" sz="2000" b="1">
                <a:solidFill>
                  <a:schemeClr val="bg1"/>
                </a:solidFill>
              </a:rPr>
              <a:t>lao động</a:t>
            </a:r>
          </a:p>
          <a:p>
            <a:pPr algn="ctr" eaLnBrk="1" hangingPunct="1">
              <a:spcBef>
                <a:spcPct val="0"/>
              </a:spcBef>
              <a:buClrTx/>
              <a:buFontTx/>
              <a:buNone/>
            </a:pPr>
            <a:r>
              <a:rPr lang="en-US" altLang="en-US" sz="2000" b="1">
                <a:solidFill>
                  <a:schemeClr val="bg1"/>
                </a:solidFill>
              </a:rPr>
              <a:t>của người</a:t>
            </a:r>
          </a:p>
          <a:p>
            <a:pPr algn="ctr" eaLnBrk="1" hangingPunct="1">
              <a:spcBef>
                <a:spcPct val="0"/>
              </a:spcBef>
              <a:buClrTx/>
              <a:buFontTx/>
              <a:buNone/>
            </a:pPr>
            <a:r>
              <a:rPr lang="en-US" altLang="en-US" sz="2000" b="1">
                <a:solidFill>
                  <a:schemeClr val="bg1"/>
                </a:solidFill>
              </a:rPr>
              <a:t>nô lệ</a:t>
            </a:r>
          </a:p>
        </p:txBody>
      </p:sp>
      <p:sp>
        <p:nvSpPr>
          <p:cNvPr id="93199" name="Rectangle 15"/>
          <p:cNvSpPr>
            <a:spLocks noChangeArrowheads="1"/>
          </p:cNvSpPr>
          <p:nvPr/>
        </p:nvSpPr>
        <p:spPr bwMode="auto">
          <a:xfrm>
            <a:off x="5375276" y="2247901"/>
            <a:ext cx="1476375" cy="2232025"/>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Địa chủ</a:t>
            </a:r>
          </a:p>
          <a:p>
            <a:pPr algn="ctr" eaLnBrk="1" hangingPunct="1">
              <a:spcBef>
                <a:spcPct val="0"/>
              </a:spcBef>
              <a:buClrTx/>
              <a:buFontTx/>
              <a:buNone/>
            </a:pPr>
            <a:r>
              <a:rPr lang="en-US" altLang="en-US" sz="2000" b="1">
                <a:solidFill>
                  <a:schemeClr val="bg1"/>
                </a:solidFill>
              </a:rPr>
              <a:t>phát canh</a:t>
            </a:r>
          </a:p>
          <a:p>
            <a:pPr algn="ctr" eaLnBrk="1" hangingPunct="1">
              <a:spcBef>
                <a:spcPct val="0"/>
              </a:spcBef>
              <a:buClrTx/>
              <a:buFontTx/>
              <a:buNone/>
            </a:pPr>
            <a:r>
              <a:rPr lang="en-US" altLang="en-US" sz="2000" b="1">
                <a:solidFill>
                  <a:schemeClr val="bg1"/>
                </a:solidFill>
              </a:rPr>
              <a:t>và </a:t>
            </a:r>
          </a:p>
          <a:p>
            <a:pPr algn="ctr" eaLnBrk="1" hangingPunct="1">
              <a:spcBef>
                <a:spcPct val="0"/>
              </a:spcBef>
              <a:buClrTx/>
              <a:buFontTx/>
              <a:buNone/>
            </a:pPr>
            <a:r>
              <a:rPr lang="en-US" altLang="en-US" sz="2000" b="1">
                <a:solidFill>
                  <a:schemeClr val="bg1"/>
                </a:solidFill>
              </a:rPr>
              <a:t>thu tô </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 tá điền</a:t>
            </a:r>
          </a:p>
        </p:txBody>
      </p:sp>
      <p:sp>
        <p:nvSpPr>
          <p:cNvPr id="93200" name="Rectangle 16"/>
          <p:cNvSpPr>
            <a:spLocks noChangeArrowheads="1"/>
          </p:cNvSpPr>
          <p:nvPr/>
        </p:nvSpPr>
        <p:spPr bwMode="auto">
          <a:xfrm>
            <a:off x="7016751" y="2239963"/>
            <a:ext cx="1476375" cy="2190750"/>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00"/>
                </a:solidFill>
              </a:rPr>
              <a:t>Nhà tư bản </a:t>
            </a:r>
          </a:p>
          <a:p>
            <a:pPr algn="ctr" eaLnBrk="1" hangingPunct="1">
              <a:spcBef>
                <a:spcPct val="0"/>
              </a:spcBef>
              <a:buClrTx/>
              <a:buFontTx/>
              <a:buNone/>
            </a:pPr>
            <a:r>
              <a:rPr lang="en-US" altLang="en-US" sz="2000" b="1">
                <a:solidFill>
                  <a:srgbClr val="000000"/>
                </a:solidFill>
              </a:rPr>
              <a:t>thuê </a:t>
            </a:r>
          </a:p>
          <a:p>
            <a:pPr algn="ctr" eaLnBrk="1" hangingPunct="1">
              <a:spcBef>
                <a:spcPct val="0"/>
              </a:spcBef>
              <a:buClrTx/>
              <a:buFontTx/>
              <a:buNone/>
            </a:pPr>
            <a:r>
              <a:rPr lang="en-US" altLang="en-US" sz="2000" b="1">
                <a:solidFill>
                  <a:srgbClr val="000000"/>
                </a:solidFill>
              </a:rPr>
              <a:t>công nhân</a:t>
            </a:r>
          </a:p>
          <a:p>
            <a:pPr algn="ctr" eaLnBrk="1" hangingPunct="1">
              <a:spcBef>
                <a:spcPct val="0"/>
              </a:spcBef>
              <a:buClrTx/>
              <a:buFontTx/>
              <a:buNone/>
            </a:pPr>
            <a:r>
              <a:rPr lang="en-US" altLang="en-US" sz="2000" b="1">
                <a:solidFill>
                  <a:srgbClr val="000000"/>
                </a:solidFill>
              </a:rPr>
              <a:t>và bóc lột</a:t>
            </a:r>
          </a:p>
          <a:p>
            <a:pPr algn="ctr" eaLnBrk="1" hangingPunct="1">
              <a:spcBef>
                <a:spcPct val="0"/>
              </a:spcBef>
              <a:buClrTx/>
              <a:buFontTx/>
              <a:buNone/>
            </a:pPr>
            <a:r>
              <a:rPr lang="en-US" altLang="en-US" sz="2000" b="1">
                <a:solidFill>
                  <a:srgbClr val="000000"/>
                </a:solidFill>
              </a:rPr>
              <a:t>giá trị </a:t>
            </a:r>
          </a:p>
          <a:p>
            <a:pPr algn="ctr" eaLnBrk="1" hangingPunct="1">
              <a:spcBef>
                <a:spcPct val="0"/>
              </a:spcBef>
              <a:buClrTx/>
              <a:buFontTx/>
              <a:buNone/>
            </a:pPr>
            <a:r>
              <a:rPr lang="en-US" altLang="en-US" sz="2000" b="1">
                <a:solidFill>
                  <a:srgbClr val="000000"/>
                </a:solidFill>
              </a:rPr>
              <a:t>thặng dư</a:t>
            </a:r>
          </a:p>
        </p:txBody>
      </p:sp>
      <p:sp>
        <p:nvSpPr>
          <p:cNvPr id="93201" name="Rectangle 17"/>
          <p:cNvSpPr>
            <a:spLocks noChangeArrowheads="1"/>
          </p:cNvSpPr>
          <p:nvPr/>
        </p:nvSpPr>
        <p:spPr bwMode="auto">
          <a:xfrm>
            <a:off x="8899525" y="2249489"/>
            <a:ext cx="1390650" cy="22320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Sản</a:t>
            </a:r>
          </a:p>
          <a:p>
            <a:pPr algn="ctr" eaLnBrk="1" hangingPunct="1">
              <a:spcBef>
                <a:spcPct val="0"/>
              </a:spcBef>
              <a:buClrTx/>
              <a:buFontTx/>
              <a:buNone/>
            </a:pPr>
            <a:r>
              <a:rPr lang="en-US" altLang="en-US" sz="2000" b="1">
                <a:solidFill>
                  <a:schemeClr val="bg1"/>
                </a:solidFill>
              </a:rPr>
              <a:t> xuất</a:t>
            </a:r>
          </a:p>
          <a:p>
            <a:pPr algn="ctr" eaLnBrk="1" hangingPunct="1">
              <a:spcBef>
                <a:spcPct val="0"/>
              </a:spcBef>
              <a:buClrTx/>
              <a:buFontTx/>
              <a:buNone/>
            </a:pPr>
            <a:r>
              <a:rPr lang="en-US" altLang="en-US" sz="2000" b="1">
                <a:solidFill>
                  <a:schemeClr val="bg1"/>
                </a:solidFill>
              </a:rPr>
              <a:t> cộng </a:t>
            </a:r>
          </a:p>
          <a:p>
            <a:pPr algn="ctr" eaLnBrk="1" hangingPunct="1">
              <a:spcBef>
                <a:spcPct val="0"/>
              </a:spcBef>
              <a:buClrTx/>
              <a:buFontTx/>
              <a:buNone/>
            </a:pPr>
            <a:r>
              <a:rPr lang="en-US" altLang="en-US" sz="2000" b="1">
                <a:solidFill>
                  <a:schemeClr val="bg1"/>
                </a:solidFill>
              </a:rPr>
              <a:t>đồng</a:t>
            </a:r>
          </a:p>
        </p:txBody>
      </p:sp>
      <p:sp>
        <p:nvSpPr>
          <p:cNvPr id="93203" name="Line 19"/>
          <p:cNvSpPr>
            <a:spLocks noChangeShapeType="1"/>
          </p:cNvSpPr>
          <p:nvPr/>
        </p:nvSpPr>
        <p:spPr bwMode="auto">
          <a:xfrm flipH="1">
            <a:off x="2566988" y="1092201"/>
            <a:ext cx="3600450" cy="11398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4" name="Line 20"/>
          <p:cNvSpPr>
            <a:spLocks noChangeShapeType="1"/>
          </p:cNvSpPr>
          <p:nvPr/>
        </p:nvSpPr>
        <p:spPr bwMode="auto">
          <a:xfrm flipH="1">
            <a:off x="4222750" y="1092201"/>
            <a:ext cx="1944688" cy="1147763"/>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5" name="Line 21"/>
          <p:cNvSpPr>
            <a:spLocks noChangeShapeType="1"/>
          </p:cNvSpPr>
          <p:nvPr/>
        </p:nvSpPr>
        <p:spPr bwMode="auto">
          <a:xfrm flipH="1">
            <a:off x="6167438" y="1087439"/>
            <a:ext cx="0" cy="114458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6" name="Line 22"/>
          <p:cNvSpPr>
            <a:spLocks noChangeShapeType="1"/>
          </p:cNvSpPr>
          <p:nvPr/>
        </p:nvSpPr>
        <p:spPr bwMode="auto">
          <a:xfrm>
            <a:off x="5810250" y="847726"/>
            <a:ext cx="1944688" cy="13684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7" name="Line 23"/>
          <p:cNvSpPr>
            <a:spLocks noChangeShapeType="1"/>
          </p:cNvSpPr>
          <p:nvPr/>
        </p:nvSpPr>
        <p:spPr bwMode="auto">
          <a:xfrm>
            <a:off x="6167438" y="1111250"/>
            <a:ext cx="3384550" cy="11064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pic>
        <p:nvPicPr>
          <p:cNvPr id="93211" name="Amanda.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04" name="Rectangle 2"/>
          <p:cNvSpPr txBox="1">
            <a:spLocks noChangeArrowheads="1"/>
          </p:cNvSpPr>
          <p:nvPr/>
        </p:nvSpPr>
        <p:spPr bwMode="auto">
          <a:xfrm>
            <a:off x="1576388" y="112714"/>
            <a:ext cx="8939212" cy="974725"/>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buFontTx/>
              <a:buNone/>
              <a:defRPr/>
            </a:pPr>
            <a:r>
              <a:rPr lang="en-US" altLang="en-US" sz="2400" b="1" dirty="0" err="1">
                <a:solidFill>
                  <a:srgbClr val="FFFF00"/>
                </a:solidFill>
              </a:rPr>
              <a:t>Phương</a:t>
            </a:r>
            <a:r>
              <a:rPr lang="en-US" altLang="en-US" sz="2400" b="1" dirty="0">
                <a:solidFill>
                  <a:srgbClr val="FFFF00"/>
                </a:solidFill>
              </a:rPr>
              <a:t> </a:t>
            </a:r>
            <a:r>
              <a:rPr lang="en-US" altLang="en-US" sz="2400" b="1" dirty="0" err="1">
                <a:solidFill>
                  <a:srgbClr val="FFFF00"/>
                </a:solidFill>
              </a:rPr>
              <a:t>thức</a:t>
            </a:r>
            <a:r>
              <a:rPr lang="en-US" altLang="en-US" sz="2400" b="1" dirty="0">
                <a:solidFill>
                  <a:srgbClr val="FFFF00"/>
                </a:solidFill>
              </a:rPr>
              <a:t> </a:t>
            </a:r>
            <a:r>
              <a:rPr lang="en-US" altLang="en-US" sz="2400" b="1" dirty="0" err="1">
                <a:solidFill>
                  <a:srgbClr val="FFFF00"/>
                </a:solidFill>
              </a:rPr>
              <a:t>sản</a:t>
            </a:r>
            <a:r>
              <a:rPr lang="en-US" altLang="en-US" sz="2400" b="1" dirty="0">
                <a:solidFill>
                  <a:srgbClr val="FFFF00"/>
                </a:solidFill>
              </a:rPr>
              <a:t> </a:t>
            </a:r>
            <a:r>
              <a:rPr lang="en-US" altLang="en-US" sz="2400" b="1" dirty="0" err="1">
                <a:solidFill>
                  <a:srgbClr val="FFFF00"/>
                </a:solidFill>
              </a:rPr>
              <a:t>xuất</a:t>
            </a:r>
            <a:r>
              <a:rPr lang="en-US" altLang="en-US" sz="2400" b="1" dirty="0">
                <a:solidFill>
                  <a:srgbClr val="FFFF00"/>
                </a:solidFill>
              </a:rPr>
              <a:t> </a:t>
            </a:r>
            <a:r>
              <a:rPr lang="en-US" altLang="en-US" sz="2400" dirty="0" err="1">
                <a:solidFill>
                  <a:schemeClr val="bg1"/>
                </a:solidFill>
              </a:rPr>
              <a:t>là</a:t>
            </a:r>
            <a:r>
              <a:rPr lang="en-US" altLang="en-US" sz="2400" dirty="0">
                <a:solidFill>
                  <a:schemeClr val="bg1"/>
                </a:solidFill>
              </a:rPr>
              <a:t> </a:t>
            </a:r>
            <a:r>
              <a:rPr lang="en-US" altLang="en-US" sz="2400" b="1" u="sng" dirty="0" err="1">
                <a:solidFill>
                  <a:schemeClr val="bg1"/>
                </a:solidFill>
              </a:rPr>
              <a:t>cách</a:t>
            </a:r>
            <a:r>
              <a:rPr lang="en-US" altLang="en-US" sz="2400" b="1" u="sng" dirty="0">
                <a:solidFill>
                  <a:schemeClr val="bg1"/>
                </a:solidFill>
              </a:rPr>
              <a:t> </a:t>
            </a:r>
            <a:r>
              <a:rPr lang="en-US" altLang="en-US" sz="2400" b="1" u="sng" dirty="0" err="1">
                <a:solidFill>
                  <a:schemeClr val="bg1"/>
                </a:solidFill>
              </a:rPr>
              <a:t>thức</a:t>
            </a:r>
            <a:r>
              <a:rPr lang="en-US" altLang="en-US" sz="2400" b="1" u="sng" dirty="0">
                <a:solidFill>
                  <a:schemeClr val="bg1"/>
                </a:solidFill>
              </a:rPr>
              <a:t> </a:t>
            </a:r>
            <a:r>
              <a:rPr lang="en-US" altLang="en-US" sz="2400" dirty="0">
                <a:solidFill>
                  <a:schemeClr val="bg1"/>
                </a:solidFill>
              </a:rPr>
              <a:t>con </a:t>
            </a:r>
            <a:r>
              <a:rPr lang="en-US" altLang="en-US" sz="2400" dirty="0" err="1">
                <a:solidFill>
                  <a:schemeClr val="bg1"/>
                </a:solidFill>
              </a:rPr>
              <a:t>người</a:t>
            </a:r>
            <a:r>
              <a:rPr lang="en-US" altLang="en-US" sz="2400" dirty="0">
                <a:solidFill>
                  <a:schemeClr val="bg1"/>
                </a:solidFill>
              </a:rPr>
              <a:t> </a:t>
            </a:r>
            <a:r>
              <a:rPr lang="en-US" altLang="en-US" sz="2400" dirty="0" err="1">
                <a:solidFill>
                  <a:schemeClr val="bg1"/>
                </a:solidFill>
              </a:rPr>
              <a:t>thực</a:t>
            </a:r>
            <a:r>
              <a:rPr lang="en-US" altLang="en-US" sz="2400" dirty="0">
                <a:solidFill>
                  <a:schemeClr val="bg1"/>
                </a:solidFill>
              </a:rPr>
              <a:t> </a:t>
            </a:r>
            <a:r>
              <a:rPr lang="en-US" altLang="en-US" sz="2400" dirty="0" err="1">
                <a:solidFill>
                  <a:schemeClr val="bg1"/>
                </a:solidFill>
              </a:rPr>
              <a:t>hiện</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vật</a:t>
            </a:r>
            <a:r>
              <a:rPr lang="en-US" altLang="en-US" sz="2400" dirty="0">
                <a:solidFill>
                  <a:schemeClr val="bg1"/>
                </a:solidFill>
              </a:rPr>
              <a:t> </a:t>
            </a:r>
            <a:r>
              <a:rPr lang="en-US" altLang="en-US" sz="2400" dirty="0" err="1">
                <a:solidFill>
                  <a:schemeClr val="bg1"/>
                </a:solidFill>
              </a:rPr>
              <a:t>chất</a:t>
            </a:r>
            <a:r>
              <a:rPr lang="en-US" altLang="en-US" sz="2400" dirty="0">
                <a:solidFill>
                  <a:schemeClr val="bg1"/>
                </a:solidFill>
              </a:rPr>
              <a:t> ở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giai</a:t>
            </a:r>
            <a:r>
              <a:rPr lang="en-US" altLang="en-US" sz="2400" dirty="0">
                <a:solidFill>
                  <a:schemeClr val="bg1"/>
                </a:solidFill>
              </a:rPr>
              <a:t> </a:t>
            </a:r>
            <a:r>
              <a:rPr lang="en-US" altLang="en-US" sz="2400" dirty="0" err="1">
                <a:solidFill>
                  <a:schemeClr val="bg1"/>
                </a:solidFill>
              </a:rPr>
              <a:t>đoạn</a:t>
            </a:r>
            <a:r>
              <a:rPr lang="en-US" altLang="en-US" sz="2400" dirty="0">
                <a:solidFill>
                  <a:schemeClr val="bg1"/>
                </a:solidFill>
              </a:rPr>
              <a:t> </a:t>
            </a:r>
            <a:r>
              <a:rPr lang="en-US" altLang="en-US" sz="2400" dirty="0" err="1">
                <a:solidFill>
                  <a:schemeClr val="bg1"/>
                </a:solidFill>
              </a:rPr>
              <a:t>lịch</a:t>
            </a:r>
            <a:r>
              <a:rPr lang="en-US" altLang="en-US" sz="2400" dirty="0">
                <a:solidFill>
                  <a:schemeClr val="bg1"/>
                </a:solidFill>
              </a:rPr>
              <a:t> </a:t>
            </a:r>
            <a:r>
              <a:rPr lang="en-US" altLang="en-US" sz="2400" dirty="0" err="1">
                <a:solidFill>
                  <a:schemeClr val="bg1"/>
                </a:solidFill>
              </a:rPr>
              <a:t>sử</a:t>
            </a:r>
            <a:r>
              <a:rPr lang="en-US" altLang="en-US" sz="2400" dirty="0">
                <a:solidFill>
                  <a:schemeClr val="bg1"/>
                </a:solidFill>
              </a:rPr>
              <a:t> </a:t>
            </a:r>
            <a:r>
              <a:rPr lang="en-US" altLang="en-US" sz="2400" dirty="0" err="1">
                <a:solidFill>
                  <a:schemeClr val="bg1"/>
                </a:solidFill>
              </a:rPr>
              <a:t>nhất</a:t>
            </a:r>
            <a:r>
              <a:rPr lang="en-US" altLang="en-US" sz="2400" dirty="0">
                <a:solidFill>
                  <a:schemeClr val="bg1"/>
                </a:solidFill>
              </a:rPr>
              <a:t> </a:t>
            </a:r>
            <a:r>
              <a:rPr lang="en-US" altLang="en-US" sz="2400" dirty="0" err="1">
                <a:solidFill>
                  <a:schemeClr val="bg1"/>
                </a:solidFill>
              </a:rPr>
              <a:t>định</a:t>
            </a:r>
            <a:r>
              <a:rPr lang="en-US" altLang="en-US" sz="2400" dirty="0">
                <a:solidFill>
                  <a:schemeClr val="bg1"/>
                </a:solidFill>
              </a:rPr>
              <a:t>.</a:t>
            </a:r>
          </a:p>
          <a:p>
            <a:pPr eaLnBrk="1" hangingPunct="1">
              <a:defRPr/>
            </a:pPr>
            <a:endParaRPr lang="en-US" altLang="en-US" dirty="0">
              <a:solidFill>
                <a:schemeClr val="tx1"/>
              </a:solidFill>
            </a:endParaRPr>
          </a:p>
        </p:txBody>
      </p:sp>
    </p:spTree>
    <p:extLst>
      <p:ext uri="{BB962C8B-B14F-4D97-AF65-F5344CB8AC3E}">
        <p14:creationId xmlns:p14="http://schemas.microsoft.com/office/powerpoint/2010/main" val="3463967809"/>
      </p:ext>
    </p:extLst>
  </p:cSld>
  <p:clrMapOvr>
    <a:masterClrMapping/>
  </p:clrMapOvr>
  <p:transition>
    <p:sndAc>
      <p:end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93186"/>
                                        </p:tgtEl>
                                        <p:attrNameLst>
                                          <p:attrName>style.visibility</p:attrName>
                                        </p:attrNameLst>
                                      </p:cBhvr>
                                      <p:to>
                                        <p:strVal val="visible"/>
                                      </p:to>
                                    </p:set>
                                    <p:anim calcmode="lin" valueType="num">
                                      <p:cBhvr>
                                        <p:cTn id="7" dur="500" fill="hold"/>
                                        <p:tgtEl>
                                          <p:spTgt spid="93186"/>
                                        </p:tgtEl>
                                        <p:attrNameLst>
                                          <p:attrName>ppt_w</p:attrName>
                                        </p:attrNameLst>
                                      </p:cBhvr>
                                      <p:tavLst>
                                        <p:tav tm="0">
                                          <p:val>
                                            <p:strVal val="#ppt_w*0.05"/>
                                          </p:val>
                                        </p:tav>
                                        <p:tav tm="100000">
                                          <p:val>
                                            <p:strVal val="#ppt_w"/>
                                          </p:val>
                                        </p:tav>
                                      </p:tavLst>
                                    </p:anim>
                                    <p:anim calcmode="lin" valueType="num">
                                      <p:cBhvr>
                                        <p:cTn id="8" dur="500" fill="hold"/>
                                        <p:tgtEl>
                                          <p:spTgt spid="93186"/>
                                        </p:tgtEl>
                                        <p:attrNameLst>
                                          <p:attrName>ppt_h</p:attrName>
                                        </p:attrNameLst>
                                      </p:cBhvr>
                                      <p:tavLst>
                                        <p:tav tm="0">
                                          <p:val>
                                            <p:strVal val="#ppt_h"/>
                                          </p:val>
                                        </p:tav>
                                        <p:tav tm="100000">
                                          <p:val>
                                            <p:strVal val="#ppt_h"/>
                                          </p:val>
                                        </p:tav>
                                      </p:tavLst>
                                    </p:anim>
                                    <p:anim calcmode="lin" valueType="num">
                                      <p:cBhvr>
                                        <p:cTn id="9" dur="500" fill="hold"/>
                                        <p:tgtEl>
                                          <p:spTgt spid="93186"/>
                                        </p:tgtEl>
                                        <p:attrNameLst>
                                          <p:attrName>ppt_x</p:attrName>
                                        </p:attrNameLst>
                                      </p:cBhvr>
                                      <p:tavLst>
                                        <p:tav tm="0">
                                          <p:val>
                                            <p:strVal val="#ppt_x-.2"/>
                                          </p:val>
                                        </p:tav>
                                        <p:tav tm="100000">
                                          <p:val>
                                            <p:strVal val="#ppt_x"/>
                                          </p:val>
                                        </p:tav>
                                      </p:tavLst>
                                    </p:anim>
                                    <p:anim calcmode="lin" valueType="num">
                                      <p:cBhvr>
                                        <p:cTn id="10" dur="500" fill="hold"/>
                                        <p:tgtEl>
                                          <p:spTgt spid="93186"/>
                                        </p:tgtEl>
                                        <p:attrNameLst>
                                          <p:attrName>ppt_y</p:attrName>
                                        </p:attrNameLst>
                                      </p:cBhvr>
                                      <p:tavLst>
                                        <p:tav tm="0">
                                          <p:val>
                                            <p:strVal val="#ppt_y"/>
                                          </p:val>
                                        </p:tav>
                                        <p:tav tm="100000">
                                          <p:val>
                                            <p:strVal val="#ppt_y"/>
                                          </p:val>
                                        </p:tav>
                                      </p:tavLst>
                                    </p:anim>
                                    <p:animEffect transition="in" filter="fade">
                                      <p:cBhvr>
                                        <p:cTn id="11" dur="500"/>
                                        <p:tgtEl>
                                          <p:spTgt spid="9318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93191">
                                            <p:bg/>
                                          </p:spTgt>
                                        </p:tgtEl>
                                        <p:attrNameLst>
                                          <p:attrName>style.visibility</p:attrName>
                                        </p:attrNameLst>
                                      </p:cBhvr>
                                      <p:to>
                                        <p:strVal val="visible"/>
                                      </p:to>
                                    </p:set>
                                    <p:animEffect transition="in" filter="blinds(horizontal)">
                                      <p:cBhvr>
                                        <p:cTn id="16" dur="500"/>
                                        <p:tgtEl>
                                          <p:spTgt spid="93191">
                                            <p:bg/>
                                          </p:spTgt>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93191">
                                            <p:txEl>
                                              <p:pRg st="0" end="0"/>
                                            </p:txEl>
                                          </p:spTgt>
                                        </p:tgtEl>
                                        <p:attrNameLst>
                                          <p:attrName>style.visibility</p:attrName>
                                        </p:attrNameLst>
                                      </p:cBhvr>
                                      <p:to>
                                        <p:strVal val="visible"/>
                                      </p:to>
                                    </p:set>
                                    <p:animEffect transition="in" filter="blinds(horizontal)">
                                      <p:cBhvr>
                                        <p:cTn id="19" dur="500"/>
                                        <p:tgtEl>
                                          <p:spTgt spid="93191">
                                            <p:txEl>
                                              <p:pRg st="0" end="0"/>
                                            </p:txEl>
                                          </p:spTgt>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93191">
                                            <p:txEl>
                                              <p:pRg st="1" end="1"/>
                                            </p:txEl>
                                          </p:spTgt>
                                        </p:tgtEl>
                                        <p:attrNameLst>
                                          <p:attrName>style.visibility</p:attrName>
                                        </p:attrNameLst>
                                      </p:cBhvr>
                                      <p:to>
                                        <p:strVal val="visible"/>
                                      </p:to>
                                    </p:set>
                                    <p:animEffect transition="in" filter="blinds(horizontal)">
                                      <p:cBhvr>
                                        <p:cTn id="22" dur="500"/>
                                        <p:tgtEl>
                                          <p:spTgt spid="93191">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3187"/>
                                        </p:tgtEl>
                                        <p:attrNameLst>
                                          <p:attrName>style.visibility</p:attrName>
                                        </p:attrNameLst>
                                      </p:cBhvr>
                                      <p:to>
                                        <p:strVal val="visible"/>
                                      </p:to>
                                    </p:set>
                                    <p:anim calcmode="lin" valueType="num">
                                      <p:cBhvr additive="base">
                                        <p:cTn id="27" dur="500" fill="hold"/>
                                        <p:tgtEl>
                                          <p:spTgt spid="93187"/>
                                        </p:tgtEl>
                                        <p:attrNameLst>
                                          <p:attrName>ppt_x</p:attrName>
                                        </p:attrNameLst>
                                      </p:cBhvr>
                                      <p:tavLst>
                                        <p:tav tm="0">
                                          <p:val>
                                            <p:strVal val="#ppt_x"/>
                                          </p:val>
                                        </p:tav>
                                        <p:tav tm="100000">
                                          <p:val>
                                            <p:strVal val="#ppt_x"/>
                                          </p:val>
                                        </p:tav>
                                      </p:tavLst>
                                    </p:anim>
                                    <p:anim calcmode="lin" valueType="num">
                                      <p:cBhvr additive="base">
                                        <p:cTn id="28" dur="500" fill="hold"/>
                                        <p:tgtEl>
                                          <p:spTgt spid="9318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93192"/>
                                        </p:tgtEl>
                                        <p:attrNameLst>
                                          <p:attrName>style.visibility</p:attrName>
                                        </p:attrNameLst>
                                      </p:cBhvr>
                                      <p:to>
                                        <p:strVal val="visible"/>
                                      </p:to>
                                    </p:set>
                                    <p:anim calcmode="lin" valueType="num">
                                      <p:cBhvr additive="base">
                                        <p:cTn id="33" dur="500" fill="hold"/>
                                        <p:tgtEl>
                                          <p:spTgt spid="93192"/>
                                        </p:tgtEl>
                                        <p:attrNameLst>
                                          <p:attrName>ppt_x</p:attrName>
                                        </p:attrNameLst>
                                      </p:cBhvr>
                                      <p:tavLst>
                                        <p:tav tm="0">
                                          <p:val>
                                            <p:strVal val="#ppt_x"/>
                                          </p:val>
                                        </p:tav>
                                        <p:tav tm="100000">
                                          <p:val>
                                            <p:strVal val="#ppt_x"/>
                                          </p:val>
                                        </p:tav>
                                      </p:tavLst>
                                    </p:anim>
                                    <p:anim calcmode="lin" valueType="num">
                                      <p:cBhvr additive="base">
                                        <p:cTn id="34" dur="500" fill="hold"/>
                                        <p:tgtEl>
                                          <p:spTgt spid="93192"/>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93188"/>
                                        </p:tgtEl>
                                        <p:attrNameLst>
                                          <p:attrName>style.visibility</p:attrName>
                                        </p:attrNameLst>
                                      </p:cBhvr>
                                      <p:to>
                                        <p:strVal val="visible"/>
                                      </p:to>
                                    </p:set>
                                    <p:anim calcmode="lin" valueType="num">
                                      <p:cBhvr additive="base">
                                        <p:cTn id="39" dur="500" fill="hold"/>
                                        <p:tgtEl>
                                          <p:spTgt spid="93188"/>
                                        </p:tgtEl>
                                        <p:attrNameLst>
                                          <p:attrName>ppt_x</p:attrName>
                                        </p:attrNameLst>
                                      </p:cBhvr>
                                      <p:tavLst>
                                        <p:tav tm="0">
                                          <p:val>
                                            <p:strVal val="#ppt_x"/>
                                          </p:val>
                                        </p:tav>
                                        <p:tav tm="100000">
                                          <p:val>
                                            <p:strVal val="#ppt_x"/>
                                          </p:val>
                                        </p:tav>
                                      </p:tavLst>
                                    </p:anim>
                                    <p:anim calcmode="lin" valueType="num">
                                      <p:cBhvr additive="base">
                                        <p:cTn id="40" dur="500" fill="hold"/>
                                        <p:tgtEl>
                                          <p:spTgt spid="93188"/>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93193"/>
                                        </p:tgtEl>
                                        <p:attrNameLst>
                                          <p:attrName>style.visibility</p:attrName>
                                        </p:attrNameLst>
                                      </p:cBhvr>
                                      <p:to>
                                        <p:strVal val="visible"/>
                                      </p:to>
                                    </p:set>
                                    <p:anim calcmode="lin" valueType="num">
                                      <p:cBhvr additive="base">
                                        <p:cTn id="45" dur="500" fill="hold"/>
                                        <p:tgtEl>
                                          <p:spTgt spid="93193"/>
                                        </p:tgtEl>
                                        <p:attrNameLst>
                                          <p:attrName>ppt_x</p:attrName>
                                        </p:attrNameLst>
                                      </p:cBhvr>
                                      <p:tavLst>
                                        <p:tav tm="0">
                                          <p:val>
                                            <p:strVal val="#ppt_x"/>
                                          </p:val>
                                        </p:tav>
                                        <p:tav tm="100000">
                                          <p:val>
                                            <p:strVal val="#ppt_x"/>
                                          </p:val>
                                        </p:tav>
                                      </p:tavLst>
                                    </p:anim>
                                    <p:anim calcmode="lin" valueType="num">
                                      <p:cBhvr additive="base">
                                        <p:cTn id="46" dur="500" fill="hold"/>
                                        <p:tgtEl>
                                          <p:spTgt spid="93193"/>
                                        </p:tgtEl>
                                        <p:attrNameLst>
                                          <p:attrName>ppt_y</p:attrName>
                                        </p:attrNameLst>
                                      </p:cBhvr>
                                      <p:tavLst>
                                        <p:tav tm="0">
                                          <p:val>
                                            <p:strVal val="1+#ppt_h/2"/>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93189"/>
                                        </p:tgtEl>
                                        <p:attrNameLst>
                                          <p:attrName>style.visibility</p:attrName>
                                        </p:attrNameLst>
                                      </p:cBhvr>
                                      <p:to>
                                        <p:strVal val="visible"/>
                                      </p:to>
                                    </p:set>
                                    <p:anim calcmode="lin" valueType="num">
                                      <p:cBhvr additive="base">
                                        <p:cTn id="51" dur="500" fill="hold"/>
                                        <p:tgtEl>
                                          <p:spTgt spid="93189"/>
                                        </p:tgtEl>
                                        <p:attrNameLst>
                                          <p:attrName>ppt_x</p:attrName>
                                        </p:attrNameLst>
                                      </p:cBhvr>
                                      <p:tavLst>
                                        <p:tav tm="0">
                                          <p:val>
                                            <p:strVal val="#ppt_x"/>
                                          </p:val>
                                        </p:tav>
                                        <p:tav tm="100000">
                                          <p:val>
                                            <p:strVal val="#ppt_x"/>
                                          </p:val>
                                        </p:tav>
                                      </p:tavLst>
                                    </p:anim>
                                    <p:anim calcmode="lin" valueType="num">
                                      <p:cBhvr additive="base">
                                        <p:cTn id="52" dur="500" fill="hold"/>
                                        <p:tgtEl>
                                          <p:spTgt spid="93189"/>
                                        </p:tgtEl>
                                        <p:attrNameLst>
                                          <p:attrName>ppt_y</p:attrName>
                                        </p:attrNameLst>
                                      </p:cBhvr>
                                      <p:tavLst>
                                        <p:tav tm="0">
                                          <p:val>
                                            <p:strVal val="1+#ppt_h/2"/>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93194"/>
                                        </p:tgtEl>
                                        <p:attrNameLst>
                                          <p:attrName>style.visibility</p:attrName>
                                        </p:attrNameLst>
                                      </p:cBhvr>
                                      <p:to>
                                        <p:strVal val="visible"/>
                                      </p:to>
                                    </p:set>
                                    <p:anim calcmode="lin" valueType="num">
                                      <p:cBhvr additive="base">
                                        <p:cTn id="57" dur="500" fill="hold"/>
                                        <p:tgtEl>
                                          <p:spTgt spid="93194"/>
                                        </p:tgtEl>
                                        <p:attrNameLst>
                                          <p:attrName>ppt_x</p:attrName>
                                        </p:attrNameLst>
                                      </p:cBhvr>
                                      <p:tavLst>
                                        <p:tav tm="0">
                                          <p:val>
                                            <p:strVal val="#ppt_x"/>
                                          </p:val>
                                        </p:tav>
                                        <p:tav tm="100000">
                                          <p:val>
                                            <p:strVal val="#ppt_x"/>
                                          </p:val>
                                        </p:tav>
                                      </p:tavLst>
                                    </p:anim>
                                    <p:anim calcmode="lin" valueType="num">
                                      <p:cBhvr additive="base">
                                        <p:cTn id="58" dur="500" fill="hold"/>
                                        <p:tgtEl>
                                          <p:spTgt spid="93194"/>
                                        </p:tgtEl>
                                        <p:attrNameLst>
                                          <p:attrName>ppt_y</p:attrName>
                                        </p:attrNameLst>
                                      </p:cBhvr>
                                      <p:tavLst>
                                        <p:tav tm="0">
                                          <p:val>
                                            <p:strVal val="1+#ppt_h/2"/>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93190"/>
                                        </p:tgtEl>
                                        <p:attrNameLst>
                                          <p:attrName>style.visibility</p:attrName>
                                        </p:attrNameLst>
                                      </p:cBhvr>
                                      <p:to>
                                        <p:strVal val="visible"/>
                                      </p:to>
                                    </p:set>
                                    <p:anim calcmode="lin" valueType="num">
                                      <p:cBhvr additive="base">
                                        <p:cTn id="63" dur="500" fill="hold"/>
                                        <p:tgtEl>
                                          <p:spTgt spid="93190"/>
                                        </p:tgtEl>
                                        <p:attrNameLst>
                                          <p:attrName>ppt_x</p:attrName>
                                        </p:attrNameLst>
                                      </p:cBhvr>
                                      <p:tavLst>
                                        <p:tav tm="0">
                                          <p:val>
                                            <p:strVal val="#ppt_x"/>
                                          </p:val>
                                        </p:tav>
                                        <p:tav tm="100000">
                                          <p:val>
                                            <p:strVal val="#ppt_x"/>
                                          </p:val>
                                        </p:tav>
                                      </p:tavLst>
                                    </p:anim>
                                    <p:anim calcmode="lin" valueType="num">
                                      <p:cBhvr additive="base">
                                        <p:cTn id="64" dur="500" fill="hold"/>
                                        <p:tgtEl>
                                          <p:spTgt spid="93190"/>
                                        </p:tgtEl>
                                        <p:attrNameLst>
                                          <p:attrName>ppt_y</p:attrName>
                                        </p:attrNameLst>
                                      </p:cBhvr>
                                      <p:tavLst>
                                        <p:tav tm="0">
                                          <p:val>
                                            <p:strVal val="1+#ppt_h/2"/>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3195"/>
                                        </p:tgtEl>
                                        <p:attrNameLst>
                                          <p:attrName>style.visibility</p:attrName>
                                        </p:attrNameLst>
                                      </p:cBhvr>
                                      <p:to>
                                        <p:strVal val="visible"/>
                                      </p:to>
                                    </p:set>
                                    <p:anim calcmode="lin" valueType="num">
                                      <p:cBhvr additive="base">
                                        <p:cTn id="69" dur="500" fill="hold"/>
                                        <p:tgtEl>
                                          <p:spTgt spid="93195"/>
                                        </p:tgtEl>
                                        <p:attrNameLst>
                                          <p:attrName>ppt_x</p:attrName>
                                        </p:attrNameLst>
                                      </p:cBhvr>
                                      <p:tavLst>
                                        <p:tav tm="0">
                                          <p:val>
                                            <p:strVal val="#ppt_x"/>
                                          </p:val>
                                        </p:tav>
                                        <p:tav tm="100000">
                                          <p:val>
                                            <p:strVal val="#ppt_x"/>
                                          </p:val>
                                        </p:tav>
                                      </p:tavLst>
                                    </p:anim>
                                    <p:anim calcmode="lin" valueType="num">
                                      <p:cBhvr additive="base">
                                        <p:cTn id="70" dur="500" fill="hold"/>
                                        <p:tgtEl>
                                          <p:spTgt spid="93195"/>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56" presetClass="entr" presetSubtype="0" fill="hold" grpId="0" nodeType="clickEffect">
                                  <p:stCondLst>
                                    <p:cond delay="0"/>
                                  </p:stCondLst>
                                  <p:iterate type="lt">
                                    <p:tmPct val="10000"/>
                                  </p:iterate>
                                  <p:childTnLst>
                                    <p:set>
                                      <p:cBhvr>
                                        <p:cTn id="74" dur="1" fill="hold">
                                          <p:stCondLst>
                                            <p:cond delay="0"/>
                                          </p:stCondLst>
                                        </p:cTn>
                                        <p:tgtEl>
                                          <p:spTgt spid="93196"/>
                                        </p:tgtEl>
                                        <p:attrNameLst>
                                          <p:attrName>style.visibility</p:attrName>
                                        </p:attrNameLst>
                                      </p:cBhvr>
                                      <p:to>
                                        <p:strVal val="visible"/>
                                      </p:to>
                                    </p:set>
                                    <p:anim by="(-#ppt_w*2)" calcmode="lin" valueType="num">
                                      <p:cBhvr rctx="PPT">
                                        <p:cTn id="75" dur="500" autoRev="1" fill="hold">
                                          <p:stCondLst>
                                            <p:cond delay="0"/>
                                          </p:stCondLst>
                                        </p:cTn>
                                        <p:tgtEl>
                                          <p:spTgt spid="93196"/>
                                        </p:tgtEl>
                                        <p:attrNameLst>
                                          <p:attrName>ppt_w</p:attrName>
                                        </p:attrNameLst>
                                      </p:cBhvr>
                                    </p:anim>
                                    <p:anim by="(#ppt_w*0.50)" calcmode="lin" valueType="num">
                                      <p:cBhvr>
                                        <p:cTn id="76" dur="500" decel="50000" autoRev="1" fill="hold">
                                          <p:stCondLst>
                                            <p:cond delay="0"/>
                                          </p:stCondLst>
                                        </p:cTn>
                                        <p:tgtEl>
                                          <p:spTgt spid="93196"/>
                                        </p:tgtEl>
                                        <p:attrNameLst>
                                          <p:attrName>ppt_x</p:attrName>
                                        </p:attrNameLst>
                                      </p:cBhvr>
                                    </p:anim>
                                    <p:anim from="(-#ppt_h/2)" to="(#ppt_y)" calcmode="lin" valueType="num">
                                      <p:cBhvr>
                                        <p:cTn id="77" dur="1000" fill="hold">
                                          <p:stCondLst>
                                            <p:cond delay="0"/>
                                          </p:stCondLst>
                                        </p:cTn>
                                        <p:tgtEl>
                                          <p:spTgt spid="93196"/>
                                        </p:tgtEl>
                                        <p:attrNameLst>
                                          <p:attrName>ppt_y</p:attrName>
                                        </p:attrNameLst>
                                      </p:cBhvr>
                                    </p:anim>
                                    <p:animRot by="21600000">
                                      <p:cBhvr>
                                        <p:cTn id="78" dur="1000" fill="hold">
                                          <p:stCondLst>
                                            <p:cond delay="0"/>
                                          </p:stCondLst>
                                        </p:cTn>
                                        <p:tgtEl>
                                          <p:spTgt spid="93196"/>
                                        </p:tgtEl>
                                        <p:attrNameLst>
                                          <p:attrName>r</p:attrName>
                                        </p:attrNameLst>
                                      </p:cBhvr>
                                    </p:animRo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4" fill="hold" grpId="0" nodeType="clickEffect">
                                  <p:stCondLst>
                                    <p:cond delay="0"/>
                                  </p:stCondLst>
                                  <p:childTnLst>
                                    <p:set>
                                      <p:cBhvr>
                                        <p:cTn id="82" dur="1" fill="hold">
                                          <p:stCondLst>
                                            <p:cond delay="0"/>
                                          </p:stCondLst>
                                        </p:cTn>
                                        <p:tgtEl>
                                          <p:spTgt spid="93197"/>
                                        </p:tgtEl>
                                        <p:attrNameLst>
                                          <p:attrName>style.visibility</p:attrName>
                                        </p:attrNameLst>
                                      </p:cBhvr>
                                      <p:to>
                                        <p:strVal val="visible"/>
                                      </p:to>
                                    </p:set>
                                    <p:animEffect transition="in" filter="wipe(down)">
                                      <p:cBhvr>
                                        <p:cTn id="83" dur="500"/>
                                        <p:tgtEl>
                                          <p:spTgt spid="93197"/>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6" presetClass="entr" presetSubtype="0" fill="hold" grpId="0" nodeType="clickEffect">
                                  <p:stCondLst>
                                    <p:cond delay="0"/>
                                  </p:stCondLst>
                                  <p:childTnLst>
                                    <p:set>
                                      <p:cBhvr>
                                        <p:cTn id="87" dur="1" fill="hold">
                                          <p:stCondLst>
                                            <p:cond delay="0"/>
                                          </p:stCondLst>
                                        </p:cTn>
                                        <p:tgtEl>
                                          <p:spTgt spid="93198"/>
                                        </p:tgtEl>
                                        <p:attrNameLst>
                                          <p:attrName>style.visibility</p:attrName>
                                        </p:attrNameLst>
                                      </p:cBhvr>
                                      <p:to>
                                        <p:strVal val="visible"/>
                                      </p:to>
                                    </p:set>
                                    <p:animEffect transition="in" filter="wipe(down)">
                                      <p:cBhvr>
                                        <p:cTn id="88" dur="580">
                                          <p:stCondLst>
                                            <p:cond delay="0"/>
                                          </p:stCondLst>
                                        </p:cTn>
                                        <p:tgtEl>
                                          <p:spTgt spid="93198"/>
                                        </p:tgtEl>
                                      </p:cBhvr>
                                    </p:animEffect>
                                    <p:anim calcmode="lin" valueType="num">
                                      <p:cBhvr>
                                        <p:cTn id="89" dur="1822" tmFilter="0,0; 0.14,0.36; 0.43,0.73; 0.71,0.91; 1.0,1.0">
                                          <p:stCondLst>
                                            <p:cond delay="0"/>
                                          </p:stCondLst>
                                        </p:cTn>
                                        <p:tgtEl>
                                          <p:spTgt spid="93198"/>
                                        </p:tgtEl>
                                        <p:attrNameLst>
                                          <p:attrName>ppt_x</p:attrName>
                                        </p:attrNameLst>
                                      </p:cBhvr>
                                      <p:tavLst>
                                        <p:tav tm="0">
                                          <p:val>
                                            <p:strVal val="#ppt_x-0.25"/>
                                          </p:val>
                                        </p:tav>
                                        <p:tav tm="100000">
                                          <p:val>
                                            <p:strVal val="#ppt_x"/>
                                          </p:val>
                                        </p:tav>
                                      </p:tavLst>
                                    </p:anim>
                                    <p:anim calcmode="lin" valueType="num">
                                      <p:cBhvr>
                                        <p:cTn id="90" dur="664" tmFilter="0.0,0.0; 0.25,0.07; 0.50,0.2; 0.75,0.467; 1.0,1.0">
                                          <p:stCondLst>
                                            <p:cond delay="0"/>
                                          </p:stCondLst>
                                        </p:cTn>
                                        <p:tgtEl>
                                          <p:spTgt spid="93198"/>
                                        </p:tgtEl>
                                        <p:attrNameLst>
                                          <p:attrName>ppt_y</p:attrName>
                                        </p:attrNameLst>
                                      </p:cBhvr>
                                      <p:tavLst>
                                        <p:tav tm="0" fmla="#ppt_y-sin(pi*$)/3">
                                          <p:val>
                                            <p:fltVal val="0.5"/>
                                          </p:val>
                                        </p:tav>
                                        <p:tav tm="100000">
                                          <p:val>
                                            <p:fltVal val="1"/>
                                          </p:val>
                                        </p:tav>
                                      </p:tavLst>
                                    </p:anim>
                                    <p:anim calcmode="lin" valueType="num">
                                      <p:cBhvr>
                                        <p:cTn id="91" dur="664" tmFilter="0, 0; 0.125,0.2665; 0.25,0.4; 0.375,0.465; 0.5,0.5;  0.625,0.535; 0.75,0.6; 0.875,0.7335; 1,1">
                                          <p:stCondLst>
                                            <p:cond delay="664"/>
                                          </p:stCondLst>
                                        </p:cTn>
                                        <p:tgtEl>
                                          <p:spTgt spid="93198"/>
                                        </p:tgtEl>
                                        <p:attrNameLst>
                                          <p:attrName>ppt_y</p:attrName>
                                        </p:attrNameLst>
                                      </p:cBhvr>
                                      <p:tavLst>
                                        <p:tav tm="0" fmla="#ppt_y-sin(pi*$)/9">
                                          <p:val>
                                            <p:fltVal val="0"/>
                                          </p:val>
                                        </p:tav>
                                        <p:tav tm="100000">
                                          <p:val>
                                            <p:fltVal val="1"/>
                                          </p:val>
                                        </p:tav>
                                      </p:tavLst>
                                    </p:anim>
                                    <p:anim calcmode="lin" valueType="num">
                                      <p:cBhvr>
                                        <p:cTn id="92" dur="332" tmFilter="0, 0; 0.125,0.2665; 0.25,0.4; 0.375,0.465; 0.5,0.5;  0.625,0.535; 0.75,0.6; 0.875,0.7335; 1,1">
                                          <p:stCondLst>
                                            <p:cond delay="1324"/>
                                          </p:stCondLst>
                                        </p:cTn>
                                        <p:tgtEl>
                                          <p:spTgt spid="93198"/>
                                        </p:tgtEl>
                                        <p:attrNameLst>
                                          <p:attrName>ppt_y</p:attrName>
                                        </p:attrNameLst>
                                      </p:cBhvr>
                                      <p:tavLst>
                                        <p:tav tm="0" fmla="#ppt_y-sin(pi*$)/27">
                                          <p:val>
                                            <p:fltVal val="0"/>
                                          </p:val>
                                        </p:tav>
                                        <p:tav tm="100000">
                                          <p:val>
                                            <p:fltVal val="1"/>
                                          </p:val>
                                        </p:tav>
                                      </p:tavLst>
                                    </p:anim>
                                    <p:anim calcmode="lin" valueType="num">
                                      <p:cBhvr>
                                        <p:cTn id="93" dur="164" tmFilter="0, 0; 0.125,0.2665; 0.25,0.4; 0.375,0.465; 0.5,0.5;  0.625,0.535; 0.75,0.6; 0.875,0.7335; 1,1">
                                          <p:stCondLst>
                                            <p:cond delay="1656"/>
                                          </p:stCondLst>
                                        </p:cTn>
                                        <p:tgtEl>
                                          <p:spTgt spid="93198"/>
                                        </p:tgtEl>
                                        <p:attrNameLst>
                                          <p:attrName>ppt_y</p:attrName>
                                        </p:attrNameLst>
                                      </p:cBhvr>
                                      <p:tavLst>
                                        <p:tav tm="0" fmla="#ppt_y-sin(pi*$)/81">
                                          <p:val>
                                            <p:fltVal val="0"/>
                                          </p:val>
                                        </p:tav>
                                        <p:tav tm="100000">
                                          <p:val>
                                            <p:fltVal val="1"/>
                                          </p:val>
                                        </p:tav>
                                      </p:tavLst>
                                    </p:anim>
                                    <p:animScale>
                                      <p:cBhvr>
                                        <p:cTn id="94" dur="26">
                                          <p:stCondLst>
                                            <p:cond delay="650"/>
                                          </p:stCondLst>
                                        </p:cTn>
                                        <p:tgtEl>
                                          <p:spTgt spid="93198"/>
                                        </p:tgtEl>
                                      </p:cBhvr>
                                      <p:to x="100000" y="60000"/>
                                    </p:animScale>
                                    <p:animScale>
                                      <p:cBhvr>
                                        <p:cTn id="95" dur="166" decel="50000">
                                          <p:stCondLst>
                                            <p:cond delay="676"/>
                                          </p:stCondLst>
                                        </p:cTn>
                                        <p:tgtEl>
                                          <p:spTgt spid="93198"/>
                                        </p:tgtEl>
                                      </p:cBhvr>
                                      <p:to x="100000" y="100000"/>
                                    </p:animScale>
                                    <p:animScale>
                                      <p:cBhvr>
                                        <p:cTn id="96" dur="26">
                                          <p:stCondLst>
                                            <p:cond delay="1312"/>
                                          </p:stCondLst>
                                        </p:cTn>
                                        <p:tgtEl>
                                          <p:spTgt spid="93198"/>
                                        </p:tgtEl>
                                      </p:cBhvr>
                                      <p:to x="100000" y="80000"/>
                                    </p:animScale>
                                    <p:animScale>
                                      <p:cBhvr>
                                        <p:cTn id="97" dur="166" decel="50000">
                                          <p:stCondLst>
                                            <p:cond delay="1338"/>
                                          </p:stCondLst>
                                        </p:cTn>
                                        <p:tgtEl>
                                          <p:spTgt spid="93198"/>
                                        </p:tgtEl>
                                      </p:cBhvr>
                                      <p:to x="100000" y="100000"/>
                                    </p:animScale>
                                    <p:animScale>
                                      <p:cBhvr>
                                        <p:cTn id="98" dur="26">
                                          <p:stCondLst>
                                            <p:cond delay="1642"/>
                                          </p:stCondLst>
                                        </p:cTn>
                                        <p:tgtEl>
                                          <p:spTgt spid="93198"/>
                                        </p:tgtEl>
                                      </p:cBhvr>
                                      <p:to x="100000" y="90000"/>
                                    </p:animScale>
                                    <p:animScale>
                                      <p:cBhvr>
                                        <p:cTn id="99" dur="166" decel="50000">
                                          <p:stCondLst>
                                            <p:cond delay="1668"/>
                                          </p:stCondLst>
                                        </p:cTn>
                                        <p:tgtEl>
                                          <p:spTgt spid="93198"/>
                                        </p:tgtEl>
                                      </p:cBhvr>
                                      <p:to x="100000" y="100000"/>
                                    </p:animScale>
                                    <p:animScale>
                                      <p:cBhvr>
                                        <p:cTn id="100" dur="26">
                                          <p:stCondLst>
                                            <p:cond delay="1808"/>
                                          </p:stCondLst>
                                        </p:cTn>
                                        <p:tgtEl>
                                          <p:spTgt spid="93198"/>
                                        </p:tgtEl>
                                      </p:cBhvr>
                                      <p:to x="100000" y="95000"/>
                                    </p:animScale>
                                    <p:animScale>
                                      <p:cBhvr>
                                        <p:cTn id="101" dur="166" decel="50000">
                                          <p:stCondLst>
                                            <p:cond delay="1834"/>
                                          </p:stCondLst>
                                        </p:cTn>
                                        <p:tgtEl>
                                          <p:spTgt spid="93198"/>
                                        </p:tgtEl>
                                      </p:cBhvr>
                                      <p:to x="100000" y="100000"/>
                                    </p:animScale>
                                  </p:childTnLst>
                                </p:cTn>
                              </p:par>
                            </p:childTnLst>
                          </p:cTn>
                        </p:par>
                      </p:childTnLst>
                    </p:cTn>
                  </p:par>
                  <p:par>
                    <p:cTn id="102" fill="hold" nodeType="clickPar">
                      <p:stCondLst>
                        <p:cond delay="indefinite"/>
                      </p:stCondLst>
                      <p:childTnLst>
                        <p:par>
                          <p:cTn id="103" fill="hold" nodeType="withGroup">
                            <p:stCondLst>
                              <p:cond delay="0"/>
                            </p:stCondLst>
                            <p:childTnLst>
                              <p:par>
                                <p:cTn id="104" presetID="4" presetClass="entr" presetSubtype="16" fill="hold" grpId="0" nodeType="clickEffect">
                                  <p:stCondLst>
                                    <p:cond delay="0"/>
                                  </p:stCondLst>
                                  <p:childTnLst>
                                    <p:set>
                                      <p:cBhvr>
                                        <p:cTn id="105" dur="1" fill="hold">
                                          <p:stCondLst>
                                            <p:cond delay="0"/>
                                          </p:stCondLst>
                                        </p:cTn>
                                        <p:tgtEl>
                                          <p:spTgt spid="93199"/>
                                        </p:tgtEl>
                                        <p:attrNameLst>
                                          <p:attrName>style.visibility</p:attrName>
                                        </p:attrNameLst>
                                      </p:cBhvr>
                                      <p:to>
                                        <p:strVal val="visible"/>
                                      </p:to>
                                    </p:set>
                                    <p:animEffect transition="in" filter="box(in)">
                                      <p:cBhvr>
                                        <p:cTn id="106" dur="500"/>
                                        <p:tgtEl>
                                          <p:spTgt spid="93199"/>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93200"/>
                                        </p:tgtEl>
                                        <p:attrNameLst>
                                          <p:attrName>style.visibility</p:attrName>
                                        </p:attrNameLst>
                                      </p:cBhvr>
                                      <p:to>
                                        <p:strVal val="visible"/>
                                      </p:to>
                                    </p:set>
                                    <p:anim calcmode="lin" valueType="num">
                                      <p:cBhvr additive="base">
                                        <p:cTn id="111" dur="500" fill="hold"/>
                                        <p:tgtEl>
                                          <p:spTgt spid="93200"/>
                                        </p:tgtEl>
                                        <p:attrNameLst>
                                          <p:attrName>ppt_x</p:attrName>
                                        </p:attrNameLst>
                                      </p:cBhvr>
                                      <p:tavLst>
                                        <p:tav tm="0">
                                          <p:val>
                                            <p:strVal val="#ppt_x"/>
                                          </p:val>
                                        </p:tav>
                                        <p:tav tm="100000">
                                          <p:val>
                                            <p:strVal val="#ppt_x"/>
                                          </p:val>
                                        </p:tav>
                                      </p:tavLst>
                                    </p:anim>
                                    <p:anim calcmode="lin" valueType="num">
                                      <p:cBhvr additive="base">
                                        <p:cTn id="112" dur="500" fill="hold"/>
                                        <p:tgtEl>
                                          <p:spTgt spid="93200"/>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6" presetClass="entr" presetSubtype="0" fill="hold" grpId="0" nodeType="clickEffect">
                                  <p:stCondLst>
                                    <p:cond delay="0"/>
                                  </p:stCondLst>
                                  <p:iterate type="lt">
                                    <p:tmPct val="10000"/>
                                  </p:iterate>
                                  <p:childTnLst>
                                    <p:set>
                                      <p:cBhvr>
                                        <p:cTn id="116" dur="1" fill="hold">
                                          <p:stCondLst>
                                            <p:cond delay="0"/>
                                          </p:stCondLst>
                                        </p:cTn>
                                        <p:tgtEl>
                                          <p:spTgt spid="93201"/>
                                        </p:tgtEl>
                                        <p:attrNameLst>
                                          <p:attrName>style.visibility</p:attrName>
                                        </p:attrNameLst>
                                      </p:cBhvr>
                                      <p:to>
                                        <p:strVal val="visible"/>
                                      </p:to>
                                    </p:set>
                                    <p:anim by="(-#ppt_w*2)" calcmode="lin" valueType="num">
                                      <p:cBhvr rctx="PPT">
                                        <p:cTn id="117" dur="500" autoRev="1" fill="hold">
                                          <p:stCondLst>
                                            <p:cond delay="0"/>
                                          </p:stCondLst>
                                        </p:cTn>
                                        <p:tgtEl>
                                          <p:spTgt spid="93201"/>
                                        </p:tgtEl>
                                        <p:attrNameLst>
                                          <p:attrName>ppt_w</p:attrName>
                                        </p:attrNameLst>
                                      </p:cBhvr>
                                    </p:anim>
                                    <p:anim by="(#ppt_w*0.50)" calcmode="lin" valueType="num">
                                      <p:cBhvr>
                                        <p:cTn id="118" dur="500" decel="50000" autoRev="1" fill="hold">
                                          <p:stCondLst>
                                            <p:cond delay="0"/>
                                          </p:stCondLst>
                                        </p:cTn>
                                        <p:tgtEl>
                                          <p:spTgt spid="93201"/>
                                        </p:tgtEl>
                                        <p:attrNameLst>
                                          <p:attrName>ppt_x</p:attrName>
                                        </p:attrNameLst>
                                      </p:cBhvr>
                                    </p:anim>
                                    <p:anim from="(-#ppt_h/2)" to="(#ppt_y)" calcmode="lin" valueType="num">
                                      <p:cBhvr>
                                        <p:cTn id="119" dur="1000" fill="hold">
                                          <p:stCondLst>
                                            <p:cond delay="0"/>
                                          </p:stCondLst>
                                        </p:cTn>
                                        <p:tgtEl>
                                          <p:spTgt spid="93201"/>
                                        </p:tgtEl>
                                        <p:attrNameLst>
                                          <p:attrName>ppt_y</p:attrName>
                                        </p:attrNameLst>
                                      </p:cBhvr>
                                    </p:anim>
                                    <p:animRot by="21600000">
                                      <p:cBhvr>
                                        <p:cTn id="120" dur="1000" fill="hold">
                                          <p:stCondLst>
                                            <p:cond delay="0"/>
                                          </p:stCondLst>
                                        </p:cTn>
                                        <p:tgtEl>
                                          <p:spTgt spid="93201"/>
                                        </p:tgtEl>
                                        <p:attrNameLst>
                                          <p:attrName>r</p:attrName>
                                        </p:attrNameLst>
                                      </p:cBhvr>
                                    </p:animRo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22" presetClass="entr" presetSubtype="4" fill="hold" nodeType="clickEffect">
                                  <p:stCondLst>
                                    <p:cond delay="0"/>
                                  </p:stCondLst>
                                  <p:childTnLst>
                                    <p:set>
                                      <p:cBhvr>
                                        <p:cTn id="124" dur="1" fill="hold">
                                          <p:stCondLst>
                                            <p:cond delay="0"/>
                                          </p:stCondLst>
                                        </p:cTn>
                                        <p:tgtEl>
                                          <p:spTgt spid="93203"/>
                                        </p:tgtEl>
                                        <p:attrNameLst>
                                          <p:attrName>style.visibility</p:attrName>
                                        </p:attrNameLst>
                                      </p:cBhvr>
                                      <p:to>
                                        <p:strVal val="visible"/>
                                      </p:to>
                                    </p:set>
                                    <p:animEffect transition="in" filter="wipe(down)">
                                      <p:cBhvr>
                                        <p:cTn id="125" dur="500"/>
                                        <p:tgtEl>
                                          <p:spTgt spid="93203"/>
                                        </p:tgtEl>
                                      </p:cBhvr>
                                    </p:animEffect>
                                  </p:childTnLst>
                                </p:cTn>
                              </p:par>
                              <p:par>
                                <p:cTn id="126" presetID="22" presetClass="entr" presetSubtype="4" fill="hold" nodeType="withEffect">
                                  <p:stCondLst>
                                    <p:cond delay="0"/>
                                  </p:stCondLst>
                                  <p:childTnLst>
                                    <p:set>
                                      <p:cBhvr>
                                        <p:cTn id="127" dur="1" fill="hold">
                                          <p:stCondLst>
                                            <p:cond delay="0"/>
                                          </p:stCondLst>
                                        </p:cTn>
                                        <p:tgtEl>
                                          <p:spTgt spid="93204"/>
                                        </p:tgtEl>
                                        <p:attrNameLst>
                                          <p:attrName>style.visibility</p:attrName>
                                        </p:attrNameLst>
                                      </p:cBhvr>
                                      <p:to>
                                        <p:strVal val="visible"/>
                                      </p:to>
                                    </p:set>
                                    <p:animEffect transition="in" filter="wipe(down)">
                                      <p:cBhvr>
                                        <p:cTn id="128" dur="500"/>
                                        <p:tgtEl>
                                          <p:spTgt spid="93204"/>
                                        </p:tgtEl>
                                      </p:cBhvr>
                                    </p:animEffect>
                                  </p:childTnLst>
                                </p:cTn>
                              </p:par>
                              <p:par>
                                <p:cTn id="129" presetID="22" presetClass="entr" presetSubtype="4" fill="hold" nodeType="withEffect">
                                  <p:stCondLst>
                                    <p:cond delay="0"/>
                                  </p:stCondLst>
                                  <p:childTnLst>
                                    <p:set>
                                      <p:cBhvr>
                                        <p:cTn id="130" dur="1" fill="hold">
                                          <p:stCondLst>
                                            <p:cond delay="0"/>
                                          </p:stCondLst>
                                        </p:cTn>
                                        <p:tgtEl>
                                          <p:spTgt spid="93205"/>
                                        </p:tgtEl>
                                        <p:attrNameLst>
                                          <p:attrName>style.visibility</p:attrName>
                                        </p:attrNameLst>
                                      </p:cBhvr>
                                      <p:to>
                                        <p:strVal val="visible"/>
                                      </p:to>
                                    </p:set>
                                    <p:animEffect transition="in" filter="wipe(down)">
                                      <p:cBhvr>
                                        <p:cTn id="131" dur="500"/>
                                        <p:tgtEl>
                                          <p:spTgt spid="93205"/>
                                        </p:tgtEl>
                                      </p:cBhvr>
                                    </p:animEffect>
                                  </p:childTnLst>
                                </p:cTn>
                              </p:par>
                              <p:par>
                                <p:cTn id="132" presetID="22" presetClass="entr" presetSubtype="4" fill="hold" nodeType="withEffect">
                                  <p:stCondLst>
                                    <p:cond delay="0"/>
                                  </p:stCondLst>
                                  <p:childTnLst>
                                    <p:set>
                                      <p:cBhvr>
                                        <p:cTn id="133" dur="1" fill="hold">
                                          <p:stCondLst>
                                            <p:cond delay="0"/>
                                          </p:stCondLst>
                                        </p:cTn>
                                        <p:tgtEl>
                                          <p:spTgt spid="93206"/>
                                        </p:tgtEl>
                                        <p:attrNameLst>
                                          <p:attrName>style.visibility</p:attrName>
                                        </p:attrNameLst>
                                      </p:cBhvr>
                                      <p:to>
                                        <p:strVal val="visible"/>
                                      </p:to>
                                    </p:set>
                                    <p:animEffect transition="in" filter="wipe(down)">
                                      <p:cBhvr>
                                        <p:cTn id="134" dur="500"/>
                                        <p:tgtEl>
                                          <p:spTgt spid="93206"/>
                                        </p:tgtEl>
                                      </p:cBhvr>
                                    </p:animEffect>
                                  </p:childTnLst>
                                </p:cTn>
                              </p:par>
                              <p:par>
                                <p:cTn id="135" presetID="22" presetClass="entr" presetSubtype="4" fill="hold" nodeType="withEffect">
                                  <p:stCondLst>
                                    <p:cond delay="0"/>
                                  </p:stCondLst>
                                  <p:childTnLst>
                                    <p:set>
                                      <p:cBhvr>
                                        <p:cTn id="136" dur="1" fill="hold">
                                          <p:stCondLst>
                                            <p:cond delay="0"/>
                                          </p:stCondLst>
                                        </p:cTn>
                                        <p:tgtEl>
                                          <p:spTgt spid="93207"/>
                                        </p:tgtEl>
                                        <p:attrNameLst>
                                          <p:attrName>style.visibility</p:attrName>
                                        </p:attrNameLst>
                                      </p:cBhvr>
                                      <p:to>
                                        <p:strVal val="visible"/>
                                      </p:to>
                                    </p:set>
                                    <p:animEffect transition="in" filter="wipe(down)">
                                      <p:cBhvr>
                                        <p:cTn id="137" dur="500"/>
                                        <p:tgtEl>
                                          <p:spTgt spid="93207"/>
                                        </p:tgtEl>
                                      </p:cBhvr>
                                    </p:animEffect>
                                  </p:childTnLst>
                                </p:cTn>
                              </p:par>
                            </p:childTnLst>
                          </p:cTn>
                        </p:par>
                        <p:par>
                          <p:cTn id="138" fill="hold" nodeType="afterGroup">
                            <p:stCondLst>
                              <p:cond delay="500"/>
                            </p:stCondLst>
                            <p:childTnLst>
                              <p:par>
                                <p:cTn id="139" presetID="1" presetClass="mediacall" presetSubtype="0" fill="hold" nodeType="afterEffect">
                                  <p:stCondLst>
                                    <p:cond delay="0"/>
                                  </p:stCondLst>
                                  <p:childTnLst>
                                    <p:cmd type="call" cmd="playFrom(0.0)">
                                      <p:cBhvr>
                                        <p:cTn id="140" dur="1" fill="hold"/>
                                        <p:tgtEl>
                                          <p:spTgt spid="93211"/>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41" fill="hold" display="0">
                  <p:stCondLst>
                    <p:cond delay="indefinite"/>
                  </p:stCondLst>
                  <p:endCondLst>
                    <p:cond evt="onPrev" delay="0">
                      <p:tgtEl>
                        <p:sldTgt/>
                      </p:tgtEl>
                    </p:cond>
                    <p:cond evt="onStopAudio" delay="0">
                      <p:tgtEl>
                        <p:sldTgt/>
                      </p:tgtEl>
                    </p:cond>
                  </p:endCondLst>
                </p:cTn>
                <p:tgtEl>
                  <p:spTgt spid="93211"/>
                </p:tgtEl>
              </p:cMediaNode>
            </p:audio>
          </p:childTnLst>
        </p:cTn>
      </p:par>
    </p:tnLst>
    <p:bldLst>
      <p:bldP spid="93186" grpId="0" animBg="1"/>
      <p:bldP spid="93187" grpId="0" animBg="1"/>
      <p:bldP spid="93188" grpId="0" animBg="1"/>
      <p:bldP spid="93189" grpId="0" animBg="1"/>
      <p:bldP spid="93190" grpId="0" animBg="1"/>
      <p:bldP spid="93191" grpId="0" build="allAtOnce" animBg="1"/>
      <p:bldP spid="93192" grpId="0" animBg="1"/>
      <p:bldP spid="93193" grpId="0" animBg="1"/>
      <p:bldP spid="93194" grpId="0" animBg="1"/>
      <p:bldP spid="93195" grpId="0" animBg="1"/>
      <p:bldP spid="93196" grpId="0" animBg="1"/>
      <p:bldP spid="93197" grpId="0" animBg="1"/>
      <p:bldP spid="93198" grpId="0" animBg="1"/>
      <p:bldP spid="93199" grpId="0" animBg="1"/>
      <p:bldP spid="93200" grpId="0" animBg="1"/>
      <p:bldP spid="93201"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a:xfrm>
            <a:off x="1828800" y="1600200"/>
            <a:ext cx="2286000" cy="36576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0000FF"/>
                </a:solidFill>
                <a:latin typeface="Times New Roman"/>
                <a:ea typeface="Times New Roman"/>
              </a:rPr>
              <a:t>CẤU TRÚC CỦA PTSX</a:t>
            </a:r>
            <a:endParaRPr lang="en-US" sz="3200" b="1" dirty="0">
              <a:solidFill>
                <a:srgbClr val="0000FF"/>
              </a:solidFill>
            </a:endParaRPr>
          </a:p>
        </p:txBody>
      </p:sp>
      <p:sp>
        <p:nvSpPr>
          <p:cNvPr id="3" name="Horizontal Scroll 2"/>
          <p:cNvSpPr/>
          <p:nvPr/>
        </p:nvSpPr>
        <p:spPr>
          <a:xfrm>
            <a:off x="6553200" y="685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LỰC LƯỢNG</a:t>
            </a:r>
          </a:p>
          <a:p>
            <a:pPr algn="ctr">
              <a:defRPr/>
            </a:pPr>
            <a:r>
              <a:rPr lang="en-US" sz="3200" b="1" dirty="0">
                <a:solidFill>
                  <a:srgbClr val="FF3399"/>
                </a:solidFill>
                <a:latin typeface="Times New Roman"/>
              </a:rPr>
              <a:t>SẢN XUẤT</a:t>
            </a:r>
            <a:endParaRPr lang="en-US" sz="3200" b="1" dirty="0">
              <a:solidFill>
                <a:srgbClr val="FF3399"/>
              </a:solidFill>
            </a:endParaRPr>
          </a:p>
        </p:txBody>
      </p:sp>
      <p:sp>
        <p:nvSpPr>
          <p:cNvPr id="4" name="Horizontal Scroll 3"/>
          <p:cNvSpPr/>
          <p:nvPr/>
        </p:nvSpPr>
        <p:spPr>
          <a:xfrm>
            <a:off x="6553200" y="3733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QUAN HỆ</a:t>
            </a:r>
          </a:p>
          <a:p>
            <a:pPr algn="ctr">
              <a:defRPr/>
            </a:pPr>
            <a:r>
              <a:rPr lang="en-US" sz="3200" b="1" dirty="0">
                <a:solidFill>
                  <a:srgbClr val="FF3399"/>
                </a:solidFill>
                <a:latin typeface="Times New Roman"/>
              </a:rPr>
              <a:t>SẢN XUẤT</a:t>
            </a:r>
            <a:endParaRPr lang="en-US" sz="3200" b="1" dirty="0">
              <a:solidFill>
                <a:srgbClr val="FF3399"/>
              </a:solidFill>
            </a:endParaRPr>
          </a:p>
        </p:txBody>
      </p:sp>
      <p:cxnSp>
        <p:nvCxnSpPr>
          <p:cNvPr id="6" name="Straight Arrow Connector 5"/>
          <p:cNvCxnSpPr>
            <a:stCxn id="2" idx="3"/>
            <a:endCxn id="3" idx="1"/>
          </p:cNvCxnSpPr>
          <p:nvPr/>
        </p:nvCxnSpPr>
        <p:spPr>
          <a:xfrm flipV="1">
            <a:off x="4114800" y="1981200"/>
            <a:ext cx="2438400" cy="14478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2" idx="3"/>
            <a:endCxn id="4" idx="1"/>
          </p:cNvCxnSpPr>
          <p:nvPr/>
        </p:nvCxnSpPr>
        <p:spPr>
          <a:xfrm>
            <a:off x="4114800" y="3429000"/>
            <a:ext cx="2438400" cy="16002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944553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1000"/>
                                        <p:tgtEl>
                                          <p:spTgt spid="3"/>
                                        </p:tgtEl>
                                      </p:cBhvr>
                                    </p:animEffect>
                                    <p:anim calcmode="lin" valueType="num">
                                      <p:cBhvr>
                                        <p:cTn id="23" dur="1000" fill="hold"/>
                                        <p:tgtEl>
                                          <p:spTgt spid="3"/>
                                        </p:tgtEl>
                                        <p:attrNameLst>
                                          <p:attrName>ppt_x</p:attrName>
                                        </p:attrNameLst>
                                      </p:cBhvr>
                                      <p:tavLst>
                                        <p:tav tm="0">
                                          <p:val>
                                            <p:strVal val="#ppt_x"/>
                                          </p:val>
                                        </p:tav>
                                        <p:tav tm="100000">
                                          <p:val>
                                            <p:strVal val="#ppt_x"/>
                                          </p:val>
                                        </p:tav>
                                      </p:tavLst>
                                    </p:anim>
                                    <p:anim calcmode="lin" valueType="num">
                                      <p:cBhvr>
                                        <p:cTn id="2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1000"/>
                                        <p:tgtEl>
                                          <p:spTgt spid="8"/>
                                        </p:tgtEl>
                                      </p:cBhvr>
                                    </p:animEffect>
                                    <p:anim calcmode="lin" valueType="num">
                                      <p:cBhvr>
                                        <p:cTn id="30" dur="1000" fill="hold"/>
                                        <p:tgtEl>
                                          <p:spTgt spid="8"/>
                                        </p:tgtEl>
                                        <p:attrNameLst>
                                          <p:attrName>ppt_x</p:attrName>
                                        </p:attrNameLst>
                                      </p:cBhvr>
                                      <p:tavLst>
                                        <p:tav tm="0">
                                          <p:val>
                                            <p:strVal val="#ppt_x"/>
                                          </p:val>
                                        </p:tav>
                                        <p:tav tm="100000">
                                          <p:val>
                                            <p:strVal val="#ppt_x"/>
                                          </p:val>
                                        </p:tav>
                                      </p:tavLst>
                                    </p:anim>
                                    <p:anim calcmode="lin" valueType="num">
                                      <p:cBhvr>
                                        <p:cTn id="3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NT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4368800"/>
            <a:ext cx="2449513" cy="19812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3558" name="Picture 6"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7104063" y="2492376"/>
            <a:ext cx="3313112" cy="38576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42020" name="WordArt 12"/>
          <p:cNvSpPr>
            <a:spLocks noChangeArrowheads="1" noChangeShapeType="1" noTextEdit="1"/>
          </p:cNvSpPr>
          <p:nvPr/>
        </p:nvSpPr>
        <p:spPr bwMode="auto">
          <a:xfrm>
            <a:off x="5157789" y="3068638"/>
            <a:ext cx="1298575" cy="360362"/>
          </a:xfrm>
          <a:prstGeom prst="rect">
            <a:avLst/>
          </a:prstGeom>
        </p:spPr>
        <p:txBody>
          <a:bodyPr wrap="none" fromWordArt="1">
            <a:prstTxWarp prst="textPlain">
              <a:avLst>
                <a:gd name="adj" fmla="val 50000"/>
              </a:avLst>
            </a:prstTxWarp>
          </a:bodyPr>
          <a:lstStyle/>
          <a:p>
            <a:pPr algn="ctr"/>
            <a:r>
              <a:rPr lang="vi-VN" sz="3600" kern="10" dirty="0">
                <a:ln w="9525">
                  <a:solidFill>
                    <a:srgbClr val="009900"/>
                  </a:solidFill>
                  <a:round/>
                  <a:headEnd/>
                  <a:tailEnd/>
                </a:ln>
                <a:solidFill>
                  <a:srgbClr val="FF0000"/>
                </a:solidFill>
                <a:latin typeface="Arial Đen"/>
              </a:rPr>
              <a:t>TƯ LIỆU </a:t>
            </a:r>
          </a:p>
          <a:p>
            <a:pPr algn="ctr"/>
            <a:r>
              <a:rPr lang="vi-VN" sz="3600" kern="10" dirty="0">
                <a:ln w="9525">
                  <a:solidFill>
                    <a:srgbClr val="009900"/>
                  </a:solidFill>
                  <a:round/>
                  <a:headEnd/>
                  <a:tailEnd/>
                </a:ln>
                <a:solidFill>
                  <a:srgbClr val="FF0000"/>
                </a:solidFill>
                <a:latin typeface="Arial Đen"/>
              </a:rPr>
              <a:t>SẢN XUẤT</a:t>
            </a:r>
            <a:endParaRPr lang="en-US" sz="3600" kern="10" dirty="0">
              <a:ln w="9525">
                <a:solidFill>
                  <a:srgbClr val="009900"/>
                </a:solidFill>
                <a:round/>
                <a:headEnd/>
                <a:tailEnd/>
              </a:ln>
              <a:solidFill>
                <a:srgbClr val="FF0000"/>
              </a:solidFill>
              <a:latin typeface="Arial Đen"/>
            </a:endParaRPr>
          </a:p>
        </p:txBody>
      </p:sp>
      <p:sp>
        <p:nvSpPr>
          <p:cNvPr id="342021" name="WordArt 13"/>
          <p:cNvSpPr>
            <a:spLocks noChangeArrowheads="1" noChangeShapeType="1" noTextEdit="1"/>
          </p:cNvSpPr>
          <p:nvPr/>
        </p:nvSpPr>
        <p:spPr bwMode="auto">
          <a:xfrm>
            <a:off x="5230814" y="4368800"/>
            <a:ext cx="1152525" cy="647700"/>
          </a:xfrm>
          <a:prstGeom prst="rect">
            <a:avLst/>
          </a:prstGeom>
        </p:spPr>
        <p:txBody>
          <a:bodyPr wrap="none" fromWordArt="1">
            <a:prstTxWarp prst="textPlain">
              <a:avLst>
                <a:gd name="adj" fmla="val 50000"/>
              </a:avLst>
            </a:prstTxWarp>
          </a:bodyPr>
          <a:lstStyle/>
          <a:p>
            <a:pPr algn="ctr"/>
            <a:r>
              <a:rPr lang="vi-VN" sz="3600" b="1" kern="10">
                <a:ln w="9525">
                  <a:solidFill>
                    <a:srgbClr val="FFFF00"/>
                  </a:solidFill>
                  <a:round/>
                  <a:headEnd/>
                  <a:tailEnd/>
                </a:ln>
                <a:solidFill>
                  <a:srgbClr val="FF0000"/>
                </a:solidFill>
                <a:latin typeface="Arial Đen"/>
              </a:rPr>
              <a:t>NGƯỜI</a:t>
            </a:r>
          </a:p>
          <a:p>
            <a:pPr algn="ctr"/>
            <a:r>
              <a:rPr lang="vi-VN" sz="3600" b="1" kern="10">
                <a:ln w="9525">
                  <a:solidFill>
                    <a:srgbClr val="FFFF00"/>
                  </a:solidFill>
                  <a:round/>
                  <a:headEnd/>
                  <a:tailEnd/>
                </a:ln>
                <a:solidFill>
                  <a:srgbClr val="FF0000"/>
                </a:solidFill>
                <a:latin typeface="Arial Đen"/>
              </a:rPr>
              <a:t> LAO ĐỘNG</a:t>
            </a:r>
            <a:endParaRPr lang="en-US" sz="3600" b="1" kern="10">
              <a:ln w="9525">
                <a:solidFill>
                  <a:srgbClr val="FFFF00"/>
                </a:solidFill>
                <a:round/>
                <a:headEnd/>
                <a:tailEnd/>
              </a:ln>
              <a:solidFill>
                <a:srgbClr val="FF0000"/>
              </a:solidFill>
              <a:latin typeface="Arial Đen"/>
            </a:endParaRPr>
          </a:p>
        </p:txBody>
      </p:sp>
      <p:sp>
        <p:nvSpPr>
          <p:cNvPr id="342022" name="Arc 17"/>
          <p:cNvSpPr>
            <a:spLocks/>
          </p:cNvSpPr>
          <p:nvPr/>
        </p:nvSpPr>
        <p:spPr bwMode="auto">
          <a:xfrm>
            <a:off x="4821238" y="2725739"/>
            <a:ext cx="1828800" cy="2663825"/>
          </a:xfrm>
          <a:custGeom>
            <a:avLst/>
            <a:gdLst>
              <a:gd name="T0" fmla="*/ 2147483646 w 43200"/>
              <a:gd name="T1" fmla="*/ 0 h 43200"/>
              <a:gd name="T2" fmla="*/ 2147483646 w 43200"/>
              <a:gd name="T3" fmla="*/ 2147483646 h 43200"/>
              <a:gd name="T4" fmla="*/ 2147483646 w 43200"/>
              <a:gd name="T5" fmla="*/ 2147483646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lnTo>
                  <a:pt x="21600" y="21600"/>
                </a:lnTo>
                <a:lnTo>
                  <a:pt x="21599" y="0"/>
                </a:lnTo>
                <a:close/>
              </a:path>
            </a:pathLst>
          </a:custGeom>
          <a:noFill/>
          <a:ln w="38100" cap="rnd">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42023" name="AutoShape 18"/>
          <p:cNvSpPr>
            <a:spLocks noChangeArrowheads="1"/>
          </p:cNvSpPr>
          <p:nvPr/>
        </p:nvSpPr>
        <p:spPr bwMode="auto">
          <a:xfrm>
            <a:off x="5503864" y="3810001"/>
            <a:ext cx="485775" cy="35877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342024" name="Picture 19" descr="CC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2492375"/>
            <a:ext cx="2449513"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4793" name="Rectangle 13"/>
          <p:cNvSpPr>
            <a:spLocks noChangeArrowheads="1"/>
          </p:cNvSpPr>
          <p:nvPr/>
        </p:nvSpPr>
        <p:spPr bwMode="auto">
          <a:xfrm>
            <a:off x="1774825" y="1052513"/>
            <a:ext cx="86423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vi-VN" altLang="en-US" b="1" i="1" dirty="0">
                <a:solidFill>
                  <a:srgbClr val="FF0066"/>
                </a:solidFill>
                <a:latin typeface="+mj-lt"/>
                <a:cs typeface="Times New Roman" panose="02020603050405020304" pitchFamily="18" charset="0"/>
              </a:rPr>
              <a:t>Lực lượng sản xuất </a:t>
            </a:r>
            <a:r>
              <a:rPr lang="vi-VN" altLang="en-US" i="1" dirty="0">
                <a:solidFill>
                  <a:srgbClr val="FF0066"/>
                </a:solidFill>
                <a:latin typeface="+mj-lt"/>
                <a:cs typeface="Times New Roman" panose="02020603050405020304" pitchFamily="18" charset="0"/>
              </a:rPr>
              <a:t>là </a:t>
            </a:r>
            <a:r>
              <a:rPr lang="vi-VN" altLang="en-US" b="1" i="1" dirty="0">
                <a:solidFill>
                  <a:srgbClr val="006600"/>
                </a:solidFill>
                <a:latin typeface="+mj-lt"/>
                <a:cs typeface="Times New Roman" panose="02020603050405020304" pitchFamily="18" charset="0"/>
              </a:rPr>
              <a:t>mối quan hệ </a:t>
            </a:r>
            <a:r>
              <a:rPr lang="vi-VN" altLang="en-US" i="1" dirty="0">
                <a:solidFill>
                  <a:srgbClr val="FF0066"/>
                </a:solidFill>
                <a:latin typeface="+mj-lt"/>
                <a:cs typeface="Times New Roman" panose="02020603050405020304" pitchFamily="18" charset="0"/>
              </a:rPr>
              <a:t>giữa </a:t>
            </a:r>
            <a:r>
              <a:rPr lang="vi-VN" altLang="en-US" b="1" i="1" dirty="0">
                <a:solidFill>
                  <a:srgbClr val="3333FF"/>
                </a:solidFill>
                <a:latin typeface="+mj-lt"/>
                <a:cs typeface="Times New Roman" panose="02020603050405020304" pitchFamily="18" charset="0"/>
              </a:rPr>
              <a:t>con người </a:t>
            </a:r>
            <a:r>
              <a:rPr lang="vi-VN" altLang="en-US" i="1" dirty="0">
                <a:solidFill>
                  <a:srgbClr val="FF0066"/>
                </a:solidFill>
                <a:latin typeface="+mj-lt"/>
                <a:cs typeface="Times New Roman" panose="02020603050405020304" pitchFamily="18" charset="0"/>
              </a:rPr>
              <a:t>với </a:t>
            </a:r>
            <a:r>
              <a:rPr lang="vi-VN" altLang="en-US" b="1" i="1" dirty="0">
                <a:solidFill>
                  <a:srgbClr val="3333FF"/>
                </a:solidFill>
                <a:latin typeface="+mj-lt"/>
                <a:cs typeface="Times New Roman" panose="02020603050405020304" pitchFamily="18" charset="0"/>
              </a:rPr>
              <a:t>giới tự nhiên</a:t>
            </a:r>
            <a:r>
              <a:rPr lang="vi-VN" altLang="en-US" i="1" dirty="0">
                <a:solidFill>
                  <a:srgbClr val="FF0066"/>
                </a:solidFill>
                <a:latin typeface="+mj-lt"/>
                <a:cs typeface="Times New Roman" panose="02020603050405020304" pitchFamily="18" charset="0"/>
              </a:rPr>
              <a:t>, là trình độ </a:t>
            </a:r>
            <a:r>
              <a:rPr lang="vi-VN" altLang="en-US" b="1" i="1" dirty="0">
                <a:solidFill>
                  <a:srgbClr val="0033CC"/>
                </a:solidFill>
                <a:latin typeface="+mj-lt"/>
                <a:cs typeface="Times New Roman" panose="02020603050405020304" pitchFamily="18" charset="0"/>
              </a:rPr>
              <a:t>chinh phục tự nhiên </a:t>
            </a:r>
            <a:r>
              <a:rPr lang="vi-VN" altLang="en-US" i="1" dirty="0">
                <a:solidFill>
                  <a:srgbClr val="FF0066"/>
                </a:solidFill>
                <a:latin typeface="+mj-lt"/>
                <a:cs typeface="Times New Roman" panose="02020603050405020304" pitchFamily="18" charset="0"/>
              </a:rPr>
              <a:t>của con người, là mặt tự nhiên của phương thức sản xuất</a:t>
            </a:r>
            <a:r>
              <a:rPr lang="en-US" altLang="en-US" i="1" dirty="0">
                <a:solidFill>
                  <a:srgbClr val="FF0066"/>
                </a:solidFill>
                <a:latin typeface="+mj-lt"/>
                <a:cs typeface="Times New Roman" panose="02020603050405020304" pitchFamily="18" charset="0"/>
              </a:rPr>
              <a:t>.</a:t>
            </a:r>
          </a:p>
        </p:txBody>
      </p:sp>
      <p:sp>
        <p:nvSpPr>
          <p:cNvPr id="13" name="Rectangle 12"/>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2" name="Rectangle 1"/>
          <p:cNvSpPr/>
          <p:nvPr/>
        </p:nvSpPr>
        <p:spPr>
          <a:xfrm>
            <a:off x="4418013" y="311150"/>
            <a:ext cx="2866490" cy="369332"/>
          </a:xfrm>
          <a:prstGeom prst="rect">
            <a:avLst/>
          </a:prstGeom>
        </p:spPr>
        <p:txBody>
          <a:bodyPr wrap="none">
            <a:spAutoFit/>
          </a:bodyPr>
          <a:lstStyle/>
          <a:p>
            <a:pPr>
              <a:defRPr/>
            </a:pPr>
            <a:r>
              <a:rPr lang="en-US" b="1" dirty="0">
                <a:solidFill>
                  <a:srgbClr val="C00000"/>
                </a:solidFill>
                <a:latin typeface="+mj-lt"/>
              </a:rPr>
              <a:t>LỰC LƯỢNG SẢN XUẤT</a:t>
            </a:r>
          </a:p>
        </p:txBody>
      </p:sp>
    </p:spTree>
    <p:extLst>
      <p:ext uri="{BB962C8B-B14F-4D97-AF65-F5344CB8AC3E}">
        <p14:creationId xmlns:p14="http://schemas.microsoft.com/office/powerpoint/2010/main" val="87554790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2355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23558"/>
                                        </p:tgtEl>
                                        <p:attrNameLst>
                                          <p:attrName>style.visibility</p:attrName>
                                        </p:attrNameLst>
                                      </p:cBhvr>
                                      <p:to>
                                        <p:strVal val="visible"/>
                                      </p:to>
                                    </p:se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AutoShape 3"/>
          <p:cNvSpPr>
            <a:spLocks noChangeArrowheads="1"/>
          </p:cNvSpPr>
          <p:nvPr/>
        </p:nvSpPr>
        <p:spPr bwMode="auto">
          <a:xfrm>
            <a:off x="1689101" y="3465513"/>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b="1" dirty="0" err="1">
                <a:solidFill>
                  <a:srgbClr val="FF0000"/>
                </a:solidFill>
              </a:rPr>
              <a:t>Lực</a:t>
            </a:r>
            <a:r>
              <a:rPr lang="en-US" sz="2400" b="1" dirty="0">
                <a:solidFill>
                  <a:srgbClr val="FF0000"/>
                </a:solidFill>
              </a:rPr>
              <a:t> </a:t>
            </a:r>
          </a:p>
          <a:p>
            <a:pPr algn="ctr">
              <a:defRPr/>
            </a:pPr>
            <a:r>
              <a:rPr lang="en-US" sz="2400" b="1" dirty="0" err="1">
                <a:solidFill>
                  <a:srgbClr val="FF0000"/>
                </a:solidFill>
              </a:rPr>
              <a:t>lượng</a:t>
            </a:r>
            <a:endParaRPr lang="en-US" sz="2400" b="1" dirty="0">
              <a:solidFill>
                <a:srgbClr val="FF0000"/>
              </a:solidFill>
            </a:endParaRPr>
          </a:p>
          <a:p>
            <a:pPr algn="ctr">
              <a:defRPr/>
            </a:pPr>
            <a:r>
              <a:rPr lang="en-US" sz="2400" b="1" dirty="0" err="1">
                <a:solidFill>
                  <a:srgbClr val="FF0000"/>
                </a:solidFill>
              </a:rPr>
              <a:t>sản</a:t>
            </a:r>
            <a:r>
              <a:rPr lang="en-US" sz="2400" b="1" dirty="0">
                <a:solidFill>
                  <a:srgbClr val="FF0000"/>
                </a:solidFill>
              </a:rPr>
              <a:t> </a:t>
            </a:r>
            <a:r>
              <a:rPr lang="en-US" sz="2400" b="1" dirty="0" err="1">
                <a:solidFill>
                  <a:srgbClr val="FF0000"/>
                </a:solidFill>
              </a:rPr>
              <a:t>xuất</a:t>
            </a:r>
            <a:endParaRPr lang="en-US" sz="2400" b="1" dirty="0">
              <a:solidFill>
                <a:srgbClr val="FF0000"/>
              </a:solidFill>
            </a:endParaRPr>
          </a:p>
        </p:txBody>
      </p:sp>
      <p:sp>
        <p:nvSpPr>
          <p:cNvPr id="11268" name="AutoShape 4"/>
          <p:cNvSpPr>
            <a:spLocks noChangeArrowheads="1"/>
          </p:cNvSpPr>
          <p:nvPr/>
        </p:nvSpPr>
        <p:spPr bwMode="auto">
          <a:xfrm>
            <a:off x="3871914" y="2433638"/>
            <a:ext cx="1385887"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Người</a:t>
            </a:r>
            <a:endParaRPr lang="en-US" sz="2400" dirty="0">
              <a:solidFill>
                <a:srgbClr val="006600"/>
              </a:solidFill>
            </a:endParaRPr>
          </a:p>
          <a:p>
            <a:pPr algn="ctr">
              <a:defRPr/>
            </a:pPr>
            <a:r>
              <a:rPr lang="en-US" sz="2400" dirty="0" err="1">
                <a:solidFill>
                  <a:srgbClr val="006600"/>
                </a:solidFill>
              </a:rPr>
              <a:t>lao</a:t>
            </a:r>
            <a:r>
              <a:rPr lang="en-US" sz="2400" dirty="0">
                <a:solidFill>
                  <a:srgbClr val="006600"/>
                </a:solidFill>
              </a:rPr>
              <a:t> </a:t>
            </a:r>
            <a:r>
              <a:rPr lang="en-US" sz="2400" dirty="0" err="1">
                <a:solidFill>
                  <a:srgbClr val="006600"/>
                </a:solidFill>
              </a:rPr>
              <a:t>động</a:t>
            </a:r>
            <a:endParaRPr lang="en-US" sz="2400" dirty="0">
              <a:solidFill>
                <a:srgbClr val="006600"/>
              </a:solidFill>
            </a:endParaRPr>
          </a:p>
        </p:txBody>
      </p:sp>
      <p:sp>
        <p:nvSpPr>
          <p:cNvPr id="11269" name="AutoShape 5"/>
          <p:cNvSpPr>
            <a:spLocks noChangeArrowheads="1"/>
          </p:cNvSpPr>
          <p:nvPr/>
        </p:nvSpPr>
        <p:spPr bwMode="auto">
          <a:xfrm>
            <a:off x="4052888" y="4872038"/>
            <a:ext cx="1339850"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endParaRPr lang="en-US" sz="2400" dirty="0">
              <a:solidFill>
                <a:schemeClr val="accent6">
                  <a:lumMod val="50000"/>
                </a:schemeClr>
              </a:solidFill>
            </a:endParaRPr>
          </a:p>
          <a:p>
            <a:pPr algn="ctr">
              <a:defRPr/>
            </a:pPr>
            <a:r>
              <a:rPr lang="en-US" sz="2400" dirty="0" err="1">
                <a:solidFill>
                  <a:schemeClr val="accent6">
                    <a:lumMod val="50000"/>
                  </a:schemeClr>
                </a:solidFill>
              </a:rPr>
              <a:t>sản</a:t>
            </a:r>
            <a:r>
              <a:rPr lang="en-US" sz="2400" dirty="0">
                <a:solidFill>
                  <a:schemeClr val="accent6">
                    <a:lumMod val="50000"/>
                  </a:schemeClr>
                </a:solidFill>
              </a:rPr>
              <a:t> </a:t>
            </a:r>
            <a:r>
              <a:rPr lang="en-US" sz="2400" dirty="0" err="1">
                <a:solidFill>
                  <a:schemeClr val="accent6">
                    <a:lumMod val="50000"/>
                  </a:schemeClr>
                </a:solidFill>
              </a:rPr>
              <a:t>xuất</a:t>
            </a:r>
            <a:endParaRPr lang="en-US" sz="2400" dirty="0">
              <a:solidFill>
                <a:schemeClr val="accent6">
                  <a:lumMod val="50000"/>
                </a:schemeClr>
              </a:solidFill>
            </a:endParaRPr>
          </a:p>
        </p:txBody>
      </p:sp>
      <p:sp>
        <p:nvSpPr>
          <p:cNvPr id="11270" name="Line 6"/>
          <p:cNvSpPr>
            <a:spLocks noChangeShapeType="1"/>
          </p:cNvSpPr>
          <p:nvPr/>
        </p:nvSpPr>
        <p:spPr bwMode="auto">
          <a:xfrm flipV="1">
            <a:off x="3325813" y="3246439"/>
            <a:ext cx="412750" cy="8921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1" name="Line 7"/>
          <p:cNvSpPr>
            <a:spLocks noChangeShapeType="1"/>
          </p:cNvSpPr>
          <p:nvPr/>
        </p:nvSpPr>
        <p:spPr bwMode="auto">
          <a:xfrm>
            <a:off x="3325814" y="4138613"/>
            <a:ext cx="695325" cy="98901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2" name="Line 8"/>
          <p:cNvSpPr>
            <a:spLocks noChangeShapeType="1"/>
          </p:cNvSpPr>
          <p:nvPr/>
        </p:nvSpPr>
        <p:spPr bwMode="auto">
          <a:xfrm flipH="1">
            <a:off x="4478338" y="3424239"/>
            <a:ext cx="0" cy="1296987"/>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3" name="Line 9"/>
          <p:cNvSpPr>
            <a:spLocks noChangeShapeType="1"/>
          </p:cNvSpPr>
          <p:nvPr/>
        </p:nvSpPr>
        <p:spPr bwMode="auto">
          <a:xfrm flipV="1">
            <a:off x="4983163" y="3424239"/>
            <a:ext cx="0" cy="1368425"/>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7" name="AutoShape 13"/>
          <p:cNvSpPr>
            <a:spLocks noChangeArrowheads="1"/>
          </p:cNvSpPr>
          <p:nvPr/>
        </p:nvSpPr>
        <p:spPr bwMode="auto">
          <a:xfrm>
            <a:off x="5997576" y="1881189"/>
            <a:ext cx="1173163"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Thể</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8" name="AutoShape 14"/>
          <p:cNvSpPr>
            <a:spLocks noChangeArrowheads="1"/>
          </p:cNvSpPr>
          <p:nvPr/>
        </p:nvSpPr>
        <p:spPr bwMode="auto">
          <a:xfrm>
            <a:off x="6053139" y="3175000"/>
            <a:ext cx="1023937"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Trí</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9" name="Line 15"/>
          <p:cNvSpPr>
            <a:spLocks noChangeShapeType="1"/>
          </p:cNvSpPr>
          <p:nvPr/>
        </p:nvSpPr>
        <p:spPr bwMode="auto">
          <a:xfrm flipV="1">
            <a:off x="5414963" y="2128839"/>
            <a:ext cx="576262"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0" name="Line 16"/>
          <p:cNvSpPr>
            <a:spLocks noChangeShapeType="1"/>
          </p:cNvSpPr>
          <p:nvPr/>
        </p:nvSpPr>
        <p:spPr bwMode="auto">
          <a:xfrm>
            <a:off x="5414963" y="2992439"/>
            <a:ext cx="576262" cy="5048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1" name="AutoShape 17"/>
          <p:cNvSpPr>
            <a:spLocks/>
          </p:cNvSpPr>
          <p:nvPr/>
        </p:nvSpPr>
        <p:spPr bwMode="auto">
          <a:xfrm>
            <a:off x="7288214" y="1912938"/>
            <a:ext cx="358775" cy="1655762"/>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a:solidFill>
                <a:srgbClr val="006600"/>
              </a:solidFill>
            </a:endParaRPr>
          </a:p>
        </p:txBody>
      </p:sp>
      <p:sp>
        <p:nvSpPr>
          <p:cNvPr id="11282" name="AutoShape 18"/>
          <p:cNvSpPr>
            <a:spLocks noChangeArrowheads="1"/>
          </p:cNvSpPr>
          <p:nvPr/>
        </p:nvSpPr>
        <p:spPr bwMode="auto">
          <a:xfrm>
            <a:off x="7775576" y="1770063"/>
            <a:ext cx="2570163" cy="13271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FF3399"/>
                </a:solidFill>
              </a:rPr>
              <a:t>Trình</a:t>
            </a:r>
            <a:r>
              <a:rPr lang="en-US" sz="2400" dirty="0">
                <a:solidFill>
                  <a:srgbClr val="FF3399"/>
                </a:solidFill>
              </a:rPr>
              <a:t> </a:t>
            </a:r>
            <a:r>
              <a:rPr lang="en-US" sz="2400" dirty="0" err="1">
                <a:solidFill>
                  <a:srgbClr val="FF3399"/>
                </a:solidFill>
              </a:rPr>
              <a:t>độ</a:t>
            </a:r>
            <a:r>
              <a:rPr lang="en-US" sz="2400" dirty="0">
                <a:solidFill>
                  <a:srgbClr val="FF3399"/>
                </a:solidFill>
              </a:rPr>
              <a:t> </a:t>
            </a:r>
            <a:r>
              <a:rPr lang="en-US" sz="2400" dirty="0" err="1">
                <a:solidFill>
                  <a:srgbClr val="FF3399"/>
                </a:solidFill>
              </a:rPr>
              <a:t>kỹ</a:t>
            </a:r>
            <a:r>
              <a:rPr lang="en-US" sz="2400" dirty="0">
                <a:solidFill>
                  <a:srgbClr val="FF3399"/>
                </a:solidFill>
              </a:rPr>
              <a:t> </a:t>
            </a:r>
            <a:r>
              <a:rPr lang="en-US" sz="2400" dirty="0" err="1">
                <a:solidFill>
                  <a:srgbClr val="FF3399"/>
                </a:solidFill>
              </a:rPr>
              <a:t>thuật</a:t>
            </a:r>
            <a:r>
              <a:rPr lang="en-US" sz="2400" dirty="0">
                <a:solidFill>
                  <a:srgbClr val="FF3399"/>
                </a:solidFill>
              </a:rPr>
              <a:t>,</a:t>
            </a:r>
          </a:p>
          <a:p>
            <a:pPr algn="ctr">
              <a:defRPr/>
            </a:pPr>
            <a:r>
              <a:rPr lang="en-US" sz="2400" dirty="0" err="1">
                <a:solidFill>
                  <a:srgbClr val="FF3399"/>
                </a:solidFill>
              </a:rPr>
              <a:t>kỹ</a:t>
            </a:r>
            <a:r>
              <a:rPr lang="en-US" sz="2400" dirty="0">
                <a:solidFill>
                  <a:srgbClr val="FF3399"/>
                </a:solidFill>
              </a:rPr>
              <a:t> </a:t>
            </a:r>
            <a:r>
              <a:rPr lang="en-US" sz="2400" dirty="0" err="1">
                <a:solidFill>
                  <a:srgbClr val="FF3399"/>
                </a:solidFill>
              </a:rPr>
              <a:t>năng</a:t>
            </a:r>
            <a:r>
              <a:rPr lang="en-US" sz="2400" dirty="0">
                <a:solidFill>
                  <a:srgbClr val="FF3399"/>
                </a:solidFill>
              </a:rPr>
              <a:t> </a:t>
            </a:r>
            <a:r>
              <a:rPr lang="en-US" sz="2400" dirty="0" err="1">
                <a:solidFill>
                  <a:srgbClr val="FF3399"/>
                </a:solidFill>
              </a:rPr>
              <a:t>và</a:t>
            </a:r>
            <a:r>
              <a:rPr lang="en-US" sz="2400" dirty="0">
                <a:solidFill>
                  <a:srgbClr val="FF3399"/>
                </a:solidFill>
              </a:rPr>
              <a:t> </a:t>
            </a:r>
            <a:r>
              <a:rPr lang="en-US" sz="2400" dirty="0" err="1">
                <a:solidFill>
                  <a:srgbClr val="FF3399"/>
                </a:solidFill>
              </a:rPr>
              <a:t>thói</a:t>
            </a:r>
            <a:endParaRPr lang="en-US" sz="2400" dirty="0">
              <a:solidFill>
                <a:srgbClr val="FF3399"/>
              </a:solidFill>
            </a:endParaRPr>
          </a:p>
          <a:p>
            <a:pPr algn="ctr">
              <a:defRPr/>
            </a:pPr>
            <a:r>
              <a:rPr lang="en-US" sz="2400" dirty="0" err="1">
                <a:solidFill>
                  <a:srgbClr val="FF3399"/>
                </a:solidFill>
              </a:rPr>
              <a:t>quen</a:t>
            </a:r>
            <a:r>
              <a:rPr lang="en-US" sz="2400" dirty="0">
                <a:solidFill>
                  <a:srgbClr val="FF3399"/>
                </a:solidFill>
              </a:rPr>
              <a:t> </a:t>
            </a:r>
            <a:r>
              <a:rPr lang="en-US" sz="2400" dirty="0" err="1">
                <a:solidFill>
                  <a:srgbClr val="FF3399"/>
                </a:solidFill>
              </a:rPr>
              <a:t>trong</a:t>
            </a:r>
            <a:r>
              <a:rPr lang="en-US" sz="2400" dirty="0">
                <a:solidFill>
                  <a:srgbClr val="FF3399"/>
                </a:solidFill>
              </a:rPr>
              <a:t> LĐ</a:t>
            </a:r>
          </a:p>
        </p:txBody>
      </p:sp>
      <p:sp>
        <p:nvSpPr>
          <p:cNvPr id="11285" name="AutoShape 21"/>
          <p:cNvSpPr>
            <a:spLocks noChangeArrowheads="1"/>
          </p:cNvSpPr>
          <p:nvPr/>
        </p:nvSpPr>
        <p:spPr bwMode="auto">
          <a:xfrm>
            <a:off x="5980114" y="3835401"/>
            <a:ext cx="1546225" cy="919163"/>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Đối</a:t>
            </a:r>
            <a:r>
              <a:rPr lang="en-US" sz="2400" dirty="0">
                <a:solidFill>
                  <a:schemeClr val="accent6">
                    <a:lumMod val="50000"/>
                  </a:schemeClr>
                </a:solidFill>
              </a:rPr>
              <a:t> </a:t>
            </a:r>
            <a:r>
              <a:rPr lang="en-US" sz="2400" dirty="0" err="1">
                <a:solidFill>
                  <a:schemeClr val="accent6">
                    <a:lumMod val="50000"/>
                  </a:schemeClr>
                </a:solidFill>
              </a:rPr>
              <a:t>tượng</a:t>
            </a:r>
            <a:endParaRPr lang="en-US" sz="2400" dirty="0">
              <a:solidFill>
                <a:schemeClr val="accent6">
                  <a:lumMod val="50000"/>
                </a:schemeClr>
              </a:solidFill>
            </a:endParaRPr>
          </a:p>
          <a:p>
            <a:pPr algn="ctr">
              <a:defRPr/>
            </a:pPr>
            <a:r>
              <a:rPr lang="en-US" sz="2400" dirty="0">
                <a:solidFill>
                  <a:schemeClr val="accent6">
                    <a:lumMod val="50000"/>
                  </a:schemeClr>
                </a:solidFill>
              </a:rPr>
              <a:t>LĐ</a:t>
            </a:r>
          </a:p>
        </p:txBody>
      </p:sp>
      <p:sp>
        <p:nvSpPr>
          <p:cNvPr id="11286" name="AutoShape 22"/>
          <p:cNvSpPr>
            <a:spLocks noChangeArrowheads="1"/>
          </p:cNvSpPr>
          <p:nvPr/>
        </p:nvSpPr>
        <p:spPr bwMode="auto">
          <a:xfrm>
            <a:off x="5918201" y="5984875"/>
            <a:ext cx="1800225" cy="50958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r>
              <a:rPr lang="en-US" sz="2400" dirty="0">
                <a:solidFill>
                  <a:schemeClr val="accent6">
                    <a:lumMod val="50000"/>
                  </a:schemeClr>
                </a:solidFill>
              </a:rPr>
              <a:t> LĐ</a:t>
            </a:r>
          </a:p>
        </p:txBody>
      </p:sp>
      <p:sp>
        <p:nvSpPr>
          <p:cNvPr id="11287" name="Line 23"/>
          <p:cNvSpPr>
            <a:spLocks noChangeShapeType="1"/>
          </p:cNvSpPr>
          <p:nvPr/>
        </p:nvSpPr>
        <p:spPr bwMode="auto">
          <a:xfrm flipV="1">
            <a:off x="5486400" y="4289426"/>
            <a:ext cx="431800" cy="10080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8" name="Line 24"/>
          <p:cNvSpPr>
            <a:spLocks noChangeShapeType="1"/>
          </p:cNvSpPr>
          <p:nvPr/>
        </p:nvSpPr>
        <p:spPr bwMode="auto">
          <a:xfrm>
            <a:off x="5486400" y="5297488"/>
            <a:ext cx="431800" cy="647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3" name="AutoShape 29"/>
          <p:cNvSpPr>
            <a:spLocks noChangeArrowheads="1"/>
          </p:cNvSpPr>
          <p:nvPr/>
        </p:nvSpPr>
        <p:spPr bwMode="auto">
          <a:xfrm>
            <a:off x="8135938" y="3276601"/>
            <a:ext cx="1979612" cy="8620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Có</a:t>
            </a:r>
            <a:r>
              <a:rPr lang="en-US" sz="2000" dirty="0">
                <a:solidFill>
                  <a:srgbClr val="0000CC"/>
                </a:solidFill>
              </a:rPr>
              <a:t> </a:t>
            </a:r>
            <a:r>
              <a:rPr lang="en-US" sz="2000" dirty="0" err="1">
                <a:solidFill>
                  <a:srgbClr val="0000CC"/>
                </a:solidFill>
              </a:rPr>
              <a:t>sẵn</a:t>
            </a:r>
            <a:r>
              <a:rPr lang="en-US" sz="2000" dirty="0">
                <a:solidFill>
                  <a:srgbClr val="0000CC"/>
                </a:solidFill>
              </a:rPr>
              <a:t> </a:t>
            </a:r>
            <a:r>
              <a:rPr lang="en-US" sz="2000" dirty="0" err="1">
                <a:solidFill>
                  <a:srgbClr val="0000CC"/>
                </a:solidFill>
              </a:rPr>
              <a:t>trong</a:t>
            </a:r>
            <a:endParaRPr lang="en-US" sz="2000" dirty="0">
              <a:solidFill>
                <a:srgbClr val="0000CC"/>
              </a:solidFill>
            </a:endParaRPr>
          </a:p>
          <a:p>
            <a:pPr algn="ctr">
              <a:defRPr/>
            </a:pPr>
            <a:r>
              <a:rPr lang="en-US" sz="2000" dirty="0" err="1">
                <a:solidFill>
                  <a:srgbClr val="0000CC"/>
                </a:solidFill>
              </a:rPr>
              <a:t>tự</a:t>
            </a:r>
            <a:r>
              <a:rPr lang="en-US" sz="2000" dirty="0">
                <a:solidFill>
                  <a:srgbClr val="0000CC"/>
                </a:solidFill>
              </a:rPr>
              <a:t> </a:t>
            </a:r>
            <a:r>
              <a:rPr lang="en-US" sz="2000" dirty="0" err="1">
                <a:solidFill>
                  <a:srgbClr val="0000CC"/>
                </a:solidFill>
              </a:rPr>
              <a:t>nhiên</a:t>
            </a:r>
            <a:endParaRPr lang="en-US" sz="2000" dirty="0">
              <a:solidFill>
                <a:srgbClr val="0000CC"/>
              </a:solidFill>
            </a:endParaRPr>
          </a:p>
        </p:txBody>
      </p:sp>
      <p:sp>
        <p:nvSpPr>
          <p:cNvPr id="11294" name="AutoShape 30"/>
          <p:cNvSpPr>
            <a:spLocks noChangeArrowheads="1"/>
          </p:cNvSpPr>
          <p:nvPr/>
        </p:nvSpPr>
        <p:spPr bwMode="auto">
          <a:xfrm>
            <a:off x="8329614" y="4249738"/>
            <a:ext cx="2168525" cy="77470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Đã</a:t>
            </a:r>
            <a:r>
              <a:rPr lang="en-US" sz="2000" dirty="0">
                <a:solidFill>
                  <a:srgbClr val="0000CC"/>
                </a:solidFill>
              </a:rPr>
              <a:t> qua </a:t>
            </a:r>
            <a:r>
              <a:rPr lang="en-US" sz="2000" dirty="0" err="1">
                <a:solidFill>
                  <a:srgbClr val="0000CC"/>
                </a:solidFill>
              </a:rPr>
              <a:t>chế</a:t>
            </a:r>
            <a:r>
              <a:rPr lang="en-US" sz="2000" dirty="0">
                <a:solidFill>
                  <a:srgbClr val="0000CC"/>
                </a:solidFill>
              </a:rPr>
              <a:t> </a:t>
            </a:r>
            <a:r>
              <a:rPr lang="en-US" sz="2000" dirty="0" err="1">
                <a:solidFill>
                  <a:srgbClr val="0000CC"/>
                </a:solidFill>
              </a:rPr>
              <a:t>biến</a:t>
            </a:r>
            <a:endParaRPr lang="en-US" sz="2000" dirty="0">
              <a:solidFill>
                <a:srgbClr val="0000CC"/>
              </a:solidFill>
            </a:endParaRPr>
          </a:p>
        </p:txBody>
      </p:sp>
      <p:sp>
        <p:nvSpPr>
          <p:cNvPr id="11295" name="AutoShape 31"/>
          <p:cNvSpPr>
            <a:spLocks noChangeArrowheads="1"/>
          </p:cNvSpPr>
          <p:nvPr/>
        </p:nvSpPr>
        <p:spPr bwMode="auto">
          <a:xfrm>
            <a:off x="8272464" y="5937250"/>
            <a:ext cx="2225675" cy="84455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Kết</a:t>
            </a:r>
            <a:r>
              <a:rPr lang="en-US" sz="2000" dirty="0">
                <a:solidFill>
                  <a:srgbClr val="996633"/>
                </a:solidFill>
              </a:rPr>
              <a:t> </a:t>
            </a:r>
            <a:r>
              <a:rPr lang="en-US" sz="2000" dirty="0" err="1">
                <a:solidFill>
                  <a:srgbClr val="996633"/>
                </a:solidFill>
              </a:rPr>
              <a:t>cấu</a:t>
            </a:r>
            <a:endParaRPr lang="en-US" sz="2000" dirty="0">
              <a:solidFill>
                <a:srgbClr val="996633"/>
              </a:solidFill>
            </a:endParaRPr>
          </a:p>
          <a:p>
            <a:pPr algn="ctr">
              <a:defRPr/>
            </a:pPr>
            <a:r>
              <a:rPr lang="en-US" sz="2000" dirty="0" err="1">
                <a:solidFill>
                  <a:srgbClr val="996633"/>
                </a:solidFill>
              </a:rPr>
              <a:t>hạ</a:t>
            </a:r>
            <a:r>
              <a:rPr lang="en-US" sz="2000" dirty="0">
                <a:solidFill>
                  <a:srgbClr val="996633"/>
                </a:solidFill>
              </a:rPr>
              <a:t> </a:t>
            </a:r>
            <a:r>
              <a:rPr lang="en-US" sz="2000" dirty="0" err="1">
                <a:solidFill>
                  <a:srgbClr val="996633"/>
                </a:solidFill>
              </a:rPr>
              <a:t>tầng</a:t>
            </a:r>
            <a:r>
              <a:rPr lang="en-US" sz="2000" dirty="0">
                <a:solidFill>
                  <a:srgbClr val="996633"/>
                </a:solidFill>
              </a:rPr>
              <a:t> </a:t>
            </a:r>
            <a:r>
              <a:rPr lang="en-US" sz="2000" dirty="0" err="1">
                <a:solidFill>
                  <a:srgbClr val="996633"/>
                </a:solidFill>
              </a:rPr>
              <a:t>của</a:t>
            </a:r>
            <a:r>
              <a:rPr lang="en-US" sz="2000" dirty="0">
                <a:solidFill>
                  <a:srgbClr val="996633"/>
                </a:solidFill>
              </a:rPr>
              <a:t> SX</a:t>
            </a:r>
          </a:p>
        </p:txBody>
      </p:sp>
      <p:sp>
        <p:nvSpPr>
          <p:cNvPr id="11296" name="AutoShape 32"/>
          <p:cNvSpPr>
            <a:spLocks noChangeArrowheads="1"/>
          </p:cNvSpPr>
          <p:nvPr/>
        </p:nvSpPr>
        <p:spPr bwMode="auto">
          <a:xfrm>
            <a:off x="8580438" y="5181601"/>
            <a:ext cx="1782762" cy="4937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Công</a:t>
            </a:r>
            <a:r>
              <a:rPr lang="en-US" sz="2000" dirty="0">
                <a:solidFill>
                  <a:srgbClr val="996633"/>
                </a:solidFill>
              </a:rPr>
              <a:t> </a:t>
            </a:r>
            <a:r>
              <a:rPr lang="en-US" sz="2000" dirty="0" err="1">
                <a:solidFill>
                  <a:srgbClr val="996633"/>
                </a:solidFill>
              </a:rPr>
              <a:t>cụ</a:t>
            </a:r>
            <a:r>
              <a:rPr lang="en-US" sz="2000" dirty="0">
                <a:solidFill>
                  <a:srgbClr val="996633"/>
                </a:solidFill>
              </a:rPr>
              <a:t> LĐ</a:t>
            </a:r>
          </a:p>
        </p:txBody>
      </p:sp>
      <p:sp>
        <p:nvSpPr>
          <p:cNvPr id="11297" name="Line 33"/>
          <p:cNvSpPr>
            <a:spLocks noChangeShapeType="1"/>
          </p:cNvSpPr>
          <p:nvPr/>
        </p:nvSpPr>
        <p:spPr bwMode="auto">
          <a:xfrm flipV="1">
            <a:off x="7567613" y="3817939"/>
            <a:ext cx="576262" cy="509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8" name="Line 34"/>
          <p:cNvSpPr>
            <a:spLocks noChangeShapeType="1"/>
          </p:cNvSpPr>
          <p:nvPr/>
        </p:nvSpPr>
        <p:spPr bwMode="auto">
          <a:xfrm>
            <a:off x="7567614" y="4318000"/>
            <a:ext cx="720725" cy="40798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9" name="Line 35"/>
          <p:cNvSpPr>
            <a:spLocks noChangeShapeType="1"/>
          </p:cNvSpPr>
          <p:nvPr/>
        </p:nvSpPr>
        <p:spPr bwMode="auto">
          <a:xfrm flipV="1">
            <a:off x="7718426" y="5513389"/>
            <a:ext cx="81597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300" name="Line 36"/>
          <p:cNvSpPr>
            <a:spLocks noChangeShapeType="1"/>
          </p:cNvSpPr>
          <p:nvPr/>
        </p:nvSpPr>
        <p:spPr bwMode="auto">
          <a:xfrm>
            <a:off x="7718426" y="6232525"/>
            <a:ext cx="569913"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43067" name="Rectangle 35"/>
          <p:cNvSpPr>
            <a:spLocks noChangeArrowheads="1"/>
          </p:cNvSpPr>
          <p:nvPr/>
        </p:nvSpPr>
        <p:spPr bwMode="auto">
          <a:xfrm>
            <a:off x="3081338" y="166688"/>
            <a:ext cx="51308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dirty="0" err="1">
                <a:solidFill>
                  <a:srgbClr val="FF0000"/>
                </a:solidFill>
              </a:rPr>
              <a:t>Kết</a:t>
            </a:r>
            <a:r>
              <a:rPr lang="en-US" altLang="en-US" b="1" dirty="0">
                <a:solidFill>
                  <a:srgbClr val="FF0000"/>
                </a:solidFill>
              </a:rPr>
              <a:t> </a:t>
            </a:r>
            <a:r>
              <a:rPr lang="en-US" altLang="en-US" b="1" dirty="0" err="1">
                <a:solidFill>
                  <a:srgbClr val="FF0000"/>
                </a:solidFill>
              </a:rPr>
              <a:t>cấu</a:t>
            </a:r>
            <a:r>
              <a:rPr lang="en-US" altLang="en-US" b="1" dirty="0">
                <a:solidFill>
                  <a:srgbClr val="FF0000"/>
                </a:solidFill>
              </a:rPr>
              <a:t> </a:t>
            </a:r>
            <a:r>
              <a:rPr lang="en-US" altLang="en-US" b="1" dirty="0" err="1">
                <a:solidFill>
                  <a:srgbClr val="FF0000"/>
                </a:solidFill>
              </a:rPr>
              <a:t>của</a:t>
            </a:r>
            <a:r>
              <a:rPr lang="en-US" altLang="en-US" b="1" dirty="0">
                <a:solidFill>
                  <a:srgbClr val="FF0000"/>
                </a:solidFill>
              </a:rPr>
              <a:t> </a:t>
            </a:r>
            <a:r>
              <a:rPr lang="en-US" altLang="en-US" b="1" dirty="0" err="1">
                <a:solidFill>
                  <a:srgbClr val="FF0000"/>
                </a:solidFill>
              </a:rPr>
              <a:t>lực</a:t>
            </a:r>
            <a:r>
              <a:rPr lang="en-US" altLang="en-US" b="1" dirty="0">
                <a:solidFill>
                  <a:srgbClr val="FF0000"/>
                </a:solidFill>
              </a:rPr>
              <a:t> </a:t>
            </a:r>
            <a:r>
              <a:rPr lang="en-US" altLang="en-US" b="1" dirty="0" err="1">
                <a:solidFill>
                  <a:srgbClr val="FF0000"/>
                </a:solidFill>
              </a:rPr>
              <a:t>lượng</a:t>
            </a:r>
            <a:r>
              <a:rPr lang="en-US" altLang="en-US" b="1" dirty="0">
                <a:solidFill>
                  <a:srgbClr val="FF0000"/>
                </a:solidFill>
              </a:rPr>
              <a:t> </a:t>
            </a:r>
            <a:r>
              <a:rPr lang="en-US" altLang="en-US" b="1" dirty="0" err="1">
                <a:solidFill>
                  <a:srgbClr val="FF0000"/>
                </a:solidFill>
              </a:rPr>
              <a:t>sản</a:t>
            </a:r>
            <a:r>
              <a:rPr lang="en-US" altLang="en-US" b="1" dirty="0">
                <a:solidFill>
                  <a:srgbClr val="FF0000"/>
                </a:solidFill>
              </a:rPr>
              <a:t> </a:t>
            </a:r>
            <a:r>
              <a:rPr lang="en-US" altLang="en-US" b="1" dirty="0" err="1">
                <a:solidFill>
                  <a:srgbClr val="FF0000"/>
                </a:solidFill>
              </a:rPr>
              <a:t>xuất</a:t>
            </a:r>
            <a:endParaRPr lang="en-US" altLang="en-US" b="1" dirty="0">
              <a:solidFill>
                <a:srgbClr val="FF0000"/>
              </a:solidFill>
            </a:endParaRPr>
          </a:p>
        </p:txBody>
      </p:sp>
      <p:sp>
        <p:nvSpPr>
          <p:cNvPr id="28" name="Rectangle 27"/>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0253447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wipe(left)">
                                      <p:cBhvr>
                                        <p:cTn id="7" dur="250"/>
                                        <p:tgtEl>
                                          <p:spTgt spid="11267"/>
                                        </p:tgtEl>
                                      </p:cBhvr>
                                    </p:animEffect>
                                  </p:childTnLst>
                                </p:cTn>
                              </p:par>
                            </p:childTnLst>
                          </p:cTn>
                        </p:par>
                        <p:par>
                          <p:cTn id="8" fill="hold" nodeType="afterGroup">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1270"/>
                                        </p:tgtEl>
                                        <p:attrNameLst>
                                          <p:attrName>style.visibility</p:attrName>
                                        </p:attrNameLst>
                                      </p:cBhvr>
                                      <p:to>
                                        <p:strVal val="visible"/>
                                      </p:to>
                                    </p:set>
                                    <p:animEffect transition="in" filter="wipe(left)">
                                      <p:cBhvr>
                                        <p:cTn id="11" dur="250"/>
                                        <p:tgtEl>
                                          <p:spTgt spid="11270"/>
                                        </p:tgtEl>
                                      </p:cBhvr>
                                    </p:animEffect>
                                  </p:childTnLst>
                                </p:cTn>
                              </p:par>
                            </p:childTnLst>
                          </p:cTn>
                        </p:par>
                        <p:par>
                          <p:cTn id="12" fill="hold" nodeType="afterGroup">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1268"/>
                                        </p:tgtEl>
                                        <p:attrNameLst>
                                          <p:attrName>style.visibility</p:attrName>
                                        </p:attrNameLst>
                                      </p:cBhvr>
                                      <p:to>
                                        <p:strVal val="visible"/>
                                      </p:to>
                                    </p:set>
                                    <p:animEffect transition="in" filter="wipe(left)">
                                      <p:cBhvr>
                                        <p:cTn id="15" dur="250"/>
                                        <p:tgtEl>
                                          <p:spTgt spid="11268"/>
                                        </p:tgtEl>
                                      </p:cBhvr>
                                    </p:animEffect>
                                  </p:childTnLst>
                                </p:cTn>
                              </p:par>
                            </p:childTnLst>
                          </p:cTn>
                        </p:par>
                        <p:par>
                          <p:cTn id="16" fill="hold" nodeType="afterGroup">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1279"/>
                                        </p:tgtEl>
                                        <p:attrNameLst>
                                          <p:attrName>style.visibility</p:attrName>
                                        </p:attrNameLst>
                                      </p:cBhvr>
                                      <p:to>
                                        <p:strVal val="visible"/>
                                      </p:to>
                                    </p:set>
                                    <p:animEffect transition="in" filter="wipe(left)">
                                      <p:cBhvr>
                                        <p:cTn id="19" dur="250"/>
                                        <p:tgtEl>
                                          <p:spTgt spid="11279"/>
                                        </p:tgtEl>
                                      </p:cBhvr>
                                    </p:animEffect>
                                  </p:childTnLst>
                                </p:cTn>
                              </p:par>
                            </p:childTnLst>
                          </p:cTn>
                        </p:par>
                        <p:par>
                          <p:cTn id="20" fill="hold" nodeType="afterGroup">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1277"/>
                                        </p:tgtEl>
                                        <p:attrNameLst>
                                          <p:attrName>style.visibility</p:attrName>
                                        </p:attrNameLst>
                                      </p:cBhvr>
                                      <p:to>
                                        <p:strVal val="visible"/>
                                      </p:to>
                                    </p:set>
                                    <p:animEffect transition="in" filter="wipe(left)">
                                      <p:cBhvr>
                                        <p:cTn id="23" dur="250"/>
                                        <p:tgtEl>
                                          <p:spTgt spid="11277"/>
                                        </p:tgtEl>
                                      </p:cBhvr>
                                    </p:animEffect>
                                  </p:childTnLst>
                                </p:cTn>
                              </p:par>
                            </p:childTnLst>
                          </p:cTn>
                        </p:par>
                        <p:par>
                          <p:cTn id="24" fill="hold" nodeType="afterGroup">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1280"/>
                                        </p:tgtEl>
                                        <p:attrNameLst>
                                          <p:attrName>style.visibility</p:attrName>
                                        </p:attrNameLst>
                                      </p:cBhvr>
                                      <p:to>
                                        <p:strVal val="visible"/>
                                      </p:to>
                                    </p:set>
                                    <p:animEffect transition="in" filter="wipe(left)">
                                      <p:cBhvr>
                                        <p:cTn id="27" dur="250"/>
                                        <p:tgtEl>
                                          <p:spTgt spid="11280"/>
                                        </p:tgtEl>
                                      </p:cBhvr>
                                    </p:animEffect>
                                  </p:childTnLst>
                                </p:cTn>
                              </p:par>
                            </p:childTnLst>
                          </p:cTn>
                        </p:par>
                        <p:par>
                          <p:cTn id="28" fill="hold" nodeType="afterGroup">
                            <p:stCondLst>
                              <p:cond delay="1500"/>
                            </p:stCondLst>
                            <p:childTnLst>
                              <p:par>
                                <p:cTn id="29" presetID="22" presetClass="entr" presetSubtype="8" fill="hold" nodeType="afterEffect">
                                  <p:stCondLst>
                                    <p:cond delay="0"/>
                                  </p:stCondLst>
                                  <p:childTnLst>
                                    <p:set>
                                      <p:cBhvr>
                                        <p:cTn id="30" dur="1" fill="hold">
                                          <p:stCondLst>
                                            <p:cond delay="0"/>
                                          </p:stCondLst>
                                        </p:cTn>
                                        <p:tgtEl>
                                          <p:spTgt spid="11278"/>
                                        </p:tgtEl>
                                        <p:attrNameLst>
                                          <p:attrName>style.visibility</p:attrName>
                                        </p:attrNameLst>
                                      </p:cBhvr>
                                      <p:to>
                                        <p:strVal val="visible"/>
                                      </p:to>
                                    </p:set>
                                    <p:animEffect transition="in" filter="wipe(left)">
                                      <p:cBhvr>
                                        <p:cTn id="31" dur="250"/>
                                        <p:tgtEl>
                                          <p:spTgt spid="11278"/>
                                        </p:tgtEl>
                                      </p:cBhvr>
                                    </p:animEffect>
                                  </p:childTnLst>
                                </p:cTn>
                              </p:par>
                            </p:childTnLst>
                          </p:cTn>
                        </p:par>
                        <p:par>
                          <p:cTn id="32" fill="hold" nodeType="afterGroup">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1282"/>
                                        </p:tgtEl>
                                        <p:attrNameLst>
                                          <p:attrName>style.visibility</p:attrName>
                                        </p:attrNameLst>
                                      </p:cBhvr>
                                      <p:to>
                                        <p:strVal val="visible"/>
                                      </p:to>
                                    </p:set>
                                    <p:animEffect transition="in" filter="wipe(left)">
                                      <p:cBhvr>
                                        <p:cTn id="35" dur="250"/>
                                        <p:tgtEl>
                                          <p:spTgt spid="11282"/>
                                        </p:tgtEl>
                                      </p:cBhvr>
                                    </p:animEffect>
                                  </p:childTnLst>
                                </p:cTn>
                              </p:par>
                            </p:childTnLst>
                          </p:cTn>
                        </p:par>
                        <p:par>
                          <p:cTn id="36" fill="hold" nodeType="afterGroup">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1281"/>
                                        </p:tgtEl>
                                        <p:attrNameLst>
                                          <p:attrName>style.visibility</p:attrName>
                                        </p:attrNameLst>
                                      </p:cBhvr>
                                      <p:to>
                                        <p:strVal val="visible"/>
                                      </p:to>
                                    </p:set>
                                    <p:animEffect transition="in" filter="wipe(left)">
                                      <p:cBhvr>
                                        <p:cTn id="39" dur="250"/>
                                        <p:tgtEl>
                                          <p:spTgt spid="11281"/>
                                        </p:tgtEl>
                                      </p:cBhvr>
                                    </p:animEffect>
                                  </p:childTnLst>
                                </p:cTn>
                              </p:par>
                            </p:childTnLst>
                          </p:cTn>
                        </p:par>
                        <p:par>
                          <p:cTn id="40" fill="hold" nodeType="afterGroup">
                            <p:stCondLst>
                              <p:cond delay="2250"/>
                            </p:stCondLst>
                            <p:childTnLst>
                              <p:par>
                                <p:cTn id="41" presetID="22" presetClass="entr" presetSubtype="8" fill="hold" grpId="0" nodeType="afterEffect">
                                  <p:stCondLst>
                                    <p:cond delay="0"/>
                                  </p:stCondLst>
                                  <p:childTnLst>
                                    <p:set>
                                      <p:cBhvr>
                                        <p:cTn id="42" dur="1" fill="hold">
                                          <p:stCondLst>
                                            <p:cond delay="0"/>
                                          </p:stCondLst>
                                        </p:cTn>
                                        <p:tgtEl>
                                          <p:spTgt spid="11271"/>
                                        </p:tgtEl>
                                        <p:attrNameLst>
                                          <p:attrName>style.visibility</p:attrName>
                                        </p:attrNameLst>
                                      </p:cBhvr>
                                      <p:to>
                                        <p:strVal val="visible"/>
                                      </p:to>
                                    </p:set>
                                    <p:animEffect transition="in" filter="wipe(left)">
                                      <p:cBhvr>
                                        <p:cTn id="43" dur="250"/>
                                        <p:tgtEl>
                                          <p:spTgt spid="11271"/>
                                        </p:tgtEl>
                                      </p:cBhvr>
                                    </p:animEffect>
                                  </p:childTnLst>
                                </p:cTn>
                              </p:par>
                            </p:childTnLst>
                          </p:cTn>
                        </p:par>
                        <p:par>
                          <p:cTn id="44" fill="hold" nodeType="afterGroup">
                            <p:stCondLst>
                              <p:cond delay="2500"/>
                            </p:stCondLst>
                            <p:childTnLst>
                              <p:par>
                                <p:cTn id="45" presetID="22" presetClass="entr" presetSubtype="8" fill="hold" nodeType="afterEffect">
                                  <p:stCondLst>
                                    <p:cond delay="0"/>
                                  </p:stCondLst>
                                  <p:childTnLst>
                                    <p:set>
                                      <p:cBhvr>
                                        <p:cTn id="46" dur="1" fill="hold">
                                          <p:stCondLst>
                                            <p:cond delay="0"/>
                                          </p:stCondLst>
                                        </p:cTn>
                                        <p:tgtEl>
                                          <p:spTgt spid="11269"/>
                                        </p:tgtEl>
                                        <p:attrNameLst>
                                          <p:attrName>style.visibility</p:attrName>
                                        </p:attrNameLst>
                                      </p:cBhvr>
                                      <p:to>
                                        <p:strVal val="visible"/>
                                      </p:to>
                                    </p:set>
                                    <p:animEffect transition="in" filter="wipe(left)">
                                      <p:cBhvr>
                                        <p:cTn id="47" dur="250"/>
                                        <p:tgtEl>
                                          <p:spTgt spid="11269"/>
                                        </p:tgtEl>
                                      </p:cBhvr>
                                    </p:animEffect>
                                  </p:childTnLst>
                                </p:cTn>
                              </p:par>
                            </p:childTnLst>
                          </p:cTn>
                        </p:par>
                        <p:par>
                          <p:cTn id="48" fill="hold" nodeType="afterGroup">
                            <p:stCondLst>
                              <p:cond delay="2750"/>
                            </p:stCondLst>
                            <p:childTnLst>
                              <p:par>
                                <p:cTn id="49" presetID="22" presetClass="entr" presetSubtype="8" fill="hold" grpId="0" nodeType="afterEffect">
                                  <p:stCondLst>
                                    <p:cond delay="0"/>
                                  </p:stCondLst>
                                  <p:childTnLst>
                                    <p:set>
                                      <p:cBhvr>
                                        <p:cTn id="50" dur="1" fill="hold">
                                          <p:stCondLst>
                                            <p:cond delay="0"/>
                                          </p:stCondLst>
                                        </p:cTn>
                                        <p:tgtEl>
                                          <p:spTgt spid="11272"/>
                                        </p:tgtEl>
                                        <p:attrNameLst>
                                          <p:attrName>style.visibility</p:attrName>
                                        </p:attrNameLst>
                                      </p:cBhvr>
                                      <p:to>
                                        <p:strVal val="visible"/>
                                      </p:to>
                                    </p:set>
                                    <p:animEffect transition="in" filter="wipe(left)">
                                      <p:cBhvr>
                                        <p:cTn id="51" dur="250"/>
                                        <p:tgtEl>
                                          <p:spTgt spid="11272"/>
                                        </p:tgtEl>
                                      </p:cBhvr>
                                    </p:animEffect>
                                  </p:childTnLst>
                                </p:cTn>
                              </p:par>
                            </p:childTnLst>
                          </p:cTn>
                        </p:par>
                        <p:par>
                          <p:cTn id="52" fill="hold" nodeType="afterGroup">
                            <p:stCondLst>
                              <p:cond delay="3000"/>
                            </p:stCondLst>
                            <p:childTnLst>
                              <p:par>
                                <p:cTn id="53" presetID="22" presetClass="entr" presetSubtype="8" fill="hold" grpId="0" nodeType="afterEffect">
                                  <p:stCondLst>
                                    <p:cond delay="0"/>
                                  </p:stCondLst>
                                  <p:childTnLst>
                                    <p:set>
                                      <p:cBhvr>
                                        <p:cTn id="54" dur="1" fill="hold">
                                          <p:stCondLst>
                                            <p:cond delay="0"/>
                                          </p:stCondLst>
                                        </p:cTn>
                                        <p:tgtEl>
                                          <p:spTgt spid="11273"/>
                                        </p:tgtEl>
                                        <p:attrNameLst>
                                          <p:attrName>style.visibility</p:attrName>
                                        </p:attrNameLst>
                                      </p:cBhvr>
                                      <p:to>
                                        <p:strVal val="visible"/>
                                      </p:to>
                                    </p:set>
                                    <p:animEffect transition="in" filter="wipe(left)">
                                      <p:cBhvr>
                                        <p:cTn id="55" dur="250"/>
                                        <p:tgtEl>
                                          <p:spTgt spid="11273"/>
                                        </p:tgtEl>
                                      </p:cBhvr>
                                    </p:animEffect>
                                  </p:childTnLst>
                                </p:cTn>
                              </p:par>
                            </p:childTnLst>
                          </p:cTn>
                        </p:par>
                        <p:par>
                          <p:cTn id="56" fill="hold" nodeType="afterGroup">
                            <p:stCondLst>
                              <p:cond delay="3250"/>
                            </p:stCondLst>
                            <p:childTnLst>
                              <p:par>
                                <p:cTn id="57" presetID="22" presetClass="entr" presetSubtype="8" fill="hold" grpId="0" nodeType="afterEffect">
                                  <p:stCondLst>
                                    <p:cond delay="0"/>
                                  </p:stCondLst>
                                  <p:childTnLst>
                                    <p:set>
                                      <p:cBhvr>
                                        <p:cTn id="58" dur="1" fill="hold">
                                          <p:stCondLst>
                                            <p:cond delay="0"/>
                                          </p:stCondLst>
                                        </p:cTn>
                                        <p:tgtEl>
                                          <p:spTgt spid="11287"/>
                                        </p:tgtEl>
                                        <p:attrNameLst>
                                          <p:attrName>style.visibility</p:attrName>
                                        </p:attrNameLst>
                                      </p:cBhvr>
                                      <p:to>
                                        <p:strVal val="visible"/>
                                      </p:to>
                                    </p:set>
                                    <p:animEffect transition="in" filter="wipe(left)">
                                      <p:cBhvr>
                                        <p:cTn id="59" dur="250"/>
                                        <p:tgtEl>
                                          <p:spTgt spid="11287"/>
                                        </p:tgtEl>
                                      </p:cBhvr>
                                    </p:animEffect>
                                  </p:childTnLst>
                                </p:cTn>
                              </p:par>
                            </p:childTnLst>
                          </p:cTn>
                        </p:par>
                        <p:par>
                          <p:cTn id="60" fill="hold" nodeType="afterGroup">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11285"/>
                                        </p:tgtEl>
                                        <p:attrNameLst>
                                          <p:attrName>style.visibility</p:attrName>
                                        </p:attrNameLst>
                                      </p:cBhvr>
                                      <p:to>
                                        <p:strVal val="visible"/>
                                      </p:to>
                                    </p:set>
                                    <p:animEffect transition="in" filter="wipe(left)">
                                      <p:cBhvr>
                                        <p:cTn id="63" dur="250"/>
                                        <p:tgtEl>
                                          <p:spTgt spid="11285"/>
                                        </p:tgtEl>
                                      </p:cBhvr>
                                    </p:animEffect>
                                  </p:childTnLst>
                                </p:cTn>
                              </p:par>
                            </p:childTnLst>
                          </p:cTn>
                        </p:par>
                        <p:par>
                          <p:cTn id="64" fill="hold" nodeType="afterGroup">
                            <p:stCondLst>
                              <p:cond delay="3750"/>
                            </p:stCondLst>
                            <p:childTnLst>
                              <p:par>
                                <p:cTn id="65" presetID="22" presetClass="entr" presetSubtype="8" fill="hold" grpId="0" nodeType="afterEffect">
                                  <p:stCondLst>
                                    <p:cond delay="0"/>
                                  </p:stCondLst>
                                  <p:childTnLst>
                                    <p:set>
                                      <p:cBhvr>
                                        <p:cTn id="66" dur="1" fill="hold">
                                          <p:stCondLst>
                                            <p:cond delay="0"/>
                                          </p:stCondLst>
                                        </p:cTn>
                                        <p:tgtEl>
                                          <p:spTgt spid="11297"/>
                                        </p:tgtEl>
                                        <p:attrNameLst>
                                          <p:attrName>style.visibility</p:attrName>
                                        </p:attrNameLst>
                                      </p:cBhvr>
                                      <p:to>
                                        <p:strVal val="visible"/>
                                      </p:to>
                                    </p:set>
                                    <p:animEffect transition="in" filter="wipe(left)">
                                      <p:cBhvr>
                                        <p:cTn id="67" dur="250"/>
                                        <p:tgtEl>
                                          <p:spTgt spid="11297"/>
                                        </p:tgtEl>
                                      </p:cBhvr>
                                    </p:animEffect>
                                  </p:childTnLst>
                                </p:cTn>
                              </p:par>
                            </p:childTnLst>
                          </p:cTn>
                        </p:par>
                        <p:par>
                          <p:cTn id="68" fill="hold" nodeType="afterGroup">
                            <p:stCondLst>
                              <p:cond delay="4000"/>
                            </p:stCondLst>
                            <p:childTnLst>
                              <p:par>
                                <p:cTn id="69" presetID="22" presetClass="entr" presetSubtype="8" fill="hold" grpId="0" nodeType="afterEffect">
                                  <p:stCondLst>
                                    <p:cond delay="0"/>
                                  </p:stCondLst>
                                  <p:childTnLst>
                                    <p:set>
                                      <p:cBhvr>
                                        <p:cTn id="70" dur="1" fill="hold">
                                          <p:stCondLst>
                                            <p:cond delay="0"/>
                                          </p:stCondLst>
                                        </p:cTn>
                                        <p:tgtEl>
                                          <p:spTgt spid="11293"/>
                                        </p:tgtEl>
                                        <p:attrNameLst>
                                          <p:attrName>style.visibility</p:attrName>
                                        </p:attrNameLst>
                                      </p:cBhvr>
                                      <p:to>
                                        <p:strVal val="visible"/>
                                      </p:to>
                                    </p:set>
                                    <p:animEffect transition="in" filter="wipe(left)">
                                      <p:cBhvr>
                                        <p:cTn id="71" dur="250"/>
                                        <p:tgtEl>
                                          <p:spTgt spid="11293"/>
                                        </p:tgtEl>
                                      </p:cBhvr>
                                    </p:animEffect>
                                  </p:childTnLst>
                                </p:cTn>
                              </p:par>
                            </p:childTnLst>
                          </p:cTn>
                        </p:par>
                        <p:par>
                          <p:cTn id="72" fill="hold" nodeType="afterGroup">
                            <p:stCondLst>
                              <p:cond delay="4250"/>
                            </p:stCondLst>
                            <p:childTnLst>
                              <p:par>
                                <p:cTn id="73" presetID="22" presetClass="entr" presetSubtype="8" fill="hold" grpId="0" nodeType="afterEffect">
                                  <p:stCondLst>
                                    <p:cond delay="0"/>
                                  </p:stCondLst>
                                  <p:childTnLst>
                                    <p:set>
                                      <p:cBhvr>
                                        <p:cTn id="74" dur="1" fill="hold">
                                          <p:stCondLst>
                                            <p:cond delay="0"/>
                                          </p:stCondLst>
                                        </p:cTn>
                                        <p:tgtEl>
                                          <p:spTgt spid="11298"/>
                                        </p:tgtEl>
                                        <p:attrNameLst>
                                          <p:attrName>style.visibility</p:attrName>
                                        </p:attrNameLst>
                                      </p:cBhvr>
                                      <p:to>
                                        <p:strVal val="visible"/>
                                      </p:to>
                                    </p:set>
                                    <p:animEffect transition="in" filter="wipe(left)">
                                      <p:cBhvr>
                                        <p:cTn id="75" dur="250"/>
                                        <p:tgtEl>
                                          <p:spTgt spid="11298"/>
                                        </p:tgtEl>
                                      </p:cBhvr>
                                    </p:animEffect>
                                  </p:childTnLst>
                                </p:cTn>
                              </p:par>
                            </p:childTnLst>
                          </p:cTn>
                        </p:par>
                        <p:par>
                          <p:cTn id="76" fill="hold" nodeType="afterGroup">
                            <p:stCondLst>
                              <p:cond delay="4500"/>
                            </p:stCondLst>
                            <p:childTnLst>
                              <p:par>
                                <p:cTn id="77" presetID="22" presetClass="entr" presetSubtype="8" fill="hold" grpId="0" nodeType="afterEffect">
                                  <p:stCondLst>
                                    <p:cond delay="0"/>
                                  </p:stCondLst>
                                  <p:childTnLst>
                                    <p:set>
                                      <p:cBhvr>
                                        <p:cTn id="78" dur="1" fill="hold">
                                          <p:stCondLst>
                                            <p:cond delay="0"/>
                                          </p:stCondLst>
                                        </p:cTn>
                                        <p:tgtEl>
                                          <p:spTgt spid="11294"/>
                                        </p:tgtEl>
                                        <p:attrNameLst>
                                          <p:attrName>style.visibility</p:attrName>
                                        </p:attrNameLst>
                                      </p:cBhvr>
                                      <p:to>
                                        <p:strVal val="visible"/>
                                      </p:to>
                                    </p:set>
                                    <p:animEffect transition="in" filter="wipe(left)">
                                      <p:cBhvr>
                                        <p:cTn id="79" dur="250"/>
                                        <p:tgtEl>
                                          <p:spTgt spid="11294"/>
                                        </p:tgtEl>
                                      </p:cBhvr>
                                    </p:animEffect>
                                  </p:childTnLst>
                                </p:cTn>
                              </p:par>
                            </p:childTnLst>
                          </p:cTn>
                        </p:par>
                        <p:par>
                          <p:cTn id="80" fill="hold" nodeType="afterGroup">
                            <p:stCondLst>
                              <p:cond delay="4750"/>
                            </p:stCondLst>
                            <p:childTnLst>
                              <p:par>
                                <p:cTn id="81" presetID="22" presetClass="entr" presetSubtype="8" fill="hold" grpId="0" nodeType="afterEffect">
                                  <p:stCondLst>
                                    <p:cond delay="0"/>
                                  </p:stCondLst>
                                  <p:childTnLst>
                                    <p:set>
                                      <p:cBhvr>
                                        <p:cTn id="82" dur="1" fill="hold">
                                          <p:stCondLst>
                                            <p:cond delay="0"/>
                                          </p:stCondLst>
                                        </p:cTn>
                                        <p:tgtEl>
                                          <p:spTgt spid="11288"/>
                                        </p:tgtEl>
                                        <p:attrNameLst>
                                          <p:attrName>style.visibility</p:attrName>
                                        </p:attrNameLst>
                                      </p:cBhvr>
                                      <p:to>
                                        <p:strVal val="visible"/>
                                      </p:to>
                                    </p:set>
                                    <p:animEffect transition="in" filter="wipe(left)">
                                      <p:cBhvr>
                                        <p:cTn id="83" dur="250"/>
                                        <p:tgtEl>
                                          <p:spTgt spid="11288"/>
                                        </p:tgtEl>
                                      </p:cBhvr>
                                    </p:animEffect>
                                  </p:childTnLst>
                                </p:cTn>
                              </p:par>
                            </p:childTnLst>
                          </p:cTn>
                        </p:par>
                        <p:par>
                          <p:cTn id="84" fill="hold" nodeType="afterGroup">
                            <p:stCondLst>
                              <p:cond delay="5000"/>
                            </p:stCondLst>
                            <p:childTnLst>
                              <p:par>
                                <p:cTn id="85" presetID="22" presetClass="entr" presetSubtype="8" fill="hold" grpId="0" nodeType="afterEffect">
                                  <p:stCondLst>
                                    <p:cond delay="0"/>
                                  </p:stCondLst>
                                  <p:childTnLst>
                                    <p:set>
                                      <p:cBhvr>
                                        <p:cTn id="86" dur="1" fill="hold">
                                          <p:stCondLst>
                                            <p:cond delay="0"/>
                                          </p:stCondLst>
                                        </p:cTn>
                                        <p:tgtEl>
                                          <p:spTgt spid="11286"/>
                                        </p:tgtEl>
                                        <p:attrNameLst>
                                          <p:attrName>style.visibility</p:attrName>
                                        </p:attrNameLst>
                                      </p:cBhvr>
                                      <p:to>
                                        <p:strVal val="visible"/>
                                      </p:to>
                                    </p:set>
                                    <p:animEffect transition="in" filter="wipe(left)">
                                      <p:cBhvr>
                                        <p:cTn id="87" dur="250"/>
                                        <p:tgtEl>
                                          <p:spTgt spid="11286"/>
                                        </p:tgtEl>
                                      </p:cBhvr>
                                    </p:animEffect>
                                  </p:childTnLst>
                                </p:cTn>
                              </p:par>
                            </p:childTnLst>
                          </p:cTn>
                        </p:par>
                        <p:par>
                          <p:cTn id="88" fill="hold" nodeType="afterGroup">
                            <p:stCondLst>
                              <p:cond delay="5250"/>
                            </p:stCondLst>
                            <p:childTnLst>
                              <p:par>
                                <p:cTn id="89" presetID="22" presetClass="entr" presetSubtype="8" fill="hold" grpId="0" nodeType="afterEffect">
                                  <p:stCondLst>
                                    <p:cond delay="0"/>
                                  </p:stCondLst>
                                  <p:childTnLst>
                                    <p:set>
                                      <p:cBhvr>
                                        <p:cTn id="90" dur="1" fill="hold">
                                          <p:stCondLst>
                                            <p:cond delay="0"/>
                                          </p:stCondLst>
                                        </p:cTn>
                                        <p:tgtEl>
                                          <p:spTgt spid="11299"/>
                                        </p:tgtEl>
                                        <p:attrNameLst>
                                          <p:attrName>style.visibility</p:attrName>
                                        </p:attrNameLst>
                                      </p:cBhvr>
                                      <p:to>
                                        <p:strVal val="visible"/>
                                      </p:to>
                                    </p:set>
                                    <p:animEffect transition="in" filter="wipe(left)">
                                      <p:cBhvr>
                                        <p:cTn id="91" dur="250"/>
                                        <p:tgtEl>
                                          <p:spTgt spid="11299"/>
                                        </p:tgtEl>
                                      </p:cBhvr>
                                    </p:animEffect>
                                  </p:childTnLst>
                                </p:cTn>
                              </p:par>
                            </p:childTnLst>
                          </p:cTn>
                        </p:par>
                        <p:par>
                          <p:cTn id="92" fill="hold" nodeType="afterGroup">
                            <p:stCondLst>
                              <p:cond delay="5500"/>
                            </p:stCondLst>
                            <p:childTnLst>
                              <p:par>
                                <p:cTn id="93" presetID="22" presetClass="entr" presetSubtype="8" fill="hold" grpId="0" nodeType="afterEffect">
                                  <p:stCondLst>
                                    <p:cond delay="0"/>
                                  </p:stCondLst>
                                  <p:childTnLst>
                                    <p:set>
                                      <p:cBhvr>
                                        <p:cTn id="94" dur="1" fill="hold">
                                          <p:stCondLst>
                                            <p:cond delay="0"/>
                                          </p:stCondLst>
                                        </p:cTn>
                                        <p:tgtEl>
                                          <p:spTgt spid="11296"/>
                                        </p:tgtEl>
                                        <p:attrNameLst>
                                          <p:attrName>style.visibility</p:attrName>
                                        </p:attrNameLst>
                                      </p:cBhvr>
                                      <p:to>
                                        <p:strVal val="visible"/>
                                      </p:to>
                                    </p:set>
                                    <p:animEffect transition="in" filter="wipe(left)">
                                      <p:cBhvr>
                                        <p:cTn id="95" dur="250"/>
                                        <p:tgtEl>
                                          <p:spTgt spid="11296"/>
                                        </p:tgtEl>
                                      </p:cBhvr>
                                    </p:animEffect>
                                  </p:childTnLst>
                                </p:cTn>
                              </p:par>
                            </p:childTnLst>
                          </p:cTn>
                        </p:par>
                        <p:par>
                          <p:cTn id="96" fill="hold" nodeType="afterGroup">
                            <p:stCondLst>
                              <p:cond delay="5750"/>
                            </p:stCondLst>
                            <p:childTnLst>
                              <p:par>
                                <p:cTn id="97" presetID="22" presetClass="entr" presetSubtype="8" fill="hold" grpId="0" nodeType="afterEffect">
                                  <p:stCondLst>
                                    <p:cond delay="0"/>
                                  </p:stCondLst>
                                  <p:childTnLst>
                                    <p:set>
                                      <p:cBhvr>
                                        <p:cTn id="98" dur="1" fill="hold">
                                          <p:stCondLst>
                                            <p:cond delay="0"/>
                                          </p:stCondLst>
                                        </p:cTn>
                                        <p:tgtEl>
                                          <p:spTgt spid="11300"/>
                                        </p:tgtEl>
                                        <p:attrNameLst>
                                          <p:attrName>style.visibility</p:attrName>
                                        </p:attrNameLst>
                                      </p:cBhvr>
                                      <p:to>
                                        <p:strVal val="visible"/>
                                      </p:to>
                                    </p:set>
                                    <p:animEffect transition="in" filter="wipe(left)">
                                      <p:cBhvr>
                                        <p:cTn id="99" dur="250"/>
                                        <p:tgtEl>
                                          <p:spTgt spid="11300"/>
                                        </p:tgtEl>
                                      </p:cBhvr>
                                    </p:animEffect>
                                  </p:childTnLst>
                                </p:cTn>
                              </p:par>
                            </p:childTnLst>
                          </p:cTn>
                        </p:par>
                        <p:par>
                          <p:cTn id="100" fill="hold" nodeType="afterGroup">
                            <p:stCondLst>
                              <p:cond delay="6000"/>
                            </p:stCondLst>
                            <p:childTnLst>
                              <p:par>
                                <p:cTn id="101" presetID="22" presetClass="entr" presetSubtype="8" fill="hold" grpId="0" nodeType="afterEffect">
                                  <p:stCondLst>
                                    <p:cond delay="0"/>
                                  </p:stCondLst>
                                  <p:childTnLst>
                                    <p:set>
                                      <p:cBhvr>
                                        <p:cTn id="102" dur="1" fill="hold">
                                          <p:stCondLst>
                                            <p:cond delay="0"/>
                                          </p:stCondLst>
                                        </p:cTn>
                                        <p:tgtEl>
                                          <p:spTgt spid="11295"/>
                                        </p:tgtEl>
                                        <p:attrNameLst>
                                          <p:attrName>style.visibility</p:attrName>
                                        </p:attrNameLst>
                                      </p:cBhvr>
                                      <p:to>
                                        <p:strVal val="visible"/>
                                      </p:to>
                                    </p:set>
                                    <p:animEffect transition="in" filter="wipe(left)">
                                      <p:cBhvr>
                                        <p:cTn id="103" dur="250"/>
                                        <p:tgtEl>
                                          <p:spTgt spid="11295"/>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p:cTn id="106" dur="500" fill="hold"/>
                                        <p:tgtEl>
                                          <p:spTgt spid="28"/>
                                        </p:tgtEl>
                                        <p:attrNameLst>
                                          <p:attrName>ppt_w</p:attrName>
                                        </p:attrNameLst>
                                      </p:cBhvr>
                                      <p:tavLst>
                                        <p:tav tm="0">
                                          <p:val>
                                            <p:fltVal val="0"/>
                                          </p:val>
                                        </p:tav>
                                        <p:tav tm="100000">
                                          <p:val>
                                            <p:strVal val="#ppt_w"/>
                                          </p:val>
                                        </p:tav>
                                      </p:tavLst>
                                    </p:anim>
                                    <p:anim calcmode="lin" valueType="num">
                                      <p:cBhvr>
                                        <p:cTn id="107" dur="500" fill="hold"/>
                                        <p:tgtEl>
                                          <p:spTgt spid="28"/>
                                        </p:tgtEl>
                                        <p:attrNameLst>
                                          <p:attrName>ppt_h</p:attrName>
                                        </p:attrNameLst>
                                      </p:cBhvr>
                                      <p:tavLst>
                                        <p:tav tm="0">
                                          <p:val>
                                            <p:fltVal val="0"/>
                                          </p:val>
                                        </p:tav>
                                        <p:tav tm="100000">
                                          <p:val>
                                            <p:strVal val="#ppt_h"/>
                                          </p:val>
                                        </p:tav>
                                      </p:tavLst>
                                    </p:anim>
                                    <p:animEffect transition="in" filter="fade">
                                      <p:cBhvr>
                                        <p:cTn id="10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utoUpdateAnimBg="0"/>
      <p:bldP spid="11268" grpId="0" animBg="1" autoUpdateAnimBg="0"/>
      <p:bldP spid="11270" grpId="0" animBg="1"/>
      <p:bldP spid="11271" grpId="0" animBg="1"/>
      <p:bldP spid="11272" grpId="0" animBg="1"/>
      <p:bldP spid="11273" grpId="0" animBg="1"/>
      <p:bldP spid="11277" grpId="0" animBg="1" autoUpdateAnimBg="0"/>
      <p:bldP spid="11279" grpId="0" animBg="1"/>
      <p:bldP spid="11280" grpId="0" animBg="1"/>
      <p:bldP spid="11281" grpId="0" animBg="1" autoUpdateAnimBg="0"/>
      <p:bldP spid="11282" grpId="0" animBg="1" autoUpdateAnimBg="0"/>
      <p:bldP spid="11285" grpId="0" animBg="1" autoUpdateAnimBg="0"/>
      <p:bldP spid="11286" grpId="0" animBg="1" autoUpdateAnimBg="0"/>
      <p:bldP spid="11287" grpId="0" animBg="1"/>
      <p:bldP spid="11288" grpId="0" animBg="1"/>
      <p:bldP spid="11293" grpId="0" animBg="1" autoUpdateAnimBg="0"/>
      <p:bldP spid="11294" grpId="0" animBg="1" autoUpdateAnimBg="0"/>
      <p:bldP spid="11295" grpId="0" animBg="1" autoUpdateAnimBg="0"/>
      <p:bldP spid="11296" grpId="0" animBg="1" autoUpdateAnimBg="0"/>
      <p:bldP spid="11297" grpId="0" animBg="1"/>
      <p:bldP spid="11298" grpId="0" animBg="1"/>
      <p:bldP spid="11299" grpId="0" animBg="1"/>
      <p:bldP spid="11300" grpId="0" animBg="1"/>
      <p:bldP spid="28"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D:\Mr Quynh\E Quynh\VIEC GIANG DAY\Thao Giang 2014\Thao Giang\hinh anh\san-b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30375" y="2838450"/>
            <a:ext cx="2895600" cy="31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5" name="Picture 3" descr="D:\Mr Quynh\E Quynh\VIEC GIANG DAY\Thao Giang 2014\Thao Giang\hinh anh\tải xuống (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1" y="2625724"/>
            <a:ext cx="3490913" cy="3015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6" name="TextBox 6"/>
          <p:cNvSpPr txBox="1">
            <a:spLocks noChangeArrowheads="1"/>
          </p:cNvSpPr>
          <p:nvPr/>
        </p:nvSpPr>
        <p:spPr bwMode="auto">
          <a:xfrm>
            <a:off x="1730375" y="533400"/>
            <a:ext cx="2543175"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dirty="0">
                <a:solidFill>
                  <a:srgbClr val="0000CC"/>
                </a:solidFill>
              </a:rPr>
              <a:t> </a:t>
            </a:r>
            <a:r>
              <a:rPr lang="en-US" altLang="en-US" b="1" dirty="0" err="1">
                <a:solidFill>
                  <a:srgbClr val="0000CC"/>
                </a:solidFill>
              </a:rPr>
              <a:t>Công</a:t>
            </a:r>
            <a:r>
              <a:rPr lang="en-US" altLang="en-US" b="1" dirty="0">
                <a:solidFill>
                  <a:srgbClr val="0000CC"/>
                </a:solidFill>
              </a:rPr>
              <a:t> </a:t>
            </a:r>
            <a:r>
              <a:rPr lang="en-US" altLang="en-US" b="1" dirty="0" err="1">
                <a:solidFill>
                  <a:srgbClr val="0000CC"/>
                </a:solidFill>
              </a:rPr>
              <a:t>cụ</a:t>
            </a:r>
            <a:r>
              <a:rPr lang="en-US" altLang="en-US" b="1" dirty="0">
                <a:solidFill>
                  <a:srgbClr val="0000CC"/>
                </a:solidFill>
              </a:rPr>
              <a:t> </a:t>
            </a:r>
            <a:r>
              <a:rPr lang="en-US" altLang="en-US" b="1" dirty="0" err="1">
                <a:solidFill>
                  <a:srgbClr val="0000CC"/>
                </a:solidFill>
              </a:rPr>
              <a:t>lao</a:t>
            </a:r>
            <a:r>
              <a:rPr lang="en-US" altLang="en-US" b="1" dirty="0">
                <a:solidFill>
                  <a:srgbClr val="0000CC"/>
                </a:solidFill>
              </a:rPr>
              <a:t> </a:t>
            </a:r>
            <a:r>
              <a:rPr lang="en-US" altLang="en-US" b="1" dirty="0" err="1">
                <a:solidFill>
                  <a:srgbClr val="0000CC"/>
                </a:solidFill>
              </a:rPr>
              <a:t>động</a:t>
            </a:r>
            <a:r>
              <a:rPr lang="en-US" altLang="en-US" b="1" dirty="0">
                <a:solidFill>
                  <a:srgbClr val="0000CC"/>
                </a:solidFill>
              </a:rPr>
              <a:t> </a:t>
            </a:r>
            <a:r>
              <a:rPr lang="en-US" altLang="en-US" dirty="0" err="1">
                <a:solidFill>
                  <a:srgbClr val="002060"/>
                </a:solidFill>
              </a:rPr>
              <a:t>là</a:t>
            </a:r>
            <a:r>
              <a:rPr lang="en-US" altLang="en-US" dirty="0">
                <a:solidFill>
                  <a:srgbClr val="002060"/>
                </a:solidFill>
              </a:rPr>
              <a:t> </a:t>
            </a:r>
            <a:r>
              <a:rPr lang="en-US" altLang="en-US" dirty="0" err="1">
                <a:solidFill>
                  <a:srgbClr val="002060"/>
                </a:solidFill>
              </a:rPr>
              <a:t>bộ</a:t>
            </a:r>
            <a:r>
              <a:rPr lang="en-US" altLang="en-US" dirty="0">
                <a:solidFill>
                  <a:srgbClr val="002060"/>
                </a:solidFill>
              </a:rPr>
              <a:t> </a:t>
            </a:r>
            <a:r>
              <a:rPr lang="en-US" altLang="en-US" dirty="0" err="1">
                <a:solidFill>
                  <a:srgbClr val="002060"/>
                </a:solidFill>
              </a:rPr>
              <a:t>phận</a:t>
            </a:r>
            <a:r>
              <a:rPr lang="en-US" altLang="en-US" dirty="0">
                <a:solidFill>
                  <a:srgbClr val="002060"/>
                </a:solidFill>
              </a:rPr>
              <a:t> </a:t>
            </a:r>
            <a:r>
              <a:rPr lang="en-US" altLang="en-US" b="1" u="sng" dirty="0" err="1">
                <a:solidFill>
                  <a:srgbClr val="FF0000"/>
                </a:solidFill>
              </a:rPr>
              <a:t>năng</a:t>
            </a:r>
            <a:r>
              <a:rPr lang="en-US" altLang="en-US" b="1" u="sng" dirty="0">
                <a:solidFill>
                  <a:srgbClr val="FF0000"/>
                </a:solidFill>
              </a:rPr>
              <a:t> </a:t>
            </a:r>
            <a:r>
              <a:rPr lang="en-US" altLang="en-US" b="1" u="sng" dirty="0" err="1">
                <a:solidFill>
                  <a:srgbClr val="FF0000"/>
                </a:solidFill>
              </a:rPr>
              <a:t>động</a:t>
            </a:r>
            <a:r>
              <a:rPr lang="en-US" altLang="en-US" b="1" u="sng" dirty="0">
                <a:solidFill>
                  <a:srgbClr val="FF0000"/>
                </a:solidFill>
              </a:rPr>
              <a:t> </a:t>
            </a:r>
            <a:r>
              <a:rPr lang="en-US" altLang="en-US" b="1" u="sng" dirty="0" err="1">
                <a:solidFill>
                  <a:srgbClr val="FF0000"/>
                </a:solidFill>
              </a:rPr>
              <a:t>nhất</a:t>
            </a:r>
            <a:r>
              <a:rPr lang="en-US" altLang="en-US" b="1" u="sng" dirty="0">
                <a:solidFill>
                  <a:srgbClr val="FF0000"/>
                </a:solidFill>
              </a:rPr>
              <a:t> </a:t>
            </a:r>
            <a:r>
              <a:rPr lang="en-US" altLang="en-US" dirty="0" err="1">
                <a:solidFill>
                  <a:srgbClr val="002060"/>
                </a:solidFill>
              </a:rPr>
              <a:t>trong</a:t>
            </a:r>
            <a:r>
              <a:rPr lang="en-US" altLang="en-US" dirty="0">
                <a:solidFill>
                  <a:srgbClr val="002060"/>
                </a:solidFill>
              </a:rPr>
              <a:t> LLSX</a:t>
            </a:r>
            <a:endParaRPr lang="en-US" altLang="en-US" dirty="0"/>
          </a:p>
        </p:txBody>
      </p:sp>
      <p:sp>
        <p:nvSpPr>
          <p:cNvPr id="13317" name="TextBox 7"/>
          <p:cNvSpPr txBox="1">
            <a:spLocks noChangeArrowheads="1"/>
          </p:cNvSpPr>
          <p:nvPr/>
        </p:nvSpPr>
        <p:spPr bwMode="auto">
          <a:xfrm>
            <a:off x="8748712" y="3357564"/>
            <a:ext cx="2338389"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9900"/>
                </a:solidFill>
              </a:rPr>
              <a:t>Năng</a:t>
            </a:r>
            <a:r>
              <a:rPr lang="en-US" altLang="en-US" b="1" dirty="0">
                <a:solidFill>
                  <a:srgbClr val="009900"/>
                </a:solidFill>
              </a:rPr>
              <a:t> </a:t>
            </a:r>
            <a:r>
              <a:rPr lang="en-US" altLang="en-US" b="1" dirty="0" err="1">
                <a:solidFill>
                  <a:srgbClr val="009900"/>
                </a:solidFill>
              </a:rPr>
              <a:t>suất</a:t>
            </a:r>
            <a:r>
              <a:rPr lang="en-US" altLang="en-US" b="1" dirty="0">
                <a:solidFill>
                  <a:srgbClr val="009900"/>
                </a:solidFill>
              </a:rPr>
              <a:t> </a:t>
            </a:r>
            <a:r>
              <a:rPr lang="en-US" altLang="en-US" b="1" dirty="0" err="1">
                <a:solidFill>
                  <a:srgbClr val="009900"/>
                </a:solidFill>
              </a:rPr>
              <a:t>lao</a:t>
            </a:r>
            <a:r>
              <a:rPr lang="en-US" altLang="en-US" b="1" dirty="0">
                <a:solidFill>
                  <a:srgbClr val="009900"/>
                </a:solidFill>
              </a:rPr>
              <a:t> </a:t>
            </a:r>
            <a:r>
              <a:rPr lang="en-US" altLang="en-US" b="1" dirty="0" err="1">
                <a:solidFill>
                  <a:srgbClr val="009900"/>
                </a:solidFill>
              </a:rPr>
              <a:t>động</a:t>
            </a:r>
            <a:r>
              <a:rPr lang="en-US" altLang="en-US" b="1" dirty="0">
                <a:solidFill>
                  <a:srgbClr val="009900"/>
                </a:solidFill>
              </a:rPr>
              <a:t> </a:t>
            </a:r>
            <a:r>
              <a:rPr lang="en-US" altLang="en-US" dirty="0" err="1">
                <a:solidFill>
                  <a:srgbClr val="002060"/>
                </a:solidFill>
              </a:rPr>
              <a:t>là</a:t>
            </a:r>
            <a:r>
              <a:rPr lang="en-US" altLang="en-US" dirty="0">
                <a:solidFill>
                  <a:srgbClr val="002060"/>
                </a:solidFill>
              </a:rPr>
              <a:t> </a:t>
            </a:r>
            <a:r>
              <a:rPr lang="en-US" altLang="en-US" u="sng" dirty="0" err="1">
                <a:solidFill>
                  <a:srgbClr val="FF0000"/>
                </a:solidFill>
              </a:rPr>
              <a:t>thước</a:t>
            </a:r>
            <a:r>
              <a:rPr lang="en-US" altLang="en-US" u="sng" dirty="0">
                <a:solidFill>
                  <a:srgbClr val="FF0000"/>
                </a:solidFill>
              </a:rPr>
              <a:t> </a:t>
            </a:r>
            <a:r>
              <a:rPr lang="en-US" altLang="en-US" u="sng" dirty="0" err="1">
                <a:solidFill>
                  <a:srgbClr val="FF0000"/>
                </a:solidFill>
              </a:rPr>
              <a:t>đo</a:t>
            </a:r>
            <a:r>
              <a:rPr lang="en-US" altLang="en-US" u="sng" dirty="0">
                <a:solidFill>
                  <a:srgbClr val="FF0000"/>
                </a:solidFill>
              </a:rPr>
              <a:t> </a:t>
            </a:r>
            <a:r>
              <a:rPr lang="en-US" altLang="en-US" u="sng" dirty="0" err="1">
                <a:solidFill>
                  <a:srgbClr val="FF0000"/>
                </a:solidFill>
              </a:rPr>
              <a:t>trình</a:t>
            </a:r>
            <a:r>
              <a:rPr lang="en-US" altLang="en-US" u="sng" dirty="0">
                <a:solidFill>
                  <a:srgbClr val="FF0000"/>
                </a:solidFill>
              </a:rPr>
              <a:t> </a:t>
            </a:r>
            <a:r>
              <a:rPr lang="en-US" altLang="en-US" u="sng" dirty="0" err="1">
                <a:solidFill>
                  <a:srgbClr val="FF0000"/>
                </a:solidFill>
              </a:rPr>
              <a:t>độ</a:t>
            </a:r>
            <a:r>
              <a:rPr lang="en-US" altLang="en-US" u="sng" dirty="0">
                <a:solidFill>
                  <a:srgbClr val="FF0000"/>
                </a:solidFill>
              </a:rPr>
              <a:t> </a:t>
            </a:r>
            <a:r>
              <a:rPr lang="en-US" altLang="en-US" u="sng" dirty="0" err="1">
                <a:solidFill>
                  <a:srgbClr val="FF0000"/>
                </a:solidFill>
              </a:rPr>
              <a:t>phát</a:t>
            </a:r>
            <a:r>
              <a:rPr lang="en-US" altLang="en-US" u="sng" dirty="0">
                <a:solidFill>
                  <a:srgbClr val="FF0000"/>
                </a:solidFill>
              </a:rPr>
              <a:t> </a:t>
            </a:r>
            <a:r>
              <a:rPr lang="en-US" altLang="en-US" u="sng" dirty="0" err="1">
                <a:solidFill>
                  <a:srgbClr val="FF0000"/>
                </a:solidFill>
              </a:rPr>
              <a:t>triển</a:t>
            </a:r>
            <a:r>
              <a:rPr lang="en-US" altLang="en-US" u="sng" dirty="0">
                <a:solidFill>
                  <a:srgbClr val="FF0000"/>
                </a:solidFill>
              </a:rPr>
              <a:t> </a:t>
            </a:r>
            <a:r>
              <a:rPr lang="en-US" altLang="en-US" dirty="0" err="1">
                <a:solidFill>
                  <a:srgbClr val="002060"/>
                </a:solidFill>
              </a:rPr>
              <a:t>của</a:t>
            </a:r>
            <a:r>
              <a:rPr lang="en-US" altLang="en-US" dirty="0">
                <a:solidFill>
                  <a:srgbClr val="002060"/>
                </a:solidFill>
              </a:rPr>
              <a:t> LLSX</a:t>
            </a:r>
          </a:p>
        </p:txBody>
      </p:sp>
      <p:pic>
        <p:nvPicPr>
          <p:cNvPr id="13318"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145088" y="200025"/>
            <a:ext cx="3300412"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9" name="Picture 9" descr="D:\Mr Quynh\E Quynh\VIEC GIANG DAY\Thao Giang 2014\Thao Giang\hinh anh\robot3.jpg"/>
          <p:cNvPicPr>
            <a:picLocks noChangeAspect="1" noChangeArrowheads="1"/>
          </p:cNvPicPr>
          <p:nvPr/>
        </p:nvPicPr>
        <p:blipFill>
          <a:blip r:embed="rId5">
            <a:extLst>
              <a:ext uri="{28A0092B-C50C-407E-A947-70E740481C1C}">
                <a14:useLocalDpi xmlns:a14="http://schemas.microsoft.com/office/drawing/2010/main" val="0"/>
              </a:ext>
            </a:extLst>
          </a:blip>
          <a:srcRect l="48871" t="-4150" r="1131" b="-394"/>
          <a:stretch>
            <a:fillRect/>
          </a:stretch>
        </p:blipFill>
        <p:spPr bwMode="auto">
          <a:xfrm>
            <a:off x="8445501" y="3176"/>
            <a:ext cx="219392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Up Arrow 5"/>
          <p:cNvSpPr/>
          <p:nvPr/>
        </p:nvSpPr>
        <p:spPr>
          <a:xfrm rot="2011854">
            <a:off x="7480301" y="2057401"/>
            <a:ext cx="752475" cy="4741863"/>
          </a:xfrm>
          <a:prstGeom prst="upArrow">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92106847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3314"/>
                                        </p:tgtEl>
                                        <p:attrNameLst>
                                          <p:attrName>style.visibility</p:attrName>
                                        </p:attrNameLst>
                                      </p:cBhvr>
                                      <p:to>
                                        <p:strVal val="visible"/>
                                      </p:to>
                                    </p:set>
                                    <p:animEffect transition="in" filter="wipe(left)">
                                      <p:cBhvr>
                                        <p:cTn id="7" dur="500"/>
                                        <p:tgtEl>
                                          <p:spTgt spid="13314"/>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3315"/>
                                        </p:tgtEl>
                                        <p:attrNameLst>
                                          <p:attrName>style.visibility</p:attrName>
                                        </p:attrNameLst>
                                      </p:cBhvr>
                                      <p:to>
                                        <p:strVal val="visible"/>
                                      </p:to>
                                    </p:set>
                                    <p:animEffect transition="in" filter="wipe(left)">
                                      <p:cBhvr>
                                        <p:cTn id="11" dur="500"/>
                                        <p:tgtEl>
                                          <p:spTgt spid="13315"/>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13318"/>
                                        </p:tgtEl>
                                        <p:attrNameLst>
                                          <p:attrName>style.visibility</p:attrName>
                                        </p:attrNameLst>
                                      </p:cBhvr>
                                      <p:to>
                                        <p:strVal val="visible"/>
                                      </p:to>
                                    </p:set>
                                    <p:animEffect transition="in" filter="wipe(left)">
                                      <p:cBhvr>
                                        <p:cTn id="15" dur="500"/>
                                        <p:tgtEl>
                                          <p:spTgt spid="13318"/>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13319"/>
                                        </p:tgtEl>
                                        <p:attrNameLst>
                                          <p:attrName>style.visibility</p:attrName>
                                        </p:attrNameLst>
                                      </p:cBhvr>
                                      <p:to>
                                        <p:strVal val="visible"/>
                                      </p:to>
                                    </p:set>
                                    <p:animEffect transition="in" filter="wipe(left)">
                                      <p:cBhvr>
                                        <p:cTn id="19" dur="500"/>
                                        <p:tgtEl>
                                          <p:spTgt spid="13319"/>
                                        </p:tgtEl>
                                      </p:cBhvr>
                                    </p:animEffect>
                                  </p:childTnLst>
                                </p:cTn>
                              </p:par>
                            </p:childTnLst>
                          </p:cTn>
                        </p:par>
                        <p:par>
                          <p:cTn id="20" fill="hold" nodeType="afterGroup">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3316"/>
                                        </p:tgtEl>
                                        <p:attrNameLst>
                                          <p:attrName>style.visibility</p:attrName>
                                        </p:attrNameLst>
                                      </p:cBhvr>
                                      <p:to>
                                        <p:strVal val="visible"/>
                                      </p:to>
                                    </p:set>
                                    <p:animEffect transition="in" filter="wipe(left)">
                                      <p:cBhvr>
                                        <p:cTn id="28" dur="500"/>
                                        <p:tgtEl>
                                          <p:spTgt spid="133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3317"/>
                                        </p:tgtEl>
                                        <p:attrNameLst>
                                          <p:attrName>style.visibility</p:attrName>
                                        </p:attrNameLst>
                                      </p:cBhvr>
                                      <p:to>
                                        <p:strVal val="visible"/>
                                      </p:to>
                                    </p:set>
                                    <p:animEffect transition="in" filter="wipe(left)">
                                      <p:cBhvr>
                                        <p:cTn id="33" dur="500"/>
                                        <p:tgtEl>
                                          <p:spTgt spid="13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6" grpId="0" animBg="1"/>
      <p:bldP spid="13317" grpId="0" animBg="1"/>
      <p:bldP spid="6"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Title 1"/>
          <p:cNvSpPr>
            <a:spLocks noGrp="1"/>
          </p:cNvSpPr>
          <p:nvPr>
            <p:ph type="title"/>
          </p:nvPr>
        </p:nvSpPr>
        <p:spPr>
          <a:xfrm>
            <a:off x="6672263" y="5516564"/>
            <a:ext cx="3008312" cy="428625"/>
          </a:xfrm>
        </p:spPr>
        <p:txBody>
          <a:bodyPr/>
          <a:lstStyle/>
          <a:p>
            <a:pPr algn="ctr"/>
            <a:r>
              <a:rPr lang="en-US" altLang="en-US" i="0" smtClean="0">
                <a:solidFill>
                  <a:srgbClr val="996633"/>
                </a:solidFill>
                <a:latin typeface="Times New Roman" panose="02020603050405020304" pitchFamily="18" charset="0"/>
                <a:cs typeface="Times New Roman" panose="02020603050405020304" pitchFamily="18" charset="0"/>
              </a:rPr>
              <a:t>V.I.LÊ NIN </a:t>
            </a:r>
          </a:p>
        </p:txBody>
      </p:sp>
      <p:pic>
        <p:nvPicPr>
          <p:cNvPr id="345091" name="Picture Placeholder 4" descr="00.jpg"/>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5749926" y="1609859"/>
            <a:ext cx="4378325" cy="3690805"/>
          </a:xfrm>
        </p:spPr>
      </p:pic>
      <p:sp>
        <p:nvSpPr>
          <p:cNvPr id="4" name="Text Placeholder 3"/>
          <p:cNvSpPr>
            <a:spLocks noGrp="1"/>
          </p:cNvSpPr>
          <p:nvPr>
            <p:ph type="body" sz="half" idx="2"/>
          </p:nvPr>
        </p:nvSpPr>
        <p:spPr>
          <a:xfrm>
            <a:off x="1981200" y="476251"/>
            <a:ext cx="3352800" cy="4824413"/>
          </a:xfrm>
          <a:ln>
            <a:solidFill>
              <a:srgbClr val="FF0066"/>
            </a:solidFill>
          </a:ln>
        </p:spPr>
        <p:txBody>
          <a:bodyPr>
            <a:noAutofit/>
          </a:bodyPr>
          <a:lstStyle/>
          <a:p>
            <a:pPr algn="just">
              <a:defRPr/>
            </a:pPr>
            <a:r>
              <a:rPr lang="en-US" sz="2400" i="1" dirty="0">
                <a:solidFill>
                  <a:srgbClr val="FF0000"/>
                </a:solidFill>
                <a:latin typeface="+mj-lt"/>
                <a:cs typeface="Times New Roman" pitchFamily="18" charset="0"/>
              </a:rPr>
              <a:t>“</a:t>
            </a:r>
            <a:r>
              <a:rPr lang="en-US" sz="2400" i="1" dirty="0" err="1">
                <a:solidFill>
                  <a:srgbClr val="FF0000"/>
                </a:solidFill>
                <a:latin typeface="+mj-lt"/>
                <a:cs typeface="Times New Roman" pitchFamily="18" charset="0"/>
              </a:rPr>
              <a:t>Lực</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lượng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sản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xuất</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hàng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đầu</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của</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toàn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thể</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loại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công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người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lao</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động</a:t>
            </a:r>
            <a:r>
              <a:rPr lang="en-US" sz="2400" i="1" dirty="0">
                <a:solidFill>
                  <a:srgbClr val="FF0000"/>
                </a:solidFill>
                <a:latin typeface="+mj-lt"/>
                <a:cs typeface="Times New Roman" pitchFamily="18" charset="0"/>
              </a:rPr>
              <a:t>.”</a:t>
            </a:r>
          </a:p>
          <a:p>
            <a:pPr algn="just">
              <a:defRPr/>
            </a:pPr>
            <a:endParaRPr lang="en-US" sz="2400" i="1" dirty="0">
              <a:solidFill>
                <a:srgbClr val="FF0000"/>
              </a:solidFill>
              <a:latin typeface="+mj-lt"/>
              <a:cs typeface="Times New Roman" pitchFamily="18" charset="0"/>
            </a:endParaRPr>
          </a:p>
          <a:p>
            <a:pPr algn="just">
              <a:defRPr/>
            </a:pPr>
            <a:endParaRPr lang="en-US" sz="2400" i="1" dirty="0">
              <a:solidFill>
                <a:srgbClr val="FF0000"/>
              </a:solidFill>
              <a:latin typeface="+mj-lt"/>
              <a:cs typeface="Times New Roman" pitchFamily="18" charset="0"/>
            </a:endParaRPr>
          </a:p>
          <a:p>
            <a:pPr algn="just">
              <a:defRPr/>
            </a:pPr>
            <a:r>
              <a:rPr lang="en-US" sz="2400" i="1" dirty="0">
                <a:solidFill>
                  <a:srgbClr val="008000"/>
                </a:solidFill>
                <a:latin typeface="+mj-lt"/>
                <a:cs typeface="Times New Roman" pitchFamily="18" charset="0"/>
              </a:rPr>
              <a:t>=&gt; </a:t>
            </a:r>
            <a:r>
              <a:rPr lang="en-US" sz="2400" dirty="0" err="1">
                <a:solidFill>
                  <a:srgbClr val="008000"/>
                </a:solidFill>
                <a:latin typeface="+mj-lt"/>
                <a:cs typeface="Times New Roman" pitchFamily="18" charset="0"/>
              </a:rPr>
              <a:t>Người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lao</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động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đóng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vai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trò</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quan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trọng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nhất</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là</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nhân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tố</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hàng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đầu</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của</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lực</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lượng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sản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xuất</a:t>
            </a:r>
            <a:r>
              <a:rPr lang="en-US" sz="2400" dirty="0">
                <a:solidFill>
                  <a:srgbClr val="008000"/>
                </a:solidFill>
                <a:latin typeface="+mj-lt"/>
                <a:cs typeface="Times New Roman" pitchFamily="18" charset="0"/>
              </a:rPr>
              <a:t>.</a:t>
            </a:r>
            <a:endParaRPr lang="en-US" sz="2400" i="1" dirty="0">
              <a:solidFill>
                <a:srgbClr val="008000"/>
              </a:solidFill>
              <a:latin typeface="+mj-lt"/>
              <a:cs typeface="Times New Roman" pitchFamily="18" charset="0"/>
            </a:endParaRPr>
          </a:p>
        </p:txBody>
      </p:sp>
    </p:spTree>
    <p:extLst>
      <p:ext uri="{BB962C8B-B14F-4D97-AF65-F5344CB8AC3E}">
        <p14:creationId xmlns:p14="http://schemas.microsoft.com/office/powerpoint/2010/main" val="3069322846"/>
      </p:ext>
    </p:extLst>
  </p:cSld>
  <p:clrMapOvr>
    <a:masterClrMapping/>
  </p:clrMapOvr>
  <p:transition spd="slow"/>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AutoShape 13"/>
          <p:cNvSpPr>
            <a:spLocks noChangeAspect="1" noChangeArrowheads="1" noTextEdit="1"/>
          </p:cNvSpPr>
          <p:nvPr/>
        </p:nvSpPr>
        <p:spPr bwMode="auto">
          <a:xfrm>
            <a:off x="1919288" y="1628776"/>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20"/>
          <p:cNvGrpSpPr>
            <a:grpSpLocks/>
          </p:cNvGrpSpPr>
          <p:nvPr/>
        </p:nvGrpSpPr>
        <p:grpSpPr bwMode="auto">
          <a:xfrm>
            <a:off x="1881189" y="3878264"/>
            <a:ext cx="2598737" cy="1722437"/>
            <a:chOff x="341" y="2320"/>
            <a:chExt cx="1592" cy="1159"/>
          </a:xfrm>
        </p:grpSpPr>
        <p:pic>
          <p:nvPicPr>
            <p:cNvPr id="346125"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6"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3" name="Group 23"/>
          <p:cNvGrpSpPr>
            <a:grpSpLocks/>
          </p:cNvGrpSpPr>
          <p:nvPr/>
        </p:nvGrpSpPr>
        <p:grpSpPr bwMode="auto">
          <a:xfrm>
            <a:off x="1889125" y="1773239"/>
            <a:ext cx="2527300" cy="2016125"/>
            <a:chOff x="341" y="1168"/>
            <a:chExt cx="1592" cy="1111"/>
          </a:xfrm>
        </p:grpSpPr>
        <p:pic>
          <p:nvPicPr>
            <p:cNvPr id="34612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4"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24603" name="WordArt 27"/>
          <p:cNvSpPr>
            <a:spLocks noChangeArrowheads="1" noChangeShapeType="1" noTextEdit="1"/>
          </p:cNvSpPr>
          <p:nvPr/>
        </p:nvSpPr>
        <p:spPr bwMode="auto">
          <a:xfrm>
            <a:off x="4613275" y="3028950"/>
            <a:ext cx="2736850" cy="1512888"/>
          </a:xfrm>
          <a:prstGeom prst="rect">
            <a:avLst/>
          </a:prstGeom>
        </p:spPr>
        <p:txBody>
          <a:bodyPr wrap="none" fromWordArt="1">
            <a:prstTxWarp prst="textPlain">
              <a:avLst>
                <a:gd name="adj" fmla="val 50000"/>
              </a:avLst>
            </a:prstTxWarp>
          </a:bodyPr>
          <a:lstStyle/>
          <a:p>
            <a:pPr algn="ctr"/>
            <a:r>
              <a:rPr lang="vi-VN" sz="3600" b="1" kern="10" dirty="0">
                <a:ln w="9525">
                  <a:solidFill>
                    <a:srgbClr val="009900"/>
                  </a:solidFill>
                  <a:round/>
                  <a:headEnd/>
                  <a:tailEnd/>
                </a:ln>
                <a:solidFill>
                  <a:srgbClr val="FF0000"/>
                </a:solidFill>
                <a:latin typeface="Arial Đen"/>
              </a:rPr>
              <a:t>THỰC CHẤT:</a:t>
            </a:r>
          </a:p>
          <a:p>
            <a:pPr algn="ctr"/>
            <a:r>
              <a:rPr lang="vi-VN" sz="3600" b="1" kern="10" dirty="0">
                <a:ln w="9525">
                  <a:solidFill>
                    <a:srgbClr val="009900"/>
                  </a:solidFill>
                  <a:round/>
                  <a:headEnd/>
                  <a:tailEnd/>
                </a:ln>
                <a:solidFill>
                  <a:srgbClr val="FF0000"/>
                </a:solidFill>
                <a:latin typeface="Arial Đen"/>
              </a:rPr>
              <a:t>TLSX CỦA AI?</a:t>
            </a:r>
          </a:p>
          <a:p>
            <a:pPr algn="ctr"/>
            <a:r>
              <a:rPr lang="vi-VN" sz="3600" b="1" kern="10" dirty="0">
                <a:ln w="9525">
                  <a:solidFill>
                    <a:srgbClr val="009900"/>
                  </a:solidFill>
                  <a:round/>
                  <a:headEnd/>
                  <a:tailEnd/>
                </a:ln>
                <a:solidFill>
                  <a:srgbClr val="FF0000"/>
                </a:solidFill>
                <a:latin typeface="Arial Đen"/>
              </a:rPr>
              <a:t>AI ĐIỀU HÀNH QTSX?</a:t>
            </a:r>
          </a:p>
          <a:p>
            <a:pPr algn="ctr"/>
            <a:r>
              <a:rPr lang="vi-VN" sz="3600" b="1" kern="10" dirty="0">
                <a:ln w="9525">
                  <a:solidFill>
                    <a:srgbClr val="009900"/>
                  </a:solidFill>
                  <a:round/>
                  <a:headEnd/>
                  <a:tailEnd/>
                </a:ln>
                <a:solidFill>
                  <a:srgbClr val="FF0000"/>
                </a:solidFill>
                <a:latin typeface="Arial Đen"/>
              </a:rPr>
              <a:t>AI ĐƯỢC HƯỞNG?</a:t>
            </a:r>
          </a:p>
          <a:p>
            <a:pPr algn="ctr"/>
            <a:r>
              <a:rPr lang="vi-VN" sz="3600" b="1" kern="10" dirty="0">
                <a:ln w="9525">
                  <a:solidFill>
                    <a:srgbClr val="009900"/>
                  </a:solidFill>
                  <a:round/>
                  <a:headEnd/>
                  <a:tailEnd/>
                </a:ln>
                <a:solidFill>
                  <a:srgbClr val="FF0000"/>
                </a:solidFill>
                <a:latin typeface="Arial Đen"/>
              </a:rPr>
              <a:t> HƯỞNG THẾ NÀO?</a:t>
            </a:r>
            <a:endParaRPr lang="en-US" sz="3600" b="1" kern="10" dirty="0">
              <a:ln w="9525">
                <a:solidFill>
                  <a:srgbClr val="009900"/>
                </a:solidFill>
                <a:round/>
                <a:headEnd/>
                <a:tailEnd/>
              </a:ln>
              <a:solidFill>
                <a:srgbClr val="FF0000"/>
              </a:solidFill>
              <a:latin typeface="Arial Đen"/>
            </a:endParaRPr>
          </a:p>
        </p:txBody>
      </p:sp>
      <p:pic>
        <p:nvPicPr>
          <p:cNvPr id="24604"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9338" y="3887788"/>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4605"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1773238"/>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46120" name="Rectangle 15"/>
          <p:cNvSpPr>
            <a:spLocks noChangeArrowheads="1"/>
          </p:cNvSpPr>
          <p:nvPr/>
        </p:nvSpPr>
        <p:spPr bwMode="auto">
          <a:xfrm>
            <a:off x="1738313" y="714376"/>
            <a:ext cx="87503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vi-VN" altLang="en-US" b="1" i="1" dirty="0">
                <a:solidFill>
                  <a:srgbClr val="FF0000"/>
                </a:solidFill>
                <a:latin typeface=".VnTime" panose="020B7200000000000000" pitchFamily="34" charset="0"/>
                <a:cs typeface="Times New Roman" panose="02020603050405020304" pitchFamily="18" charset="0"/>
              </a:rPr>
              <a:t>Quan hệ sản xuất </a:t>
            </a:r>
            <a:r>
              <a:rPr lang="vi-VN" altLang="en-US" i="1" dirty="0">
                <a:solidFill>
                  <a:srgbClr val="006600"/>
                </a:solidFill>
                <a:latin typeface=".VnTime" panose="020B7200000000000000" pitchFamily="34" charset="0"/>
                <a:cs typeface="Times New Roman" panose="02020603050405020304" pitchFamily="18" charset="0"/>
              </a:rPr>
              <a:t>là </a:t>
            </a:r>
            <a:r>
              <a:rPr lang="vi-VN" altLang="en-US" b="1" i="1" dirty="0">
                <a:solidFill>
                  <a:srgbClr val="C00000"/>
                </a:solidFill>
                <a:latin typeface=".VnTime" panose="020B7200000000000000" pitchFamily="34" charset="0"/>
                <a:cs typeface="Times New Roman" panose="02020603050405020304" pitchFamily="18" charset="0"/>
              </a:rPr>
              <a:t>mối quan hệ </a:t>
            </a:r>
            <a:r>
              <a:rPr lang="vi-VN" altLang="en-US" i="1" dirty="0">
                <a:solidFill>
                  <a:srgbClr val="006600"/>
                </a:solidFill>
                <a:latin typeface=".VnTime" panose="020B7200000000000000" pitchFamily="34" charset="0"/>
                <a:cs typeface="Times New Roman" panose="02020603050405020304" pitchFamily="18" charset="0"/>
              </a:rPr>
              <a:t>giữa người với người trong quá trình sản xuất, là </a:t>
            </a:r>
            <a:r>
              <a:rPr lang="vi-VN" altLang="en-US" b="1" i="1" u="sng" dirty="0">
                <a:solidFill>
                  <a:srgbClr val="3333FF"/>
                </a:solidFill>
                <a:latin typeface=".VnTime" panose="020B7200000000000000" pitchFamily="34" charset="0"/>
                <a:cs typeface="Times New Roman" panose="02020603050405020304" pitchFamily="18" charset="0"/>
              </a:rPr>
              <a:t>mặt xã hội </a:t>
            </a:r>
            <a:r>
              <a:rPr lang="vi-VN" altLang="en-US" i="1" dirty="0">
                <a:solidFill>
                  <a:srgbClr val="006600"/>
                </a:solidFill>
                <a:latin typeface=".VnTime" panose="020B7200000000000000" pitchFamily="34" charset="0"/>
                <a:cs typeface="Times New Roman" panose="02020603050405020304" pitchFamily="18" charset="0"/>
              </a:rPr>
              <a:t>của phương thức sản xuất</a:t>
            </a:r>
            <a:endParaRPr lang="en-US" altLang="en-US" i="1" dirty="0">
              <a:solidFill>
                <a:srgbClr val="006600"/>
              </a:solidFill>
              <a:latin typeface=".VnTime" panose="020B7200000000000000" pitchFamily="34" charset="0"/>
              <a:cs typeface="Times New Roman" panose="02020603050405020304" pitchFamily="18" charset="0"/>
            </a:endParaRPr>
          </a:p>
        </p:txBody>
      </p:sp>
      <p:sp>
        <p:nvSpPr>
          <p:cNvPr id="16" name="Rectangle 15"/>
          <p:cNvSpPr/>
          <p:nvPr/>
        </p:nvSpPr>
        <p:spPr>
          <a:xfrm>
            <a:off x="4046539" y="111126"/>
            <a:ext cx="3265487" cy="461963"/>
          </a:xfrm>
          <a:prstGeom prst="rect">
            <a:avLst/>
          </a:prstGeom>
        </p:spPr>
        <p:txBody>
          <a:bodyPr wrap="none">
            <a:spAutoFit/>
          </a:bodyPr>
          <a:lstStyle/>
          <a:p>
            <a:pPr algn="ctr">
              <a:defRPr/>
            </a:pPr>
            <a:r>
              <a:rPr lang="en-US" sz="2400" b="1" dirty="0">
                <a:solidFill>
                  <a:srgbClr val="C00000"/>
                </a:solidFill>
                <a:latin typeface="+mj-lt"/>
              </a:rPr>
              <a:t>QUAN HỆ SẢN XUẤT</a:t>
            </a:r>
          </a:p>
        </p:txBody>
      </p:sp>
      <p:sp>
        <p:nvSpPr>
          <p:cNvPr id="17" name="Rectangle 16"/>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46788180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ppt_x</p:attrName>
                                        </p:attrNameLst>
                                      </p:cBhvr>
                                      <p:tavLst>
                                        <p:tav tm="0">
                                          <p:val>
                                            <p:strVal val="#ppt_x-.2"/>
                                          </p:val>
                                        </p:tav>
                                        <p:tav tm="100000">
                                          <p:val>
                                            <p:strVal val="#ppt_x"/>
                                          </p:val>
                                        </p:tav>
                                      </p:tavLst>
                                    </p:anim>
                                    <p:anim calcmode="lin" valueType="num">
                                      <p:cBhvr>
                                        <p:cTn id="8"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ppt_x</p:attrName>
                                        </p:attrNameLst>
                                      </p:cBhvr>
                                      <p:tavLst>
                                        <p:tav tm="0">
                                          <p:val>
                                            <p:strVal val="#ppt_x-.2"/>
                                          </p:val>
                                        </p:tav>
                                        <p:tav tm="100000">
                                          <p:val>
                                            <p:strVal val="#ppt_x"/>
                                          </p:val>
                                        </p:tav>
                                      </p:tavLst>
                                    </p:anim>
                                    <p:anim calcmode="lin" valueType="num">
                                      <p:cBhvr>
                                        <p:cTn id="14"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24605"/>
                                        </p:tgtEl>
                                        <p:attrNameLst>
                                          <p:attrName>style.visibility</p:attrName>
                                        </p:attrNameLst>
                                      </p:cBhvr>
                                      <p:to>
                                        <p:strVal val="visible"/>
                                      </p:to>
                                    </p:set>
                                    <p:anim calcmode="lin" valueType="num">
                                      <p:cBhvr>
                                        <p:cTn id="19" dur="1000" fill="hold"/>
                                        <p:tgtEl>
                                          <p:spTgt spid="24605"/>
                                        </p:tgtEl>
                                        <p:attrNameLst>
                                          <p:attrName>ppt_x</p:attrName>
                                        </p:attrNameLst>
                                      </p:cBhvr>
                                      <p:tavLst>
                                        <p:tav tm="0">
                                          <p:val>
                                            <p:strVal val="#ppt_x-.2"/>
                                          </p:val>
                                        </p:tav>
                                        <p:tav tm="100000">
                                          <p:val>
                                            <p:strVal val="#ppt_x"/>
                                          </p:val>
                                        </p:tav>
                                      </p:tavLst>
                                    </p:anim>
                                    <p:anim calcmode="lin" valueType="num">
                                      <p:cBhvr>
                                        <p:cTn id="20" dur="1000" fill="hold"/>
                                        <p:tgtEl>
                                          <p:spTgt spid="24605"/>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605"/>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24604"/>
                                        </p:tgtEl>
                                        <p:attrNameLst>
                                          <p:attrName>style.visibility</p:attrName>
                                        </p:attrNameLst>
                                      </p:cBhvr>
                                      <p:to>
                                        <p:strVal val="visible"/>
                                      </p:to>
                                    </p:set>
                                    <p:anim calcmode="lin" valueType="num">
                                      <p:cBhvr>
                                        <p:cTn id="25" dur="1000" fill="hold"/>
                                        <p:tgtEl>
                                          <p:spTgt spid="24604"/>
                                        </p:tgtEl>
                                        <p:attrNameLst>
                                          <p:attrName>ppt_x</p:attrName>
                                        </p:attrNameLst>
                                      </p:cBhvr>
                                      <p:tavLst>
                                        <p:tav tm="0">
                                          <p:val>
                                            <p:strVal val="#ppt_x-.2"/>
                                          </p:val>
                                        </p:tav>
                                        <p:tav tm="100000">
                                          <p:val>
                                            <p:strVal val="#ppt_x"/>
                                          </p:val>
                                        </p:tav>
                                      </p:tavLst>
                                    </p:anim>
                                    <p:anim calcmode="lin" valueType="num">
                                      <p:cBhvr>
                                        <p:cTn id="26" dur="1000" fill="hold"/>
                                        <p:tgtEl>
                                          <p:spTgt spid="24604"/>
                                        </p:tgtEl>
                                        <p:attrNameLst>
                                          <p:attrName>ppt_y</p:attrName>
                                        </p:attrNameLst>
                                      </p:cBhvr>
                                      <p:tavLst>
                                        <p:tav tm="0">
                                          <p:val>
                                            <p:strVal val="#ppt_y"/>
                                          </p:val>
                                        </p:tav>
                                        <p:tav tm="100000">
                                          <p:val>
                                            <p:strVal val="#ppt_y"/>
                                          </p:val>
                                        </p:tav>
                                      </p:tavLst>
                                    </p:anim>
                                    <p:animEffect transition="in" filter="wipe(right)" prLst="gradientSize: 0.1">
                                      <p:cBhvr>
                                        <p:cTn id="27" dur="1000"/>
                                        <p:tgtEl>
                                          <p:spTgt spid="24604"/>
                                        </p:tgtEl>
                                      </p:cBhvr>
                                    </p:animEffect>
                                  </p:childTnLst>
                                </p:cTn>
                              </p:par>
                            </p:childTnLst>
                          </p:cTn>
                        </p:par>
                        <p:par>
                          <p:cTn id="28" fill="hold" nodeType="afterGroup">
                            <p:stCondLst>
                              <p:cond delay="4000"/>
                            </p:stCondLst>
                            <p:childTnLst>
                              <p:par>
                                <p:cTn id="29" presetID="55" presetClass="entr" presetSubtype="0" fill="hold" grpId="0" nodeType="afterEffect">
                                  <p:stCondLst>
                                    <p:cond delay="0"/>
                                  </p:stCondLst>
                                  <p:childTnLst>
                                    <p:set>
                                      <p:cBhvr>
                                        <p:cTn id="30" dur="1" fill="hold">
                                          <p:stCondLst>
                                            <p:cond delay="0"/>
                                          </p:stCondLst>
                                        </p:cTn>
                                        <p:tgtEl>
                                          <p:spTgt spid="24603"/>
                                        </p:tgtEl>
                                        <p:attrNameLst>
                                          <p:attrName>style.visibility</p:attrName>
                                        </p:attrNameLst>
                                      </p:cBhvr>
                                      <p:to>
                                        <p:strVal val="visible"/>
                                      </p:to>
                                    </p:set>
                                    <p:anim calcmode="lin" valueType="num">
                                      <p:cBhvr>
                                        <p:cTn id="31" dur="1000" fill="hold"/>
                                        <p:tgtEl>
                                          <p:spTgt spid="24603"/>
                                        </p:tgtEl>
                                        <p:attrNameLst>
                                          <p:attrName>ppt_w</p:attrName>
                                        </p:attrNameLst>
                                      </p:cBhvr>
                                      <p:tavLst>
                                        <p:tav tm="0">
                                          <p:val>
                                            <p:strVal val="#ppt_w*0.70"/>
                                          </p:val>
                                        </p:tav>
                                        <p:tav tm="100000">
                                          <p:val>
                                            <p:strVal val="#ppt_w"/>
                                          </p:val>
                                        </p:tav>
                                      </p:tavLst>
                                    </p:anim>
                                    <p:anim calcmode="lin" valueType="num">
                                      <p:cBhvr>
                                        <p:cTn id="32" dur="1000" fill="hold"/>
                                        <p:tgtEl>
                                          <p:spTgt spid="24603"/>
                                        </p:tgtEl>
                                        <p:attrNameLst>
                                          <p:attrName>ppt_h</p:attrName>
                                        </p:attrNameLst>
                                      </p:cBhvr>
                                      <p:tavLst>
                                        <p:tav tm="0">
                                          <p:val>
                                            <p:strVal val="#ppt_h"/>
                                          </p:val>
                                        </p:tav>
                                        <p:tav tm="100000">
                                          <p:val>
                                            <p:strVal val="#ppt_h"/>
                                          </p:val>
                                        </p:tav>
                                      </p:tavLst>
                                    </p:anim>
                                    <p:animEffect transition="in" filter="fade">
                                      <p:cBhvr>
                                        <p:cTn id="33" dur="1000"/>
                                        <p:tgtEl>
                                          <p:spTgt spid="24603"/>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03" grpId="0" animBg="1"/>
      <p:bldP spid="17"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35"/>
          <p:cNvSpPr>
            <a:spLocks noChangeArrowheads="1"/>
          </p:cNvSpPr>
          <p:nvPr/>
        </p:nvSpPr>
        <p:spPr bwMode="auto">
          <a:xfrm>
            <a:off x="3271838" y="-12015"/>
            <a:ext cx="5194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cs typeface="Times New Roman" panose="02020603050405020304" pitchFamily="18" charset="0"/>
              </a:rPr>
              <a:t> Cấu trúc của quan hệ sản xuất</a:t>
            </a:r>
          </a:p>
        </p:txBody>
      </p:sp>
      <p:grpSp>
        <p:nvGrpSpPr>
          <p:cNvPr id="347139" name="Group 1"/>
          <p:cNvGrpSpPr>
            <a:grpSpLocks/>
          </p:cNvGrpSpPr>
          <p:nvPr/>
        </p:nvGrpSpPr>
        <p:grpSpPr bwMode="auto">
          <a:xfrm>
            <a:off x="2011364" y="1579564"/>
            <a:ext cx="8504237" cy="4657725"/>
            <a:chOff x="487363" y="1246703"/>
            <a:chExt cx="8504237" cy="4768615"/>
          </a:xfrm>
        </p:grpSpPr>
        <p:sp>
          <p:nvSpPr>
            <p:cNvPr id="347142" name="AutoShape 3"/>
            <p:cNvSpPr>
              <a:spLocks noChangeArrowheads="1"/>
            </p:cNvSpPr>
            <p:nvPr/>
          </p:nvSpPr>
          <p:spPr bwMode="auto">
            <a:xfrm>
              <a:off x="3429000" y="3116965"/>
              <a:ext cx="2601913" cy="941164"/>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chemeClr val="bg1"/>
                  </a:solidFill>
                </a:rPr>
                <a:t>Quan hệ</a:t>
              </a:r>
            </a:p>
            <a:p>
              <a:pPr algn="ctr"/>
              <a:r>
                <a:rPr lang="en-US" sz="2400" b="1">
                  <a:solidFill>
                    <a:schemeClr val="bg1"/>
                  </a:solidFill>
                </a:rPr>
                <a:t>sản xuất</a:t>
              </a:r>
            </a:p>
          </p:txBody>
        </p:sp>
        <p:sp>
          <p:nvSpPr>
            <p:cNvPr id="347143" name="AutoShape 4"/>
            <p:cNvSpPr>
              <a:spLocks noChangeArrowheads="1"/>
            </p:cNvSpPr>
            <p:nvPr/>
          </p:nvSpPr>
          <p:spPr bwMode="auto">
            <a:xfrm>
              <a:off x="487363" y="1246703"/>
              <a:ext cx="2332037"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FF0000"/>
                  </a:solidFill>
                </a:rPr>
                <a:t> </a:t>
              </a:r>
              <a:r>
                <a:rPr lang="en-US" altLang="en-US" b="1">
                  <a:solidFill>
                    <a:srgbClr val="C00000"/>
                  </a:solidFill>
                </a:rPr>
                <a:t>Q</a:t>
              </a:r>
              <a:r>
                <a:rPr lang="vi-VN" altLang="en-US" b="1">
                  <a:solidFill>
                    <a:srgbClr val="C00000"/>
                  </a:solidFill>
                </a:rPr>
                <a:t>uan hệ sở hữu về tư liệu sản xuất</a:t>
              </a:r>
              <a:endParaRPr lang="en-US" altLang="en-US" b="1">
                <a:solidFill>
                  <a:srgbClr val="C00000"/>
                </a:solidFill>
              </a:endParaRPr>
            </a:p>
          </p:txBody>
        </p:sp>
        <p:sp>
          <p:nvSpPr>
            <p:cNvPr id="347144" name="AutoShape 5"/>
            <p:cNvSpPr>
              <a:spLocks noChangeArrowheads="1"/>
            </p:cNvSpPr>
            <p:nvPr/>
          </p:nvSpPr>
          <p:spPr bwMode="auto">
            <a:xfrm>
              <a:off x="6438900" y="1356240"/>
              <a:ext cx="2552700"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6600"/>
                  </a:solidFill>
                </a:rPr>
                <a:t> Quan hệ trong tổ chức và quản lý SX</a:t>
              </a:r>
            </a:p>
          </p:txBody>
        </p:sp>
        <p:sp>
          <p:nvSpPr>
            <p:cNvPr id="347145" name="AutoShape 5"/>
            <p:cNvSpPr>
              <a:spLocks noChangeArrowheads="1"/>
            </p:cNvSpPr>
            <p:nvPr/>
          </p:nvSpPr>
          <p:spPr bwMode="auto">
            <a:xfrm>
              <a:off x="3513138" y="4655860"/>
              <a:ext cx="2582862"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00CC"/>
                  </a:solidFill>
                </a:rPr>
                <a:t>Quan hệ trong phân phối sản </a:t>
              </a:r>
            </a:p>
            <a:p>
              <a:pPr algn="ctr" eaLnBrk="1" hangingPunct="1">
                <a:spcBef>
                  <a:spcPct val="0"/>
                </a:spcBef>
                <a:buClrTx/>
                <a:buFontTx/>
                <a:buNone/>
              </a:pPr>
              <a:r>
                <a:rPr lang="en-US" altLang="en-US" b="1">
                  <a:solidFill>
                    <a:srgbClr val="0000CC"/>
                  </a:solidFill>
                </a:rPr>
                <a:t>phẩm SX</a:t>
              </a:r>
            </a:p>
          </p:txBody>
        </p:sp>
        <p:cxnSp>
          <p:nvCxnSpPr>
            <p:cNvPr id="14" name="Straight Arrow Connector 13"/>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347140" name="Rectangle 32"/>
          <p:cNvSpPr>
            <a:spLocks noChangeArrowheads="1"/>
          </p:cNvSpPr>
          <p:nvPr/>
        </p:nvSpPr>
        <p:spPr bwMode="auto">
          <a:xfrm>
            <a:off x="4305301" y="873811"/>
            <a:ext cx="30989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dirty="0">
                <a:solidFill>
                  <a:srgbClr val="002060"/>
                </a:solidFill>
              </a:rPr>
              <a:t>QHSX </a:t>
            </a:r>
            <a:r>
              <a:rPr lang="en-US" altLang="en-US" b="1" dirty="0" err="1">
                <a:solidFill>
                  <a:srgbClr val="002060"/>
                </a:solidFill>
              </a:rPr>
              <a:t>gồm</a:t>
            </a:r>
            <a:r>
              <a:rPr lang="en-US" altLang="en-US" b="1" dirty="0">
                <a:solidFill>
                  <a:srgbClr val="002060"/>
                </a:solidFill>
              </a:rPr>
              <a:t> 3 </a:t>
            </a:r>
            <a:r>
              <a:rPr lang="en-US" altLang="en-US" b="1" dirty="0" err="1">
                <a:solidFill>
                  <a:srgbClr val="002060"/>
                </a:solidFill>
              </a:rPr>
              <a:t>mặt</a:t>
            </a:r>
            <a:r>
              <a:rPr lang="en-US" altLang="en-US" b="1" dirty="0">
                <a:solidFill>
                  <a:srgbClr val="002060"/>
                </a:solidFill>
              </a:rPr>
              <a:t>: </a:t>
            </a:r>
          </a:p>
        </p:txBody>
      </p:sp>
      <p:sp>
        <p:nvSpPr>
          <p:cNvPr id="19" name="Rectangle 18"/>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9375460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5" name="Rectangle 3"/>
          <p:cNvSpPr>
            <a:spLocks noChangeArrowheads="1"/>
          </p:cNvSpPr>
          <p:nvPr/>
        </p:nvSpPr>
        <p:spPr bwMode="auto">
          <a:xfrm>
            <a:off x="1341438" y="670636"/>
            <a:ext cx="1401762" cy="5332798"/>
          </a:xfrm>
          <a:prstGeom prst="rect">
            <a:avLst/>
          </a:prstGeom>
          <a:solidFill>
            <a:srgbClr val="339966"/>
          </a:solidFill>
          <a:ln w="9525">
            <a:solidFill>
              <a:srgbClr val="00FF00"/>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chemeClr val="bg1"/>
                </a:solidFill>
                <a:latin typeface="+mn-lt"/>
              </a:rPr>
              <a:t>CÁC</a:t>
            </a:r>
          </a:p>
          <a:p>
            <a:pPr algn="ctr" eaLnBrk="1" hangingPunct="1">
              <a:spcBef>
                <a:spcPct val="0"/>
              </a:spcBef>
              <a:buClrTx/>
              <a:buFontTx/>
              <a:buNone/>
            </a:pPr>
            <a:r>
              <a:rPr lang="en-US" altLang="en-US" sz="2000" b="1" dirty="0">
                <a:solidFill>
                  <a:schemeClr val="bg1"/>
                </a:solidFill>
                <a:latin typeface="+mn-lt"/>
              </a:rPr>
              <a:t>YẾU</a:t>
            </a:r>
          </a:p>
          <a:p>
            <a:pPr algn="ctr" eaLnBrk="1" hangingPunct="1">
              <a:spcBef>
                <a:spcPct val="0"/>
              </a:spcBef>
              <a:buClrTx/>
              <a:buFontTx/>
              <a:buNone/>
            </a:pPr>
            <a:r>
              <a:rPr lang="en-US" altLang="en-US" sz="2000" b="1" dirty="0">
                <a:solidFill>
                  <a:schemeClr val="bg1"/>
                </a:solidFill>
                <a:latin typeface="+mn-lt"/>
              </a:rPr>
              <a:t>TỐ</a:t>
            </a:r>
          </a:p>
          <a:p>
            <a:pPr algn="ctr" eaLnBrk="1" hangingPunct="1">
              <a:spcBef>
                <a:spcPct val="0"/>
              </a:spcBef>
              <a:buClrTx/>
              <a:buFontTx/>
              <a:buNone/>
            </a:pPr>
            <a:r>
              <a:rPr lang="en-US" altLang="en-US" sz="2000" b="1" dirty="0">
                <a:solidFill>
                  <a:schemeClr val="bg1"/>
                </a:solidFill>
                <a:latin typeface="+mn-lt"/>
              </a:rPr>
              <a:t>CỦA </a:t>
            </a:r>
          </a:p>
          <a:p>
            <a:pPr algn="ctr" eaLnBrk="1" hangingPunct="1">
              <a:spcBef>
                <a:spcPct val="0"/>
              </a:spcBef>
              <a:buClrTx/>
              <a:buFontTx/>
              <a:buNone/>
            </a:pPr>
            <a:r>
              <a:rPr lang="en-US" altLang="en-US" sz="2000" b="1" dirty="0">
                <a:solidFill>
                  <a:schemeClr val="bg1"/>
                </a:solidFill>
                <a:latin typeface="+mn-lt"/>
              </a:rPr>
              <a:t>QUAN</a:t>
            </a:r>
          </a:p>
          <a:p>
            <a:pPr algn="ctr" eaLnBrk="1" hangingPunct="1">
              <a:spcBef>
                <a:spcPct val="0"/>
              </a:spcBef>
              <a:buClrTx/>
              <a:buFontTx/>
              <a:buNone/>
            </a:pPr>
            <a:r>
              <a:rPr lang="en-US" altLang="en-US" sz="2000" b="1" dirty="0">
                <a:solidFill>
                  <a:schemeClr val="bg1"/>
                </a:solidFill>
                <a:latin typeface="+mn-lt"/>
              </a:rPr>
              <a:t>HỆ </a:t>
            </a:r>
          </a:p>
          <a:p>
            <a:pPr algn="ctr" eaLnBrk="1" hangingPunct="1">
              <a:spcBef>
                <a:spcPct val="0"/>
              </a:spcBef>
              <a:buClrTx/>
              <a:buFontTx/>
              <a:buNone/>
            </a:pPr>
            <a:r>
              <a:rPr lang="en-US" altLang="en-US" sz="2000" b="1" dirty="0">
                <a:solidFill>
                  <a:schemeClr val="bg1"/>
                </a:solidFill>
                <a:latin typeface="+mn-lt"/>
              </a:rPr>
              <a:t>SẢN </a:t>
            </a:r>
          </a:p>
          <a:p>
            <a:pPr algn="ctr" eaLnBrk="1" hangingPunct="1">
              <a:spcBef>
                <a:spcPct val="0"/>
              </a:spcBef>
              <a:buClrTx/>
              <a:buFontTx/>
              <a:buNone/>
            </a:pPr>
            <a:r>
              <a:rPr lang="en-US" altLang="en-US" sz="2000" b="1" dirty="0">
                <a:solidFill>
                  <a:schemeClr val="bg1"/>
                </a:solidFill>
                <a:latin typeface="+mn-lt"/>
              </a:rPr>
              <a:t>XUẤT</a:t>
            </a:r>
          </a:p>
          <a:p>
            <a:pPr algn="ctr" eaLnBrk="1" hangingPunct="1">
              <a:spcBef>
                <a:spcPct val="0"/>
              </a:spcBef>
              <a:buClrTx/>
              <a:buFontTx/>
              <a:buNone/>
            </a:pPr>
            <a:r>
              <a:rPr lang="en-US" altLang="en-US" sz="2000" b="1" dirty="0">
                <a:solidFill>
                  <a:schemeClr val="bg1"/>
                </a:solidFill>
                <a:latin typeface="+mn-lt"/>
              </a:rPr>
              <a:t>VÀ</a:t>
            </a:r>
          </a:p>
          <a:p>
            <a:pPr algn="ctr" eaLnBrk="1" hangingPunct="1">
              <a:spcBef>
                <a:spcPct val="0"/>
              </a:spcBef>
              <a:buClrTx/>
              <a:buFontTx/>
              <a:buNone/>
            </a:pPr>
            <a:r>
              <a:rPr lang="en-US" altLang="en-US" sz="2000" b="1" dirty="0">
                <a:solidFill>
                  <a:schemeClr val="bg1"/>
                </a:solidFill>
                <a:latin typeface="+mn-lt"/>
              </a:rPr>
              <a:t>VAI </a:t>
            </a:r>
          </a:p>
          <a:p>
            <a:pPr algn="ctr" eaLnBrk="1" hangingPunct="1">
              <a:spcBef>
                <a:spcPct val="0"/>
              </a:spcBef>
              <a:buClrTx/>
              <a:buFontTx/>
              <a:buNone/>
            </a:pPr>
            <a:r>
              <a:rPr lang="en-US" altLang="en-US" sz="2000" b="1" dirty="0">
                <a:solidFill>
                  <a:schemeClr val="bg1"/>
                </a:solidFill>
                <a:latin typeface="+mn-lt"/>
              </a:rPr>
              <a:t>TRÒ</a:t>
            </a:r>
          </a:p>
          <a:p>
            <a:pPr algn="ctr" eaLnBrk="1" hangingPunct="1">
              <a:spcBef>
                <a:spcPct val="0"/>
              </a:spcBef>
              <a:buClrTx/>
              <a:buFontTx/>
              <a:buNone/>
            </a:pPr>
            <a:r>
              <a:rPr lang="en-US" altLang="en-US" sz="2000" b="1" dirty="0">
                <a:solidFill>
                  <a:schemeClr val="bg1"/>
                </a:solidFill>
                <a:latin typeface="+mn-lt"/>
              </a:rPr>
              <a:t>CỦA</a:t>
            </a:r>
          </a:p>
          <a:p>
            <a:pPr algn="ctr" eaLnBrk="1" hangingPunct="1">
              <a:spcBef>
                <a:spcPct val="0"/>
              </a:spcBef>
              <a:buClrTx/>
              <a:buFontTx/>
              <a:buNone/>
            </a:pPr>
            <a:r>
              <a:rPr lang="en-US" altLang="en-US" sz="2000" b="1" dirty="0">
                <a:solidFill>
                  <a:schemeClr val="bg1"/>
                </a:solidFill>
                <a:latin typeface="+mn-lt"/>
              </a:rPr>
              <a:t>CHÚNG</a:t>
            </a:r>
          </a:p>
        </p:txBody>
      </p:sp>
      <p:sp>
        <p:nvSpPr>
          <p:cNvPr id="105476" name="Rectangle 4"/>
          <p:cNvSpPr>
            <a:spLocks noChangeArrowheads="1"/>
          </p:cNvSpPr>
          <p:nvPr/>
        </p:nvSpPr>
        <p:spPr bwMode="auto">
          <a:xfrm>
            <a:off x="3429000" y="670635"/>
            <a:ext cx="2286000" cy="1310566"/>
          </a:xfrm>
          <a:prstGeom prst="rect">
            <a:avLst/>
          </a:prstGeom>
          <a:solidFill>
            <a:srgbClr val="FFC000"/>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FontTx/>
              <a:buNone/>
              <a:defRPr/>
            </a:pPr>
            <a:r>
              <a:rPr lang="en-US" altLang="en-US" sz="2000" dirty="0">
                <a:solidFill>
                  <a:schemeClr val="bg1"/>
                </a:solidFill>
                <a:latin typeface="+mn-lt"/>
              </a:rPr>
              <a:t>QUAN HỆ </a:t>
            </a:r>
          </a:p>
          <a:p>
            <a:pPr algn="ctr" eaLnBrk="1" hangingPunct="1">
              <a:spcBef>
                <a:spcPct val="0"/>
              </a:spcBef>
              <a:buFontTx/>
              <a:buNone/>
              <a:defRPr/>
            </a:pPr>
            <a:r>
              <a:rPr lang="en-US" altLang="en-US" sz="2000" dirty="0">
                <a:solidFill>
                  <a:schemeClr val="bg1"/>
                </a:solidFill>
                <a:latin typeface="+mn-lt"/>
              </a:rPr>
              <a:t>SỞ HỮU </a:t>
            </a:r>
          </a:p>
          <a:p>
            <a:pPr algn="ctr" eaLnBrk="1" hangingPunct="1">
              <a:spcBef>
                <a:spcPct val="0"/>
              </a:spcBef>
              <a:buFontTx/>
              <a:buNone/>
              <a:defRPr/>
            </a:pPr>
            <a:r>
              <a:rPr lang="en-US" altLang="en-US" sz="2000" dirty="0">
                <a:solidFill>
                  <a:schemeClr val="bg1"/>
                </a:solidFill>
                <a:latin typeface="+mn-lt"/>
              </a:rPr>
              <a:t>TƯ </a:t>
            </a:r>
            <a:r>
              <a:rPr lang="en-US" altLang="en-US" sz="2000" dirty="0" err="1">
                <a:solidFill>
                  <a:schemeClr val="bg1"/>
                </a:solidFill>
                <a:latin typeface="+mn-lt"/>
              </a:rPr>
              <a:t>LiỆU</a:t>
            </a:r>
            <a:r>
              <a:rPr lang="en-US" altLang="en-US" sz="2000" dirty="0">
                <a:solidFill>
                  <a:schemeClr val="bg1"/>
                </a:solidFill>
                <a:latin typeface="+mn-lt"/>
              </a:rPr>
              <a:t> </a:t>
            </a:r>
          </a:p>
          <a:p>
            <a:pPr algn="ctr" eaLnBrk="1" hangingPunct="1">
              <a:spcBef>
                <a:spcPct val="0"/>
              </a:spcBef>
              <a:buFontTx/>
              <a:buNone/>
              <a:defRPr/>
            </a:pPr>
            <a:r>
              <a:rPr lang="en-US" altLang="en-US" sz="2000" dirty="0">
                <a:solidFill>
                  <a:schemeClr val="bg1"/>
                </a:solidFill>
                <a:latin typeface="+mn-lt"/>
              </a:rPr>
              <a:t>SẢN XUẤT</a:t>
            </a:r>
          </a:p>
        </p:txBody>
      </p:sp>
      <p:sp>
        <p:nvSpPr>
          <p:cNvPr id="105477" name="Rectangle 5"/>
          <p:cNvSpPr>
            <a:spLocks noChangeArrowheads="1"/>
          </p:cNvSpPr>
          <p:nvPr/>
        </p:nvSpPr>
        <p:spPr bwMode="auto">
          <a:xfrm>
            <a:off x="3429000" y="2445722"/>
            <a:ext cx="2286000" cy="1544544"/>
          </a:xfrm>
          <a:prstGeom prst="rect">
            <a:avLst/>
          </a:prstGeom>
          <a:solidFill>
            <a:srgbClr val="3333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a:solidFill>
                  <a:schemeClr val="bg1"/>
                </a:solidFill>
                <a:latin typeface="+mn-lt"/>
              </a:rPr>
              <a:t>QUAN HỆ </a:t>
            </a:r>
          </a:p>
          <a:p>
            <a:pPr algn="ctr" eaLnBrk="1" hangingPunct="1">
              <a:spcBef>
                <a:spcPct val="0"/>
              </a:spcBef>
              <a:buClrTx/>
              <a:buFontTx/>
              <a:buNone/>
            </a:pPr>
            <a:r>
              <a:rPr lang="en-US" altLang="en-US" sz="2000" dirty="0">
                <a:solidFill>
                  <a:schemeClr val="bg1"/>
                </a:solidFill>
                <a:latin typeface="+mn-lt"/>
              </a:rPr>
              <a:t>TỔ CHỨC </a:t>
            </a:r>
          </a:p>
          <a:p>
            <a:pPr algn="ctr" eaLnBrk="1" hangingPunct="1">
              <a:spcBef>
                <a:spcPct val="0"/>
              </a:spcBef>
              <a:buClrTx/>
              <a:buFontTx/>
              <a:buNone/>
            </a:pPr>
            <a:r>
              <a:rPr lang="en-US" altLang="en-US" sz="2000" dirty="0">
                <a:solidFill>
                  <a:schemeClr val="bg1"/>
                </a:solidFill>
                <a:latin typeface="+mn-lt"/>
              </a:rPr>
              <a:t>QUẢN LÝ </a:t>
            </a:r>
          </a:p>
          <a:p>
            <a:pPr algn="ctr" eaLnBrk="1" hangingPunct="1">
              <a:spcBef>
                <a:spcPct val="0"/>
              </a:spcBef>
              <a:buClrTx/>
              <a:buFontTx/>
              <a:buNone/>
            </a:pPr>
            <a:r>
              <a:rPr lang="en-US" altLang="en-US" sz="2000" dirty="0">
                <a:solidFill>
                  <a:schemeClr val="bg1"/>
                </a:solidFill>
                <a:latin typeface="+mn-lt"/>
              </a:rPr>
              <a:t>SẢN XUẤT</a:t>
            </a:r>
          </a:p>
        </p:txBody>
      </p:sp>
      <p:sp>
        <p:nvSpPr>
          <p:cNvPr id="105478" name="Rectangle 6"/>
          <p:cNvSpPr>
            <a:spLocks noChangeArrowheads="1"/>
          </p:cNvSpPr>
          <p:nvPr/>
        </p:nvSpPr>
        <p:spPr bwMode="auto">
          <a:xfrm>
            <a:off x="3429000" y="4474949"/>
            <a:ext cx="2468562" cy="1528484"/>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a:solidFill>
                  <a:schemeClr val="bg1"/>
                </a:solidFill>
                <a:latin typeface="+mn-lt"/>
              </a:rPr>
              <a:t>QUAN HỆ </a:t>
            </a:r>
          </a:p>
          <a:p>
            <a:pPr algn="ctr" eaLnBrk="1" hangingPunct="1">
              <a:spcBef>
                <a:spcPct val="0"/>
              </a:spcBef>
              <a:buClrTx/>
              <a:buFontTx/>
              <a:buNone/>
            </a:pPr>
            <a:r>
              <a:rPr lang="en-US" altLang="en-US" sz="2000" dirty="0">
                <a:solidFill>
                  <a:schemeClr val="bg1"/>
                </a:solidFill>
                <a:latin typeface="+mn-lt"/>
              </a:rPr>
              <a:t>PHÂN PHỐI </a:t>
            </a:r>
          </a:p>
          <a:p>
            <a:pPr algn="ctr" eaLnBrk="1" hangingPunct="1">
              <a:spcBef>
                <a:spcPct val="0"/>
              </a:spcBef>
              <a:buClrTx/>
              <a:buFontTx/>
              <a:buNone/>
            </a:pPr>
            <a:r>
              <a:rPr lang="en-US" altLang="en-US" sz="2000" dirty="0">
                <a:solidFill>
                  <a:schemeClr val="bg1"/>
                </a:solidFill>
                <a:latin typeface="+mn-lt"/>
              </a:rPr>
              <a:t>SẢN PHẨM </a:t>
            </a:r>
          </a:p>
          <a:p>
            <a:pPr algn="ctr" eaLnBrk="1" hangingPunct="1">
              <a:spcBef>
                <a:spcPct val="0"/>
              </a:spcBef>
              <a:buClrTx/>
              <a:buFontTx/>
              <a:buNone/>
            </a:pPr>
            <a:r>
              <a:rPr lang="en-US" altLang="en-US" sz="2000" dirty="0">
                <a:solidFill>
                  <a:schemeClr val="bg1"/>
                </a:solidFill>
                <a:latin typeface="+mn-lt"/>
              </a:rPr>
              <a:t>LÀM RA</a:t>
            </a:r>
          </a:p>
        </p:txBody>
      </p:sp>
      <p:sp>
        <p:nvSpPr>
          <p:cNvPr id="105479" name="Line 7"/>
          <p:cNvSpPr>
            <a:spLocks noChangeShapeType="1"/>
          </p:cNvSpPr>
          <p:nvPr/>
        </p:nvSpPr>
        <p:spPr bwMode="auto">
          <a:xfrm>
            <a:off x="2743200" y="320040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0" name="Line 8"/>
          <p:cNvSpPr>
            <a:spLocks noChangeShapeType="1"/>
          </p:cNvSpPr>
          <p:nvPr/>
        </p:nvSpPr>
        <p:spPr bwMode="auto">
          <a:xfrm flipV="1">
            <a:off x="2781300" y="5106474"/>
            <a:ext cx="6096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1" name="Line 9"/>
          <p:cNvSpPr>
            <a:spLocks noChangeShapeType="1"/>
          </p:cNvSpPr>
          <p:nvPr/>
        </p:nvSpPr>
        <p:spPr bwMode="auto">
          <a:xfrm flipV="1">
            <a:off x="2743200" y="128896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3" name="Oval 11"/>
          <p:cNvSpPr>
            <a:spLocks noChangeArrowheads="1"/>
          </p:cNvSpPr>
          <p:nvPr/>
        </p:nvSpPr>
        <p:spPr bwMode="auto">
          <a:xfrm>
            <a:off x="5562600" y="2439902"/>
            <a:ext cx="4953000" cy="1690520"/>
          </a:xfrm>
          <a:prstGeom prst="ellipse">
            <a:avLst/>
          </a:prstGeom>
          <a:solidFill>
            <a:srgbClr val="CC33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000" dirty="0" smtClean="0">
                <a:solidFill>
                  <a:schemeClr val="bg1"/>
                </a:solidFill>
                <a:latin typeface="+mn-lt"/>
              </a:rPr>
              <a:t>TÁC </a:t>
            </a:r>
            <a:r>
              <a:rPr lang="en-US" altLang="en-US" sz="2000" dirty="0">
                <a:solidFill>
                  <a:schemeClr val="bg1"/>
                </a:solidFill>
                <a:latin typeface="+mn-lt"/>
              </a:rPr>
              <a:t>ĐỘNG TRỰC </a:t>
            </a:r>
            <a:r>
              <a:rPr lang="en-US" altLang="en-US" sz="2000" dirty="0" err="1">
                <a:solidFill>
                  <a:schemeClr val="bg1"/>
                </a:solidFill>
                <a:latin typeface="+mn-lt"/>
              </a:rPr>
              <a:t>TiẾP</a:t>
            </a:r>
            <a:r>
              <a:rPr lang="en-US" altLang="en-US" sz="2000" dirty="0">
                <a:solidFill>
                  <a:schemeClr val="bg1"/>
                </a:solidFill>
                <a:latin typeface="+mn-lt"/>
              </a:rPr>
              <a:t> VÀO </a:t>
            </a:r>
          </a:p>
          <a:p>
            <a:pPr algn="ctr">
              <a:spcBef>
                <a:spcPct val="0"/>
              </a:spcBef>
              <a:buClrTx/>
              <a:buFontTx/>
              <a:buNone/>
            </a:pPr>
            <a:r>
              <a:rPr lang="en-US" altLang="en-US" sz="2000" dirty="0">
                <a:solidFill>
                  <a:schemeClr val="bg1"/>
                </a:solidFill>
                <a:latin typeface="+mn-lt"/>
              </a:rPr>
              <a:t>SẢN XUẤT, LÀM PHÁT TRIỂN</a:t>
            </a:r>
          </a:p>
          <a:p>
            <a:pPr algn="ctr">
              <a:spcBef>
                <a:spcPct val="0"/>
              </a:spcBef>
              <a:buClrTx/>
              <a:buFontTx/>
              <a:buNone/>
            </a:pPr>
            <a:r>
              <a:rPr lang="en-US" altLang="en-US" sz="2000" dirty="0">
                <a:solidFill>
                  <a:schemeClr val="bg1"/>
                </a:solidFill>
                <a:latin typeface="+mn-lt"/>
              </a:rPr>
              <a:t>HOẶC KÌM HÃM QUÁ TRÌNH</a:t>
            </a:r>
          </a:p>
          <a:p>
            <a:pPr algn="ctr">
              <a:spcBef>
                <a:spcPct val="0"/>
              </a:spcBef>
              <a:buClrTx/>
              <a:buFontTx/>
              <a:buNone/>
            </a:pPr>
            <a:r>
              <a:rPr lang="en-US" altLang="en-US" sz="2000" dirty="0">
                <a:solidFill>
                  <a:schemeClr val="bg1"/>
                </a:solidFill>
                <a:latin typeface="+mn-lt"/>
              </a:rPr>
              <a:t>SẢN XUẤT</a:t>
            </a:r>
          </a:p>
        </p:txBody>
      </p:sp>
      <p:sp>
        <p:nvSpPr>
          <p:cNvPr id="105484" name="Oval 12"/>
          <p:cNvSpPr>
            <a:spLocks noChangeArrowheads="1"/>
          </p:cNvSpPr>
          <p:nvPr/>
        </p:nvSpPr>
        <p:spPr bwMode="auto">
          <a:xfrm>
            <a:off x="5562600" y="4807922"/>
            <a:ext cx="4953000" cy="1528484"/>
          </a:xfrm>
          <a:prstGeom prst="ellipse">
            <a:avLst/>
          </a:prstGeom>
          <a:solidFill>
            <a:srgbClr val="993366"/>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000" dirty="0" smtClean="0">
                <a:solidFill>
                  <a:schemeClr val="bg1"/>
                </a:solidFill>
                <a:latin typeface="+mn-lt"/>
              </a:rPr>
              <a:t>KÍCH </a:t>
            </a:r>
            <a:r>
              <a:rPr lang="en-US" altLang="en-US" sz="2000" dirty="0">
                <a:solidFill>
                  <a:schemeClr val="bg1"/>
                </a:solidFill>
                <a:latin typeface="+mn-lt"/>
              </a:rPr>
              <a:t>THÍCH TRỰC </a:t>
            </a:r>
            <a:r>
              <a:rPr lang="en-US" altLang="en-US" sz="2000" dirty="0" err="1">
                <a:solidFill>
                  <a:schemeClr val="bg1"/>
                </a:solidFill>
                <a:latin typeface="+mn-lt"/>
              </a:rPr>
              <a:t>TiẾP</a:t>
            </a:r>
            <a:r>
              <a:rPr lang="en-US" altLang="en-US" sz="2000" dirty="0">
                <a:solidFill>
                  <a:schemeClr val="bg1"/>
                </a:solidFill>
                <a:latin typeface="+mn-lt"/>
              </a:rPr>
              <a:t> VÀO </a:t>
            </a:r>
          </a:p>
          <a:p>
            <a:pPr algn="ctr">
              <a:spcBef>
                <a:spcPct val="0"/>
              </a:spcBef>
              <a:buClrTx/>
              <a:buFontTx/>
              <a:buNone/>
            </a:pPr>
            <a:r>
              <a:rPr lang="en-US" altLang="en-US" sz="2000" dirty="0">
                <a:solidFill>
                  <a:schemeClr val="bg1"/>
                </a:solidFill>
                <a:latin typeface="+mn-lt"/>
              </a:rPr>
              <a:t>LỢI ÍCH CỦA NGƯỜI LAO ĐỘNG</a:t>
            </a:r>
          </a:p>
          <a:p>
            <a:pPr algn="ctr">
              <a:spcBef>
                <a:spcPct val="0"/>
              </a:spcBef>
              <a:buClrTx/>
              <a:buFontTx/>
              <a:buNone/>
            </a:pPr>
            <a:r>
              <a:rPr lang="en-US" altLang="en-US" sz="2000" dirty="0">
                <a:solidFill>
                  <a:schemeClr val="bg1"/>
                </a:solidFill>
                <a:latin typeface="+mn-lt"/>
              </a:rPr>
              <a:t>LÀM NĂNG ĐỘNG NỀN</a:t>
            </a:r>
          </a:p>
          <a:p>
            <a:pPr algn="ctr">
              <a:spcBef>
                <a:spcPct val="0"/>
              </a:spcBef>
              <a:buClrTx/>
              <a:buFontTx/>
              <a:buNone/>
            </a:pPr>
            <a:r>
              <a:rPr lang="en-US" altLang="en-US" sz="2000" dirty="0">
                <a:solidFill>
                  <a:schemeClr val="bg1"/>
                </a:solidFill>
                <a:latin typeface="+mn-lt"/>
              </a:rPr>
              <a:t>SẢN XUẤT XÃ HỘI</a:t>
            </a:r>
          </a:p>
        </p:txBody>
      </p:sp>
      <p:sp>
        <p:nvSpPr>
          <p:cNvPr id="105485" name="AutoShape 13"/>
          <p:cNvSpPr>
            <a:spLocks noChangeArrowheads="1"/>
          </p:cNvSpPr>
          <p:nvPr/>
        </p:nvSpPr>
        <p:spPr bwMode="auto">
          <a:xfrm>
            <a:off x="3923763" y="2016389"/>
            <a:ext cx="990600" cy="46963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mn-lt"/>
            </a:endParaRPr>
          </a:p>
        </p:txBody>
      </p:sp>
      <p:sp>
        <p:nvSpPr>
          <p:cNvPr id="105486" name="AutoShape 14"/>
          <p:cNvSpPr>
            <a:spLocks noChangeArrowheads="1"/>
          </p:cNvSpPr>
          <p:nvPr/>
        </p:nvSpPr>
        <p:spPr bwMode="auto">
          <a:xfrm>
            <a:off x="4061619" y="3990266"/>
            <a:ext cx="990600" cy="464521"/>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mn-lt"/>
            </a:endParaRPr>
          </a:p>
        </p:txBody>
      </p:sp>
      <p:sp>
        <p:nvSpPr>
          <p:cNvPr id="105488" name="Oval 16"/>
          <p:cNvSpPr>
            <a:spLocks noChangeArrowheads="1"/>
          </p:cNvSpPr>
          <p:nvPr/>
        </p:nvSpPr>
        <p:spPr bwMode="auto">
          <a:xfrm>
            <a:off x="5562600" y="670635"/>
            <a:ext cx="4953000" cy="1284584"/>
          </a:xfrm>
          <a:prstGeom prst="ellipse">
            <a:avLst/>
          </a:prstGeom>
          <a:solidFill>
            <a:srgbClr val="00B05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a:solidFill>
                  <a:schemeClr val="bg1"/>
                </a:solidFill>
                <a:latin typeface="+mn-lt"/>
              </a:rPr>
              <a:t>QUAN HỆ XUẤT PHÁT, </a:t>
            </a:r>
          </a:p>
          <a:p>
            <a:pPr algn="ctr" eaLnBrk="1" hangingPunct="1">
              <a:spcBef>
                <a:spcPct val="0"/>
              </a:spcBef>
              <a:buClrTx/>
              <a:buFontTx/>
              <a:buNone/>
            </a:pPr>
            <a:r>
              <a:rPr lang="en-US" altLang="en-US" sz="2000" dirty="0">
                <a:solidFill>
                  <a:schemeClr val="bg1"/>
                </a:solidFill>
                <a:latin typeface="+mn-lt"/>
              </a:rPr>
              <a:t>CƠ BẢN, QUYẾT ĐỊNH </a:t>
            </a:r>
          </a:p>
          <a:p>
            <a:pPr algn="ctr" eaLnBrk="1" hangingPunct="1">
              <a:spcBef>
                <a:spcPct val="0"/>
              </a:spcBef>
              <a:buClrTx/>
              <a:buFontTx/>
              <a:buNone/>
            </a:pPr>
            <a:r>
              <a:rPr lang="en-US" altLang="en-US" sz="2000" dirty="0">
                <a:solidFill>
                  <a:schemeClr val="bg1"/>
                </a:solidFill>
                <a:latin typeface="+mn-lt"/>
              </a:rPr>
              <a:t>2 QUAN HỆ CÒN LẠI </a:t>
            </a:r>
          </a:p>
        </p:txBody>
      </p:sp>
      <p:sp>
        <p:nvSpPr>
          <p:cNvPr id="105489" name="AutoShape 17"/>
          <p:cNvSpPr>
            <a:spLocks noChangeArrowheads="1"/>
          </p:cNvSpPr>
          <p:nvPr/>
        </p:nvSpPr>
        <p:spPr bwMode="auto">
          <a:xfrm>
            <a:off x="7543800" y="4158750"/>
            <a:ext cx="990600"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mn-lt"/>
            </a:endParaRPr>
          </a:p>
        </p:txBody>
      </p:sp>
      <p:sp>
        <p:nvSpPr>
          <p:cNvPr id="105490" name="AutoShape 18"/>
          <p:cNvSpPr>
            <a:spLocks noChangeArrowheads="1"/>
          </p:cNvSpPr>
          <p:nvPr/>
        </p:nvSpPr>
        <p:spPr bwMode="auto">
          <a:xfrm>
            <a:off x="7620000" y="1829135"/>
            <a:ext cx="990600"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mn-lt"/>
            </a:endParaRPr>
          </a:p>
        </p:txBody>
      </p:sp>
      <p:pic>
        <p:nvPicPr>
          <p:cNvPr id="105492" name="Din Din Wo (Little Child).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66050"/>
            <a:ext cx="304800" cy="29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0817676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6" presetClass="entr" presetSubtype="0" fill="hold" grpId="0" nodeType="clickEffect">
                                  <p:stCondLst>
                                    <p:cond delay="0"/>
                                  </p:stCondLst>
                                  <p:iterate type="lt">
                                    <p:tmPct val="10000"/>
                                  </p:iterate>
                                  <p:childTnLst>
                                    <p:set>
                                      <p:cBhvr>
                                        <p:cTn id="6" dur="1" fill="hold">
                                          <p:stCondLst>
                                            <p:cond delay="0"/>
                                          </p:stCondLst>
                                        </p:cTn>
                                        <p:tgtEl>
                                          <p:spTgt spid="105475"/>
                                        </p:tgtEl>
                                        <p:attrNameLst>
                                          <p:attrName>style.visibility</p:attrName>
                                        </p:attrNameLst>
                                      </p:cBhvr>
                                      <p:to>
                                        <p:strVal val="visible"/>
                                      </p:to>
                                    </p:set>
                                    <p:anim by="(-#ppt_w*2)" calcmode="lin" valueType="num">
                                      <p:cBhvr rctx="PPT">
                                        <p:cTn id="7" dur="500" autoRev="1" fill="hold">
                                          <p:stCondLst>
                                            <p:cond delay="0"/>
                                          </p:stCondLst>
                                        </p:cTn>
                                        <p:tgtEl>
                                          <p:spTgt spid="105475"/>
                                        </p:tgtEl>
                                        <p:attrNameLst>
                                          <p:attrName>ppt_w</p:attrName>
                                        </p:attrNameLst>
                                      </p:cBhvr>
                                    </p:anim>
                                    <p:anim by="(#ppt_w*0.50)" calcmode="lin" valueType="num">
                                      <p:cBhvr>
                                        <p:cTn id="8" dur="500" decel="50000" autoRev="1" fill="hold">
                                          <p:stCondLst>
                                            <p:cond delay="0"/>
                                          </p:stCondLst>
                                        </p:cTn>
                                        <p:tgtEl>
                                          <p:spTgt spid="105475"/>
                                        </p:tgtEl>
                                        <p:attrNameLst>
                                          <p:attrName>ppt_x</p:attrName>
                                        </p:attrNameLst>
                                      </p:cBhvr>
                                    </p:anim>
                                    <p:anim from="(-#ppt_h/2)" to="(#ppt_y)" calcmode="lin" valueType="num">
                                      <p:cBhvr>
                                        <p:cTn id="9" dur="1000" fill="hold">
                                          <p:stCondLst>
                                            <p:cond delay="0"/>
                                          </p:stCondLst>
                                        </p:cTn>
                                        <p:tgtEl>
                                          <p:spTgt spid="105475"/>
                                        </p:tgtEl>
                                        <p:attrNameLst>
                                          <p:attrName>ppt_y</p:attrName>
                                        </p:attrNameLst>
                                      </p:cBhvr>
                                    </p:anim>
                                    <p:animRot by="21600000">
                                      <p:cBhvr>
                                        <p:cTn id="10" dur="1000" fill="hold">
                                          <p:stCondLst>
                                            <p:cond delay="0"/>
                                          </p:stCondLst>
                                        </p:cTn>
                                        <p:tgtEl>
                                          <p:spTgt spid="105475"/>
                                        </p:tgtEl>
                                        <p:attrNameLst>
                                          <p:attrName>r</p:attrName>
                                        </p:attrNameLst>
                                      </p:cBhvr>
                                    </p:animRo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105481"/>
                                        </p:tgtEl>
                                        <p:attrNameLst>
                                          <p:attrName>style.visibility</p:attrName>
                                        </p:attrNameLst>
                                      </p:cBhvr>
                                      <p:to>
                                        <p:strVal val="visible"/>
                                      </p:to>
                                    </p:set>
                                    <p:anim calcmode="lin" valueType="num">
                                      <p:cBhvr additive="base">
                                        <p:cTn id="15" dur="500" fill="hold"/>
                                        <p:tgtEl>
                                          <p:spTgt spid="105481"/>
                                        </p:tgtEl>
                                        <p:attrNameLst>
                                          <p:attrName>ppt_x</p:attrName>
                                        </p:attrNameLst>
                                      </p:cBhvr>
                                      <p:tavLst>
                                        <p:tav tm="0">
                                          <p:val>
                                            <p:strVal val="0-#ppt_w/2"/>
                                          </p:val>
                                        </p:tav>
                                        <p:tav tm="100000">
                                          <p:val>
                                            <p:strVal val="#ppt_x"/>
                                          </p:val>
                                        </p:tav>
                                      </p:tavLst>
                                    </p:anim>
                                    <p:anim calcmode="lin" valueType="num">
                                      <p:cBhvr additive="base">
                                        <p:cTn id="16" dur="500" fill="hold"/>
                                        <p:tgtEl>
                                          <p:spTgt spid="10548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5479"/>
                                        </p:tgtEl>
                                        <p:attrNameLst>
                                          <p:attrName>style.visibility</p:attrName>
                                        </p:attrNameLst>
                                      </p:cBhvr>
                                      <p:to>
                                        <p:strVal val="visible"/>
                                      </p:to>
                                    </p:set>
                                    <p:anim calcmode="lin" valueType="num">
                                      <p:cBhvr additive="base">
                                        <p:cTn id="19" dur="500" fill="hold"/>
                                        <p:tgtEl>
                                          <p:spTgt spid="105479"/>
                                        </p:tgtEl>
                                        <p:attrNameLst>
                                          <p:attrName>ppt_x</p:attrName>
                                        </p:attrNameLst>
                                      </p:cBhvr>
                                      <p:tavLst>
                                        <p:tav tm="0">
                                          <p:val>
                                            <p:strVal val="0-#ppt_w/2"/>
                                          </p:val>
                                        </p:tav>
                                        <p:tav tm="100000">
                                          <p:val>
                                            <p:strVal val="#ppt_x"/>
                                          </p:val>
                                        </p:tav>
                                      </p:tavLst>
                                    </p:anim>
                                    <p:anim calcmode="lin" valueType="num">
                                      <p:cBhvr additive="base">
                                        <p:cTn id="20" dur="500" fill="hold"/>
                                        <p:tgtEl>
                                          <p:spTgt spid="10547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5480"/>
                                        </p:tgtEl>
                                        <p:attrNameLst>
                                          <p:attrName>style.visibility</p:attrName>
                                        </p:attrNameLst>
                                      </p:cBhvr>
                                      <p:to>
                                        <p:strVal val="visible"/>
                                      </p:to>
                                    </p:set>
                                    <p:anim calcmode="lin" valueType="num">
                                      <p:cBhvr additive="base">
                                        <p:cTn id="23" dur="500" fill="hold"/>
                                        <p:tgtEl>
                                          <p:spTgt spid="105480"/>
                                        </p:tgtEl>
                                        <p:attrNameLst>
                                          <p:attrName>ppt_x</p:attrName>
                                        </p:attrNameLst>
                                      </p:cBhvr>
                                      <p:tavLst>
                                        <p:tav tm="0">
                                          <p:val>
                                            <p:strVal val="0-#ppt_w/2"/>
                                          </p:val>
                                        </p:tav>
                                        <p:tav tm="100000">
                                          <p:val>
                                            <p:strVal val="#ppt_x"/>
                                          </p:val>
                                        </p:tav>
                                      </p:tavLst>
                                    </p:anim>
                                    <p:anim calcmode="lin" valueType="num">
                                      <p:cBhvr additive="base">
                                        <p:cTn id="24" dur="500" fill="hold"/>
                                        <p:tgtEl>
                                          <p:spTgt spid="105480"/>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6" presetClass="entr" presetSubtype="0" fill="hold" grpId="0" nodeType="clickEffect">
                                  <p:stCondLst>
                                    <p:cond delay="0"/>
                                  </p:stCondLst>
                                  <p:iterate type="lt">
                                    <p:tmPct val="10000"/>
                                  </p:iterate>
                                  <p:childTnLst>
                                    <p:set>
                                      <p:cBhvr>
                                        <p:cTn id="28" dur="1" fill="hold">
                                          <p:stCondLst>
                                            <p:cond delay="0"/>
                                          </p:stCondLst>
                                        </p:cTn>
                                        <p:tgtEl>
                                          <p:spTgt spid="105476"/>
                                        </p:tgtEl>
                                        <p:attrNameLst>
                                          <p:attrName>style.visibility</p:attrName>
                                        </p:attrNameLst>
                                      </p:cBhvr>
                                      <p:to>
                                        <p:strVal val="visible"/>
                                      </p:to>
                                    </p:set>
                                    <p:anim by="(-#ppt_w*2)" calcmode="lin" valueType="num">
                                      <p:cBhvr rctx="PPT">
                                        <p:cTn id="29" dur="500" autoRev="1" fill="hold">
                                          <p:stCondLst>
                                            <p:cond delay="0"/>
                                          </p:stCondLst>
                                        </p:cTn>
                                        <p:tgtEl>
                                          <p:spTgt spid="105476"/>
                                        </p:tgtEl>
                                        <p:attrNameLst>
                                          <p:attrName>ppt_w</p:attrName>
                                        </p:attrNameLst>
                                      </p:cBhvr>
                                    </p:anim>
                                    <p:anim by="(#ppt_w*0.50)" calcmode="lin" valueType="num">
                                      <p:cBhvr>
                                        <p:cTn id="30" dur="500" decel="50000" autoRev="1" fill="hold">
                                          <p:stCondLst>
                                            <p:cond delay="0"/>
                                          </p:stCondLst>
                                        </p:cTn>
                                        <p:tgtEl>
                                          <p:spTgt spid="105476"/>
                                        </p:tgtEl>
                                        <p:attrNameLst>
                                          <p:attrName>ppt_x</p:attrName>
                                        </p:attrNameLst>
                                      </p:cBhvr>
                                    </p:anim>
                                    <p:anim from="(-#ppt_h/2)" to="(#ppt_y)" calcmode="lin" valueType="num">
                                      <p:cBhvr>
                                        <p:cTn id="31" dur="1000" fill="hold">
                                          <p:stCondLst>
                                            <p:cond delay="0"/>
                                          </p:stCondLst>
                                        </p:cTn>
                                        <p:tgtEl>
                                          <p:spTgt spid="105476"/>
                                        </p:tgtEl>
                                        <p:attrNameLst>
                                          <p:attrName>ppt_y</p:attrName>
                                        </p:attrNameLst>
                                      </p:cBhvr>
                                    </p:anim>
                                    <p:animRot by="21600000">
                                      <p:cBhvr>
                                        <p:cTn id="32" dur="1000" fill="hold">
                                          <p:stCondLst>
                                            <p:cond delay="0"/>
                                          </p:stCondLst>
                                        </p:cTn>
                                        <p:tgtEl>
                                          <p:spTgt spid="105476"/>
                                        </p:tgtEl>
                                        <p:attrNameLst>
                                          <p:attrName>r</p:attrName>
                                        </p:attrNameLst>
                                      </p:cBhvr>
                                    </p:animRot>
                                  </p:childTnLst>
                                </p:cTn>
                              </p:par>
                              <p:par>
                                <p:cTn id="33" presetID="56" presetClass="entr" presetSubtype="0" fill="hold" grpId="0" nodeType="withEffect">
                                  <p:stCondLst>
                                    <p:cond delay="0"/>
                                  </p:stCondLst>
                                  <p:iterate type="lt">
                                    <p:tmPct val="10000"/>
                                  </p:iterate>
                                  <p:childTnLst>
                                    <p:set>
                                      <p:cBhvr>
                                        <p:cTn id="34" dur="1" fill="hold">
                                          <p:stCondLst>
                                            <p:cond delay="0"/>
                                          </p:stCondLst>
                                        </p:cTn>
                                        <p:tgtEl>
                                          <p:spTgt spid="105477"/>
                                        </p:tgtEl>
                                        <p:attrNameLst>
                                          <p:attrName>style.visibility</p:attrName>
                                        </p:attrNameLst>
                                      </p:cBhvr>
                                      <p:to>
                                        <p:strVal val="visible"/>
                                      </p:to>
                                    </p:set>
                                    <p:anim by="(-#ppt_w*2)" calcmode="lin" valueType="num">
                                      <p:cBhvr rctx="PPT">
                                        <p:cTn id="35" dur="500" autoRev="1" fill="hold">
                                          <p:stCondLst>
                                            <p:cond delay="0"/>
                                          </p:stCondLst>
                                        </p:cTn>
                                        <p:tgtEl>
                                          <p:spTgt spid="105477"/>
                                        </p:tgtEl>
                                        <p:attrNameLst>
                                          <p:attrName>ppt_w</p:attrName>
                                        </p:attrNameLst>
                                      </p:cBhvr>
                                    </p:anim>
                                    <p:anim by="(#ppt_w*0.50)" calcmode="lin" valueType="num">
                                      <p:cBhvr>
                                        <p:cTn id="36" dur="500" decel="50000" autoRev="1" fill="hold">
                                          <p:stCondLst>
                                            <p:cond delay="0"/>
                                          </p:stCondLst>
                                        </p:cTn>
                                        <p:tgtEl>
                                          <p:spTgt spid="105477"/>
                                        </p:tgtEl>
                                        <p:attrNameLst>
                                          <p:attrName>ppt_x</p:attrName>
                                        </p:attrNameLst>
                                      </p:cBhvr>
                                    </p:anim>
                                    <p:anim from="(-#ppt_h/2)" to="(#ppt_y)" calcmode="lin" valueType="num">
                                      <p:cBhvr>
                                        <p:cTn id="37" dur="1000" fill="hold">
                                          <p:stCondLst>
                                            <p:cond delay="0"/>
                                          </p:stCondLst>
                                        </p:cTn>
                                        <p:tgtEl>
                                          <p:spTgt spid="105477"/>
                                        </p:tgtEl>
                                        <p:attrNameLst>
                                          <p:attrName>ppt_y</p:attrName>
                                        </p:attrNameLst>
                                      </p:cBhvr>
                                    </p:anim>
                                    <p:animRot by="21600000">
                                      <p:cBhvr>
                                        <p:cTn id="38" dur="1000" fill="hold">
                                          <p:stCondLst>
                                            <p:cond delay="0"/>
                                          </p:stCondLst>
                                        </p:cTn>
                                        <p:tgtEl>
                                          <p:spTgt spid="105477"/>
                                        </p:tgtEl>
                                        <p:attrNameLst>
                                          <p:attrName>r</p:attrName>
                                        </p:attrNameLst>
                                      </p:cBhvr>
                                    </p:animRot>
                                  </p:childTnLst>
                                </p:cTn>
                              </p:par>
                              <p:par>
                                <p:cTn id="39" presetID="56" presetClass="entr" presetSubtype="0" fill="hold" grpId="0" nodeType="withEffect">
                                  <p:stCondLst>
                                    <p:cond delay="0"/>
                                  </p:stCondLst>
                                  <p:iterate type="lt">
                                    <p:tmPct val="10000"/>
                                  </p:iterate>
                                  <p:childTnLst>
                                    <p:set>
                                      <p:cBhvr>
                                        <p:cTn id="40" dur="1" fill="hold">
                                          <p:stCondLst>
                                            <p:cond delay="0"/>
                                          </p:stCondLst>
                                        </p:cTn>
                                        <p:tgtEl>
                                          <p:spTgt spid="105478"/>
                                        </p:tgtEl>
                                        <p:attrNameLst>
                                          <p:attrName>style.visibility</p:attrName>
                                        </p:attrNameLst>
                                      </p:cBhvr>
                                      <p:to>
                                        <p:strVal val="visible"/>
                                      </p:to>
                                    </p:set>
                                    <p:anim by="(-#ppt_w*2)" calcmode="lin" valueType="num">
                                      <p:cBhvr rctx="PPT">
                                        <p:cTn id="41" dur="500" autoRev="1" fill="hold">
                                          <p:stCondLst>
                                            <p:cond delay="0"/>
                                          </p:stCondLst>
                                        </p:cTn>
                                        <p:tgtEl>
                                          <p:spTgt spid="105478"/>
                                        </p:tgtEl>
                                        <p:attrNameLst>
                                          <p:attrName>ppt_w</p:attrName>
                                        </p:attrNameLst>
                                      </p:cBhvr>
                                    </p:anim>
                                    <p:anim by="(#ppt_w*0.50)" calcmode="lin" valueType="num">
                                      <p:cBhvr>
                                        <p:cTn id="42" dur="500" decel="50000" autoRev="1" fill="hold">
                                          <p:stCondLst>
                                            <p:cond delay="0"/>
                                          </p:stCondLst>
                                        </p:cTn>
                                        <p:tgtEl>
                                          <p:spTgt spid="105478"/>
                                        </p:tgtEl>
                                        <p:attrNameLst>
                                          <p:attrName>ppt_x</p:attrName>
                                        </p:attrNameLst>
                                      </p:cBhvr>
                                    </p:anim>
                                    <p:anim from="(-#ppt_h/2)" to="(#ppt_y)" calcmode="lin" valueType="num">
                                      <p:cBhvr>
                                        <p:cTn id="43" dur="1000" fill="hold">
                                          <p:stCondLst>
                                            <p:cond delay="0"/>
                                          </p:stCondLst>
                                        </p:cTn>
                                        <p:tgtEl>
                                          <p:spTgt spid="105478"/>
                                        </p:tgtEl>
                                        <p:attrNameLst>
                                          <p:attrName>ppt_y</p:attrName>
                                        </p:attrNameLst>
                                      </p:cBhvr>
                                    </p:anim>
                                    <p:animRot by="21600000">
                                      <p:cBhvr>
                                        <p:cTn id="44" dur="1000" fill="hold">
                                          <p:stCondLst>
                                            <p:cond delay="0"/>
                                          </p:stCondLst>
                                        </p:cTn>
                                        <p:tgtEl>
                                          <p:spTgt spid="105478"/>
                                        </p:tgtEl>
                                        <p:attrNameLst>
                                          <p:attrName>r</p:attrName>
                                        </p:attrNameLst>
                                      </p:cBhvr>
                                    </p:animRot>
                                  </p:childTnLst>
                                </p:cTn>
                              </p:par>
                            </p:childTnLst>
                          </p:cTn>
                        </p:par>
                      </p:childTnLst>
                    </p:cTn>
                  </p:par>
                  <p:par>
                    <p:cTn id="45" fill="hold" nodeType="clickPar">
                      <p:stCondLst>
                        <p:cond delay="indefinite"/>
                      </p:stCondLst>
                      <p:childTnLst>
                        <p:par>
                          <p:cTn id="46" fill="hold" nodeType="withGroup">
                            <p:stCondLst>
                              <p:cond delay="0"/>
                            </p:stCondLst>
                            <p:childTnLst>
                              <p:par>
                                <p:cTn id="47" presetID="26" presetClass="entr" presetSubtype="0" fill="hold" grpId="0" nodeType="clickEffect">
                                  <p:stCondLst>
                                    <p:cond delay="0"/>
                                  </p:stCondLst>
                                  <p:childTnLst>
                                    <p:set>
                                      <p:cBhvr>
                                        <p:cTn id="48" dur="1" fill="hold">
                                          <p:stCondLst>
                                            <p:cond delay="0"/>
                                          </p:stCondLst>
                                        </p:cTn>
                                        <p:tgtEl>
                                          <p:spTgt spid="105486"/>
                                        </p:tgtEl>
                                        <p:attrNameLst>
                                          <p:attrName>style.visibility</p:attrName>
                                        </p:attrNameLst>
                                      </p:cBhvr>
                                      <p:to>
                                        <p:strVal val="visible"/>
                                      </p:to>
                                    </p:set>
                                    <p:animEffect transition="in" filter="wipe(down)">
                                      <p:cBhvr>
                                        <p:cTn id="49" dur="580">
                                          <p:stCondLst>
                                            <p:cond delay="0"/>
                                          </p:stCondLst>
                                        </p:cTn>
                                        <p:tgtEl>
                                          <p:spTgt spid="105486"/>
                                        </p:tgtEl>
                                      </p:cBhvr>
                                    </p:animEffect>
                                    <p:anim calcmode="lin" valueType="num">
                                      <p:cBhvr>
                                        <p:cTn id="50" dur="1822" tmFilter="0,0; 0.14,0.36; 0.43,0.73; 0.71,0.91; 1.0,1.0">
                                          <p:stCondLst>
                                            <p:cond delay="0"/>
                                          </p:stCondLst>
                                        </p:cTn>
                                        <p:tgtEl>
                                          <p:spTgt spid="105486"/>
                                        </p:tgtEl>
                                        <p:attrNameLst>
                                          <p:attrName>ppt_x</p:attrName>
                                        </p:attrNameLst>
                                      </p:cBhvr>
                                      <p:tavLst>
                                        <p:tav tm="0">
                                          <p:val>
                                            <p:strVal val="#ppt_x-0.25"/>
                                          </p:val>
                                        </p:tav>
                                        <p:tav tm="100000">
                                          <p:val>
                                            <p:strVal val="#ppt_x"/>
                                          </p:val>
                                        </p:tav>
                                      </p:tavLst>
                                    </p:anim>
                                    <p:anim calcmode="lin" valueType="num">
                                      <p:cBhvr>
                                        <p:cTn id="51" dur="664" tmFilter="0.0,0.0; 0.25,0.07; 0.50,0.2; 0.75,0.467; 1.0,1.0">
                                          <p:stCondLst>
                                            <p:cond delay="0"/>
                                          </p:stCondLst>
                                        </p:cTn>
                                        <p:tgtEl>
                                          <p:spTgt spid="105486"/>
                                        </p:tgtEl>
                                        <p:attrNameLst>
                                          <p:attrName>ppt_y</p:attrName>
                                        </p:attrNameLst>
                                      </p:cBhvr>
                                      <p:tavLst>
                                        <p:tav tm="0" fmla="#ppt_y-sin(pi*$)/3">
                                          <p:val>
                                            <p:fltVal val="0.5"/>
                                          </p:val>
                                        </p:tav>
                                        <p:tav tm="100000">
                                          <p:val>
                                            <p:fltVal val="1"/>
                                          </p:val>
                                        </p:tav>
                                      </p:tavLst>
                                    </p:anim>
                                    <p:anim calcmode="lin" valueType="num">
                                      <p:cBhvr>
                                        <p:cTn id="52" dur="664" tmFilter="0, 0; 0.125,0.2665; 0.25,0.4; 0.375,0.465; 0.5,0.5;  0.625,0.535; 0.75,0.6; 0.875,0.7335; 1,1">
                                          <p:stCondLst>
                                            <p:cond delay="664"/>
                                          </p:stCondLst>
                                        </p:cTn>
                                        <p:tgtEl>
                                          <p:spTgt spid="105486"/>
                                        </p:tgtEl>
                                        <p:attrNameLst>
                                          <p:attrName>ppt_y</p:attrName>
                                        </p:attrNameLst>
                                      </p:cBhvr>
                                      <p:tavLst>
                                        <p:tav tm="0" fmla="#ppt_y-sin(pi*$)/9">
                                          <p:val>
                                            <p:fltVal val="0"/>
                                          </p:val>
                                        </p:tav>
                                        <p:tav tm="100000">
                                          <p:val>
                                            <p:fltVal val="1"/>
                                          </p:val>
                                        </p:tav>
                                      </p:tavLst>
                                    </p:anim>
                                    <p:anim calcmode="lin" valueType="num">
                                      <p:cBhvr>
                                        <p:cTn id="53" dur="332" tmFilter="0, 0; 0.125,0.2665; 0.25,0.4; 0.375,0.465; 0.5,0.5;  0.625,0.535; 0.75,0.6; 0.875,0.7335; 1,1">
                                          <p:stCondLst>
                                            <p:cond delay="1324"/>
                                          </p:stCondLst>
                                        </p:cTn>
                                        <p:tgtEl>
                                          <p:spTgt spid="105486"/>
                                        </p:tgtEl>
                                        <p:attrNameLst>
                                          <p:attrName>ppt_y</p:attrName>
                                        </p:attrNameLst>
                                      </p:cBhvr>
                                      <p:tavLst>
                                        <p:tav tm="0" fmla="#ppt_y-sin(pi*$)/27">
                                          <p:val>
                                            <p:fltVal val="0"/>
                                          </p:val>
                                        </p:tav>
                                        <p:tav tm="100000">
                                          <p:val>
                                            <p:fltVal val="1"/>
                                          </p:val>
                                        </p:tav>
                                      </p:tavLst>
                                    </p:anim>
                                    <p:anim calcmode="lin" valueType="num">
                                      <p:cBhvr>
                                        <p:cTn id="54" dur="164" tmFilter="0, 0; 0.125,0.2665; 0.25,0.4; 0.375,0.465; 0.5,0.5;  0.625,0.535; 0.75,0.6; 0.875,0.7335; 1,1">
                                          <p:stCondLst>
                                            <p:cond delay="1656"/>
                                          </p:stCondLst>
                                        </p:cTn>
                                        <p:tgtEl>
                                          <p:spTgt spid="105486"/>
                                        </p:tgtEl>
                                        <p:attrNameLst>
                                          <p:attrName>ppt_y</p:attrName>
                                        </p:attrNameLst>
                                      </p:cBhvr>
                                      <p:tavLst>
                                        <p:tav tm="0" fmla="#ppt_y-sin(pi*$)/81">
                                          <p:val>
                                            <p:fltVal val="0"/>
                                          </p:val>
                                        </p:tav>
                                        <p:tav tm="100000">
                                          <p:val>
                                            <p:fltVal val="1"/>
                                          </p:val>
                                        </p:tav>
                                      </p:tavLst>
                                    </p:anim>
                                    <p:animScale>
                                      <p:cBhvr>
                                        <p:cTn id="55" dur="26">
                                          <p:stCondLst>
                                            <p:cond delay="650"/>
                                          </p:stCondLst>
                                        </p:cTn>
                                        <p:tgtEl>
                                          <p:spTgt spid="105486"/>
                                        </p:tgtEl>
                                      </p:cBhvr>
                                      <p:to x="100000" y="60000"/>
                                    </p:animScale>
                                    <p:animScale>
                                      <p:cBhvr>
                                        <p:cTn id="56" dur="166" decel="50000">
                                          <p:stCondLst>
                                            <p:cond delay="676"/>
                                          </p:stCondLst>
                                        </p:cTn>
                                        <p:tgtEl>
                                          <p:spTgt spid="105486"/>
                                        </p:tgtEl>
                                      </p:cBhvr>
                                      <p:to x="100000" y="100000"/>
                                    </p:animScale>
                                    <p:animScale>
                                      <p:cBhvr>
                                        <p:cTn id="57" dur="26">
                                          <p:stCondLst>
                                            <p:cond delay="1312"/>
                                          </p:stCondLst>
                                        </p:cTn>
                                        <p:tgtEl>
                                          <p:spTgt spid="105486"/>
                                        </p:tgtEl>
                                      </p:cBhvr>
                                      <p:to x="100000" y="80000"/>
                                    </p:animScale>
                                    <p:animScale>
                                      <p:cBhvr>
                                        <p:cTn id="58" dur="166" decel="50000">
                                          <p:stCondLst>
                                            <p:cond delay="1338"/>
                                          </p:stCondLst>
                                        </p:cTn>
                                        <p:tgtEl>
                                          <p:spTgt spid="105486"/>
                                        </p:tgtEl>
                                      </p:cBhvr>
                                      <p:to x="100000" y="100000"/>
                                    </p:animScale>
                                    <p:animScale>
                                      <p:cBhvr>
                                        <p:cTn id="59" dur="26">
                                          <p:stCondLst>
                                            <p:cond delay="1642"/>
                                          </p:stCondLst>
                                        </p:cTn>
                                        <p:tgtEl>
                                          <p:spTgt spid="105486"/>
                                        </p:tgtEl>
                                      </p:cBhvr>
                                      <p:to x="100000" y="90000"/>
                                    </p:animScale>
                                    <p:animScale>
                                      <p:cBhvr>
                                        <p:cTn id="60" dur="166" decel="50000">
                                          <p:stCondLst>
                                            <p:cond delay="1668"/>
                                          </p:stCondLst>
                                        </p:cTn>
                                        <p:tgtEl>
                                          <p:spTgt spid="105486"/>
                                        </p:tgtEl>
                                      </p:cBhvr>
                                      <p:to x="100000" y="100000"/>
                                    </p:animScale>
                                    <p:animScale>
                                      <p:cBhvr>
                                        <p:cTn id="61" dur="26">
                                          <p:stCondLst>
                                            <p:cond delay="1808"/>
                                          </p:stCondLst>
                                        </p:cTn>
                                        <p:tgtEl>
                                          <p:spTgt spid="105486"/>
                                        </p:tgtEl>
                                      </p:cBhvr>
                                      <p:to x="100000" y="95000"/>
                                    </p:animScale>
                                    <p:animScale>
                                      <p:cBhvr>
                                        <p:cTn id="62" dur="166" decel="50000">
                                          <p:stCondLst>
                                            <p:cond delay="1834"/>
                                          </p:stCondLst>
                                        </p:cTn>
                                        <p:tgtEl>
                                          <p:spTgt spid="105486"/>
                                        </p:tgtEl>
                                      </p:cBhvr>
                                      <p:to x="100000" y="100000"/>
                                    </p:animScale>
                                  </p:childTnLst>
                                </p:cTn>
                              </p:par>
                              <p:par>
                                <p:cTn id="63" presetID="26" presetClass="entr" presetSubtype="0" fill="hold" grpId="0" nodeType="withEffect">
                                  <p:stCondLst>
                                    <p:cond delay="0"/>
                                  </p:stCondLst>
                                  <p:childTnLst>
                                    <p:set>
                                      <p:cBhvr>
                                        <p:cTn id="64" dur="1" fill="hold">
                                          <p:stCondLst>
                                            <p:cond delay="0"/>
                                          </p:stCondLst>
                                        </p:cTn>
                                        <p:tgtEl>
                                          <p:spTgt spid="105485"/>
                                        </p:tgtEl>
                                        <p:attrNameLst>
                                          <p:attrName>style.visibility</p:attrName>
                                        </p:attrNameLst>
                                      </p:cBhvr>
                                      <p:to>
                                        <p:strVal val="visible"/>
                                      </p:to>
                                    </p:set>
                                    <p:animEffect transition="in" filter="wipe(down)">
                                      <p:cBhvr>
                                        <p:cTn id="65" dur="580">
                                          <p:stCondLst>
                                            <p:cond delay="0"/>
                                          </p:stCondLst>
                                        </p:cTn>
                                        <p:tgtEl>
                                          <p:spTgt spid="105485"/>
                                        </p:tgtEl>
                                      </p:cBhvr>
                                    </p:animEffect>
                                    <p:anim calcmode="lin" valueType="num">
                                      <p:cBhvr>
                                        <p:cTn id="66" dur="1822" tmFilter="0,0; 0.14,0.36; 0.43,0.73; 0.71,0.91; 1.0,1.0">
                                          <p:stCondLst>
                                            <p:cond delay="0"/>
                                          </p:stCondLst>
                                        </p:cTn>
                                        <p:tgtEl>
                                          <p:spTgt spid="105485"/>
                                        </p:tgtEl>
                                        <p:attrNameLst>
                                          <p:attrName>ppt_x</p:attrName>
                                        </p:attrNameLst>
                                      </p:cBhvr>
                                      <p:tavLst>
                                        <p:tav tm="0">
                                          <p:val>
                                            <p:strVal val="#ppt_x-0.25"/>
                                          </p:val>
                                        </p:tav>
                                        <p:tav tm="100000">
                                          <p:val>
                                            <p:strVal val="#ppt_x"/>
                                          </p:val>
                                        </p:tav>
                                      </p:tavLst>
                                    </p:anim>
                                    <p:anim calcmode="lin" valueType="num">
                                      <p:cBhvr>
                                        <p:cTn id="67" dur="664" tmFilter="0.0,0.0; 0.25,0.07; 0.50,0.2; 0.75,0.467; 1.0,1.0">
                                          <p:stCondLst>
                                            <p:cond delay="0"/>
                                          </p:stCondLst>
                                        </p:cTn>
                                        <p:tgtEl>
                                          <p:spTgt spid="105485"/>
                                        </p:tgtEl>
                                        <p:attrNameLst>
                                          <p:attrName>ppt_y</p:attrName>
                                        </p:attrNameLst>
                                      </p:cBhvr>
                                      <p:tavLst>
                                        <p:tav tm="0" fmla="#ppt_y-sin(pi*$)/3">
                                          <p:val>
                                            <p:fltVal val="0.5"/>
                                          </p:val>
                                        </p:tav>
                                        <p:tav tm="100000">
                                          <p:val>
                                            <p:fltVal val="1"/>
                                          </p:val>
                                        </p:tav>
                                      </p:tavLst>
                                    </p:anim>
                                    <p:anim calcmode="lin" valueType="num">
                                      <p:cBhvr>
                                        <p:cTn id="68" dur="664" tmFilter="0, 0; 0.125,0.2665; 0.25,0.4; 0.375,0.465; 0.5,0.5;  0.625,0.535; 0.75,0.6; 0.875,0.7335; 1,1">
                                          <p:stCondLst>
                                            <p:cond delay="664"/>
                                          </p:stCondLst>
                                        </p:cTn>
                                        <p:tgtEl>
                                          <p:spTgt spid="105485"/>
                                        </p:tgtEl>
                                        <p:attrNameLst>
                                          <p:attrName>ppt_y</p:attrName>
                                        </p:attrNameLst>
                                      </p:cBhvr>
                                      <p:tavLst>
                                        <p:tav tm="0" fmla="#ppt_y-sin(pi*$)/9">
                                          <p:val>
                                            <p:fltVal val="0"/>
                                          </p:val>
                                        </p:tav>
                                        <p:tav tm="100000">
                                          <p:val>
                                            <p:fltVal val="1"/>
                                          </p:val>
                                        </p:tav>
                                      </p:tavLst>
                                    </p:anim>
                                    <p:anim calcmode="lin" valueType="num">
                                      <p:cBhvr>
                                        <p:cTn id="69" dur="332" tmFilter="0, 0; 0.125,0.2665; 0.25,0.4; 0.375,0.465; 0.5,0.5;  0.625,0.535; 0.75,0.6; 0.875,0.7335; 1,1">
                                          <p:stCondLst>
                                            <p:cond delay="1324"/>
                                          </p:stCondLst>
                                        </p:cTn>
                                        <p:tgtEl>
                                          <p:spTgt spid="105485"/>
                                        </p:tgtEl>
                                        <p:attrNameLst>
                                          <p:attrName>ppt_y</p:attrName>
                                        </p:attrNameLst>
                                      </p:cBhvr>
                                      <p:tavLst>
                                        <p:tav tm="0" fmla="#ppt_y-sin(pi*$)/27">
                                          <p:val>
                                            <p:fltVal val="0"/>
                                          </p:val>
                                        </p:tav>
                                        <p:tav tm="100000">
                                          <p:val>
                                            <p:fltVal val="1"/>
                                          </p:val>
                                        </p:tav>
                                      </p:tavLst>
                                    </p:anim>
                                    <p:anim calcmode="lin" valueType="num">
                                      <p:cBhvr>
                                        <p:cTn id="70" dur="164" tmFilter="0, 0; 0.125,0.2665; 0.25,0.4; 0.375,0.465; 0.5,0.5;  0.625,0.535; 0.75,0.6; 0.875,0.7335; 1,1">
                                          <p:stCondLst>
                                            <p:cond delay="1656"/>
                                          </p:stCondLst>
                                        </p:cTn>
                                        <p:tgtEl>
                                          <p:spTgt spid="105485"/>
                                        </p:tgtEl>
                                        <p:attrNameLst>
                                          <p:attrName>ppt_y</p:attrName>
                                        </p:attrNameLst>
                                      </p:cBhvr>
                                      <p:tavLst>
                                        <p:tav tm="0" fmla="#ppt_y-sin(pi*$)/81">
                                          <p:val>
                                            <p:fltVal val="0"/>
                                          </p:val>
                                        </p:tav>
                                        <p:tav tm="100000">
                                          <p:val>
                                            <p:fltVal val="1"/>
                                          </p:val>
                                        </p:tav>
                                      </p:tavLst>
                                    </p:anim>
                                    <p:animScale>
                                      <p:cBhvr>
                                        <p:cTn id="71" dur="26">
                                          <p:stCondLst>
                                            <p:cond delay="650"/>
                                          </p:stCondLst>
                                        </p:cTn>
                                        <p:tgtEl>
                                          <p:spTgt spid="105485"/>
                                        </p:tgtEl>
                                      </p:cBhvr>
                                      <p:to x="100000" y="60000"/>
                                    </p:animScale>
                                    <p:animScale>
                                      <p:cBhvr>
                                        <p:cTn id="72" dur="166" decel="50000">
                                          <p:stCondLst>
                                            <p:cond delay="676"/>
                                          </p:stCondLst>
                                        </p:cTn>
                                        <p:tgtEl>
                                          <p:spTgt spid="105485"/>
                                        </p:tgtEl>
                                      </p:cBhvr>
                                      <p:to x="100000" y="100000"/>
                                    </p:animScale>
                                    <p:animScale>
                                      <p:cBhvr>
                                        <p:cTn id="73" dur="26">
                                          <p:stCondLst>
                                            <p:cond delay="1312"/>
                                          </p:stCondLst>
                                        </p:cTn>
                                        <p:tgtEl>
                                          <p:spTgt spid="105485"/>
                                        </p:tgtEl>
                                      </p:cBhvr>
                                      <p:to x="100000" y="80000"/>
                                    </p:animScale>
                                    <p:animScale>
                                      <p:cBhvr>
                                        <p:cTn id="74" dur="166" decel="50000">
                                          <p:stCondLst>
                                            <p:cond delay="1338"/>
                                          </p:stCondLst>
                                        </p:cTn>
                                        <p:tgtEl>
                                          <p:spTgt spid="105485"/>
                                        </p:tgtEl>
                                      </p:cBhvr>
                                      <p:to x="100000" y="100000"/>
                                    </p:animScale>
                                    <p:animScale>
                                      <p:cBhvr>
                                        <p:cTn id="75" dur="26">
                                          <p:stCondLst>
                                            <p:cond delay="1642"/>
                                          </p:stCondLst>
                                        </p:cTn>
                                        <p:tgtEl>
                                          <p:spTgt spid="105485"/>
                                        </p:tgtEl>
                                      </p:cBhvr>
                                      <p:to x="100000" y="90000"/>
                                    </p:animScale>
                                    <p:animScale>
                                      <p:cBhvr>
                                        <p:cTn id="76" dur="166" decel="50000">
                                          <p:stCondLst>
                                            <p:cond delay="1668"/>
                                          </p:stCondLst>
                                        </p:cTn>
                                        <p:tgtEl>
                                          <p:spTgt spid="105485"/>
                                        </p:tgtEl>
                                      </p:cBhvr>
                                      <p:to x="100000" y="100000"/>
                                    </p:animScale>
                                    <p:animScale>
                                      <p:cBhvr>
                                        <p:cTn id="77" dur="26">
                                          <p:stCondLst>
                                            <p:cond delay="1808"/>
                                          </p:stCondLst>
                                        </p:cTn>
                                        <p:tgtEl>
                                          <p:spTgt spid="105485"/>
                                        </p:tgtEl>
                                      </p:cBhvr>
                                      <p:to x="100000" y="95000"/>
                                    </p:animScale>
                                    <p:animScale>
                                      <p:cBhvr>
                                        <p:cTn id="78" dur="166" decel="50000">
                                          <p:stCondLst>
                                            <p:cond delay="1834"/>
                                          </p:stCondLst>
                                        </p:cTn>
                                        <p:tgtEl>
                                          <p:spTgt spid="105485"/>
                                        </p:tgtEl>
                                      </p:cBhvr>
                                      <p:to x="100000" y="100000"/>
                                    </p:animScale>
                                  </p:childTnLst>
                                </p:cTn>
                              </p:par>
                              <p:par>
                                <p:cTn id="79" presetID="22" presetClass="entr" presetSubtype="4" fill="hold" grpId="0" nodeType="withEffect">
                                  <p:stCondLst>
                                    <p:cond delay="0"/>
                                  </p:stCondLst>
                                  <p:childTnLst>
                                    <p:set>
                                      <p:cBhvr>
                                        <p:cTn id="80" dur="1" fill="hold">
                                          <p:stCondLst>
                                            <p:cond delay="0"/>
                                          </p:stCondLst>
                                        </p:cTn>
                                        <p:tgtEl>
                                          <p:spTgt spid="105488"/>
                                        </p:tgtEl>
                                        <p:attrNameLst>
                                          <p:attrName>style.visibility</p:attrName>
                                        </p:attrNameLst>
                                      </p:cBhvr>
                                      <p:to>
                                        <p:strVal val="visible"/>
                                      </p:to>
                                    </p:set>
                                    <p:animEffect transition="in" filter="wipe(down)">
                                      <p:cBhvr>
                                        <p:cTn id="81" dur="500"/>
                                        <p:tgtEl>
                                          <p:spTgt spid="105488"/>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1" presetClass="entr" presetSubtype="4" fill="hold" grpId="0" nodeType="clickEffect">
                                  <p:stCondLst>
                                    <p:cond delay="0"/>
                                  </p:stCondLst>
                                  <p:childTnLst>
                                    <p:set>
                                      <p:cBhvr>
                                        <p:cTn id="85" dur="1" fill="hold">
                                          <p:stCondLst>
                                            <p:cond delay="0"/>
                                          </p:stCondLst>
                                        </p:cTn>
                                        <p:tgtEl>
                                          <p:spTgt spid="105483"/>
                                        </p:tgtEl>
                                        <p:attrNameLst>
                                          <p:attrName>style.visibility</p:attrName>
                                        </p:attrNameLst>
                                      </p:cBhvr>
                                      <p:to>
                                        <p:strVal val="visible"/>
                                      </p:to>
                                    </p:set>
                                    <p:animEffect transition="in" filter="wheel(4)">
                                      <p:cBhvr>
                                        <p:cTn id="86" dur="2000"/>
                                        <p:tgtEl>
                                          <p:spTgt spid="105483"/>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8" presetClass="entr" presetSubtype="16" fill="hold" grpId="0" nodeType="clickEffect">
                                  <p:stCondLst>
                                    <p:cond delay="0"/>
                                  </p:stCondLst>
                                  <p:childTnLst>
                                    <p:set>
                                      <p:cBhvr>
                                        <p:cTn id="90" dur="1" fill="hold">
                                          <p:stCondLst>
                                            <p:cond delay="0"/>
                                          </p:stCondLst>
                                        </p:cTn>
                                        <p:tgtEl>
                                          <p:spTgt spid="105484"/>
                                        </p:tgtEl>
                                        <p:attrNameLst>
                                          <p:attrName>style.visibility</p:attrName>
                                        </p:attrNameLst>
                                      </p:cBhvr>
                                      <p:to>
                                        <p:strVal val="visible"/>
                                      </p:to>
                                    </p:set>
                                    <p:animEffect transition="in" filter="diamond(in)">
                                      <p:cBhvr>
                                        <p:cTn id="91" dur="2000"/>
                                        <p:tgtEl>
                                          <p:spTgt spid="105484"/>
                                        </p:tgtEl>
                                      </p:cBhvr>
                                    </p:animEffect>
                                  </p:childTnLst>
                                </p:cTn>
                              </p:par>
                              <p:par>
                                <p:cTn id="92" presetID="26" presetClass="entr" presetSubtype="0" fill="hold" grpId="0" nodeType="withEffect">
                                  <p:stCondLst>
                                    <p:cond delay="0"/>
                                  </p:stCondLst>
                                  <p:childTnLst>
                                    <p:set>
                                      <p:cBhvr>
                                        <p:cTn id="93" dur="1" fill="hold">
                                          <p:stCondLst>
                                            <p:cond delay="0"/>
                                          </p:stCondLst>
                                        </p:cTn>
                                        <p:tgtEl>
                                          <p:spTgt spid="105489"/>
                                        </p:tgtEl>
                                        <p:attrNameLst>
                                          <p:attrName>style.visibility</p:attrName>
                                        </p:attrNameLst>
                                      </p:cBhvr>
                                      <p:to>
                                        <p:strVal val="visible"/>
                                      </p:to>
                                    </p:set>
                                    <p:animEffect transition="in" filter="wipe(down)">
                                      <p:cBhvr>
                                        <p:cTn id="94" dur="580">
                                          <p:stCondLst>
                                            <p:cond delay="0"/>
                                          </p:stCondLst>
                                        </p:cTn>
                                        <p:tgtEl>
                                          <p:spTgt spid="105489"/>
                                        </p:tgtEl>
                                      </p:cBhvr>
                                    </p:animEffect>
                                    <p:anim calcmode="lin" valueType="num">
                                      <p:cBhvr>
                                        <p:cTn id="95" dur="1822" tmFilter="0,0; 0.14,0.36; 0.43,0.73; 0.71,0.91; 1.0,1.0">
                                          <p:stCondLst>
                                            <p:cond delay="0"/>
                                          </p:stCondLst>
                                        </p:cTn>
                                        <p:tgtEl>
                                          <p:spTgt spid="105489"/>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105489"/>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105489"/>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105489"/>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105489"/>
                                        </p:tgtEl>
                                        <p:attrNameLst>
                                          <p:attrName>ppt_y</p:attrName>
                                        </p:attrNameLst>
                                      </p:cBhvr>
                                      <p:tavLst>
                                        <p:tav tm="0" fmla="#ppt_y-sin(pi*$)/81">
                                          <p:val>
                                            <p:fltVal val="0"/>
                                          </p:val>
                                        </p:tav>
                                        <p:tav tm="100000">
                                          <p:val>
                                            <p:fltVal val="1"/>
                                          </p:val>
                                        </p:tav>
                                      </p:tavLst>
                                    </p:anim>
                                    <p:animScale>
                                      <p:cBhvr>
                                        <p:cTn id="100" dur="26">
                                          <p:stCondLst>
                                            <p:cond delay="650"/>
                                          </p:stCondLst>
                                        </p:cTn>
                                        <p:tgtEl>
                                          <p:spTgt spid="105489"/>
                                        </p:tgtEl>
                                      </p:cBhvr>
                                      <p:to x="100000" y="60000"/>
                                    </p:animScale>
                                    <p:animScale>
                                      <p:cBhvr>
                                        <p:cTn id="101" dur="166" decel="50000">
                                          <p:stCondLst>
                                            <p:cond delay="676"/>
                                          </p:stCondLst>
                                        </p:cTn>
                                        <p:tgtEl>
                                          <p:spTgt spid="105489"/>
                                        </p:tgtEl>
                                      </p:cBhvr>
                                      <p:to x="100000" y="100000"/>
                                    </p:animScale>
                                    <p:animScale>
                                      <p:cBhvr>
                                        <p:cTn id="102" dur="26">
                                          <p:stCondLst>
                                            <p:cond delay="1312"/>
                                          </p:stCondLst>
                                        </p:cTn>
                                        <p:tgtEl>
                                          <p:spTgt spid="105489"/>
                                        </p:tgtEl>
                                      </p:cBhvr>
                                      <p:to x="100000" y="80000"/>
                                    </p:animScale>
                                    <p:animScale>
                                      <p:cBhvr>
                                        <p:cTn id="103" dur="166" decel="50000">
                                          <p:stCondLst>
                                            <p:cond delay="1338"/>
                                          </p:stCondLst>
                                        </p:cTn>
                                        <p:tgtEl>
                                          <p:spTgt spid="105489"/>
                                        </p:tgtEl>
                                      </p:cBhvr>
                                      <p:to x="100000" y="100000"/>
                                    </p:animScale>
                                    <p:animScale>
                                      <p:cBhvr>
                                        <p:cTn id="104" dur="26">
                                          <p:stCondLst>
                                            <p:cond delay="1642"/>
                                          </p:stCondLst>
                                        </p:cTn>
                                        <p:tgtEl>
                                          <p:spTgt spid="105489"/>
                                        </p:tgtEl>
                                      </p:cBhvr>
                                      <p:to x="100000" y="90000"/>
                                    </p:animScale>
                                    <p:animScale>
                                      <p:cBhvr>
                                        <p:cTn id="105" dur="166" decel="50000">
                                          <p:stCondLst>
                                            <p:cond delay="1668"/>
                                          </p:stCondLst>
                                        </p:cTn>
                                        <p:tgtEl>
                                          <p:spTgt spid="105489"/>
                                        </p:tgtEl>
                                      </p:cBhvr>
                                      <p:to x="100000" y="100000"/>
                                    </p:animScale>
                                    <p:animScale>
                                      <p:cBhvr>
                                        <p:cTn id="106" dur="26">
                                          <p:stCondLst>
                                            <p:cond delay="1808"/>
                                          </p:stCondLst>
                                        </p:cTn>
                                        <p:tgtEl>
                                          <p:spTgt spid="105489"/>
                                        </p:tgtEl>
                                      </p:cBhvr>
                                      <p:to x="100000" y="95000"/>
                                    </p:animScale>
                                    <p:animScale>
                                      <p:cBhvr>
                                        <p:cTn id="107" dur="166" decel="50000">
                                          <p:stCondLst>
                                            <p:cond delay="1834"/>
                                          </p:stCondLst>
                                        </p:cTn>
                                        <p:tgtEl>
                                          <p:spTgt spid="105489"/>
                                        </p:tgtEl>
                                      </p:cBhvr>
                                      <p:to x="100000" y="100000"/>
                                    </p:animScale>
                                  </p:childTnLst>
                                </p:cTn>
                              </p:par>
                              <p:par>
                                <p:cTn id="108" presetID="8" presetClass="emph" presetSubtype="0" fill="hold" grpId="1" nodeType="withEffect">
                                  <p:stCondLst>
                                    <p:cond delay="0"/>
                                  </p:stCondLst>
                                  <p:childTnLst>
                                    <p:animRot by="21600000">
                                      <p:cBhvr>
                                        <p:cTn id="109" dur="2000" fill="hold"/>
                                        <p:tgtEl>
                                          <p:spTgt spid="105489"/>
                                        </p:tgtEl>
                                        <p:attrNameLst>
                                          <p:attrName>r</p:attrName>
                                        </p:attrNameLst>
                                      </p:cBhvr>
                                    </p:animRot>
                                  </p:childTnLst>
                                </p:cTn>
                              </p:par>
                              <p:par>
                                <p:cTn id="110" presetID="26" presetClass="entr" presetSubtype="0" fill="hold" grpId="0" nodeType="withEffect">
                                  <p:stCondLst>
                                    <p:cond delay="0"/>
                                  </p:stCondLst>
                                  <p:childTnLst>
                                    <p:set>
                                      <p:cBhvr>
                                        <p:cTn id="111" dur="1" fill="hold">
                                          <p:stCondLst>
                                            <p:cond delay="0"/>
                                          </p:stCondLst>
                                        </p:cTn>
                                        <p:tgtEl>
                                          <p:spTgt spid="105490"/>
                                        </p:tgtEl>
                                        <p:attrNameLst>
                                          <p:attrName>style.visibility</p:attrName>
                                        </p:attrNameLst>
                                      </p:cBhvr>
                                      <p:to>
                                        <p:strVal val="visible"/>
                                      </p:to>
                                    </p:set>
                                    <p:animEffect transition="in" filter="wipe(down)">
                                      <p:cBhvr>
                                        <p:cTn id="112" dur="580">
                                          <p:stCondLst>
                                            <p:cond delay="0"/>
                                          </p:stCondLst>
                                        </p:cTn>
                                        <p:tgtEl>
                                          <p:spTgt spid="105490"/>
                                        </p:tgtEl>
                                      </p:cBhvr>
                                    </p:animEffect>
                                    <p:anim calcmode="lin" valueType="num">
                                      <p:cBhvr>
                                        <p:cTn id="113" dur="1822" tmFilter="0,0; 0.14,0.36; 0.43,0.73; 0.71,0.91; 1.0,1.0">
                                          <p:stCondLst>
                                            <p:cond delay="0"/>
                                          </p:stCondLst>
                                        </p:cTn>
                                        <p:tgtEl>
                                          <p:spTgt spid="105490"/>
                                        </p:tgtEl>
                                        <p:attrNameLst>
                                          <p:attrName>ppt_x</p:attrName>
                                        </p:attrNameLst>
                                      </p:cBhvr>
                                      <p:tavLst>
                                        <p:tav tm="0">
                                          <p:val>
                                            <p:strVal val="#ppt_x-0.25"/>
                                          </p:val>
                                        </p:tav>
                                        <p:tav tm="100000">
                                          <p:val>
                                            <p:strVal val="#ppt_x"/>
                                          </p:val>
                                        </p:tav>
                                      </p:tavLst>
                                    </p:anim>
                                    <p:anim calcmode="lin" valueType="num">
                                      <p:cBhvr>
                                        <p:cTn id="114" dur="664" tmFilter="0.0,0.0; 0.25,0.07; 0.50,0.2; 0.75,0.467; 1.0,1.0">
                                          <p:stCondLst>
                                            <p:cond delay="0"/>
                                          </p:stCondLst>
                                        </p:cTn>
                                        <p:tgtEl>
                                          <p:spTgt spid="105490"/>
                                        </p:tgtEl>
                                        <p:attrNameLst>
                                          <p:attrName>ppt_y</p:attrName>
                                        </p:attrNameLst>
                                      </p:cBhvr>
                                      <p:tavLst>
                                        <p:tav tm="0" fmla="#ppt_y-sin(pi*$)/3">
                                          <p:val>
                                            <p:fltVal val="0.5"/>
                                          </p:val>
                                        </p:tav>
                                        <p:tav tm="100000">
                                          <p:val>
                                            <p:fltVal val="1"/>
                                          </p:val>
                                        </p:tav>
                                      </p:tavLst>
                                    </p:anim>
                                    <p:anim calcmode="lin" valueType="num">
                                      <p:cBhvr>
                                        <p:cTn id="115" dur="664" tmFilter="0, 0; 0.125,0.2665; 0.25,0.4; 0.375,0.465; 0.5,0.5;  0.625,0.535; 0.75,0.6; 0.875,0.7335; 1,1">
                                          <p:stCondLst>
                                            <p:cond delay="664"/>
                                          </p:stCondLst>
                                        </p:cTn>
                                        <p:tgtEl>
                                          <p:spTgt spid="105490"/>
                                        </p:tgtEl>
                                        <p:attrNameLst>
                                          <p:attrName>ppt_y</p:attrName>
                                        </p:attrNameLst>
                                      </p:cBhvr>
                                      <p:tavLst>
                                        <p:tav tm="0" fmla="#ppt_y-sin(pi*$)/9">
                                          <p:val>
                                            <p:fltVal val="0"/>
                                          </p:val>
                                        </p:tav>
                                        <p:tav tm="100000">
                                          <p:val>
                                            <p:fltVal val="1"/>
                                          </p:val>
                                        </p:tav>
                                      </p:tavLst>
                                    </p:anim>
                                    <p:anim calcmode="lin" valueType="num">
                                      <p:cBhvr>
                                        <p:cTn id="116" dur="332" tmFilter="0, 0; 0.125,0.2665; 0.25,0.4; 0.375,0.465; 0.5,0.5;  0.625,0.535; 0.75,0.6; 0.875,0.7335; 1,1">
                                          <p:stCondLst>
                                            <p:cond delay="1324"/>
                                          </p:stCondLst>
                                        </p:cTn>
                                        <p:tgtEl>
                                          <p:spTgt spid="105490"/>
                                        </p:tgtEl>
                                        <p:attrNameLst>
                                          <p:attrName>ppt_y</p:attrName>
                                        </p:attrNameLst>
                                      </p:cBhvr>
                                      <p:tavLst>
                                        <p:tav tm="0" fmla="#ppt_y-sin(pi*$)/27">
                                          <p:val>
                                            <p:fltVal val="0"/>
                                          </p:val>
                                        </p:tav>
                                        <p:tav tm="100000">
                                          <p:val>
                                            <p:fltVal val="1"/>
                                          </p:val>
                                        </p:tav>
                                      </p:tavLst>
                                    </p:anim>
                                    <p:anim calcmode="lin" valueType="num">
                                      <p:cBhvr>
                                        <p:cTn id="117" dur="164" tmFilter="0, 0; 0.125,0.2665; 0.25,0.4; 0.375,0.465; 0.5,0.5;  0.625,0.535; 0.75,0.6; 0.875,0.7335; 1,1">
                                          <p:stCondLst>
                                            <p:cond delay="1656"/>
                                          </p:stCondLst>
                                        </p:cTn>
                                        <p:tgtEl>
                                          <p:spTgt spid="105490"/>
                                        </p:tgtEl>
                                        <p:attrNameLst>
                                          <p:attrName>ppt_y</p:attrName>
                                        </p:attrNameLst>
                                      </p:cBhvr>
                                      <p:tavLst>
                                        <p:tav tm="0" fmla="#ppt_y-sin(pi*$)/81">
                                          <p:val>
                                            <p:fltVal val="0"/>
                                          </p:val>
                                        </p:tav>
                                        <p:tav tm="100000">
                                          <p:val>
                                            <p:fltVal val="1"/>
                                          </p:val>
                                        </p:tav>
                                      </p:tavLst>
                                    </p:anim>
                                    <p:animScale>
                                      <p:cBhvr>
                                        <p:cTn id="118" dur="26">
                                          <p:stCondLst>
                                            <p:cond delay="650"/>
                                          </p:stCondLst>
                                        </p:cTn>
                                        <p:tgtEl>
                                          <p:spTgt spid="105490"/>
                                        </p:tgtEl>
                                      </p:cBhvr>
                                      <p:to x="100000" y="60000"/>
                                    </p:animScale>
                                    <p:animScale>
                                      <p:cBhvr>
                                        <p:cTn id="119" dur="166" decel="50000">
                                          <p:stCondLst>
                                            <p:cond delay="676"/>
                                          </p:stCondLst>
                                        </p:cTn>
                                        <p:tgtEl>
                                          <p:spTgt spid="105490"/>
                                        </p:tgtEl>
                                      </p:cBhvr>
                                      <p:to x="100000" y="100000"/>
                                    </p:animScale>
                                    <p:animScale>
                                      <p:cBhvr>
                                        <p:cTn id="120" dur="26">
                                          <p:stCondLst>
                                            <p:cond delay="1312"/>
                                          </p:stCondLst>
                                        </p:cTn>
                                        <p:tgtEl>
                                          <p:spTgt spid="105490"/>
                                        </p:tgtEl>
                                      </p:cBhvr>
                                      <p:to x="100000" y="80000"/>
                                    </p:animScale>
                                    <p:animScale>
                                      <p:cBhvr>
                                        <p:cTn id="121" dur="166" decel="50000">
                                          <p:stCondLst>
                                            <p:cond delay="1338"/>
                                          </p:stCondLst>
                                        </p:cTn>
                                        <p:tgtEl>
                                          <p:spTgt spid="105490"/>
                                        </p:tgtEl>
                                      </p:cBhvr>
                                      <p:to x="100000" y="100000"/>
                                    </p:animScale>
                                    <p:animScale>
                                      <p:cBhvr>
                                        <p:cTn id="122" dur="26">
                                          <p:stCondLst>
                                            <p:cond delay="1642"/>
                                          </p:stCondLst>
                                        </p:cTn>
                                        <p:tgtEl>
                                          <p:spTgt spid="105490"/>
                                        </p:tgtEl>
                                      </p:cBhvr>
                                      <p:to x="100000" y="90000"/>
                                    </p:animScale>
                                    <p:animScale>
                                      <p:cBhvr>
                                        <p:cTn id="123" dur="166" decel="50000">
                                          <p:stCondLst>
                                            <p:cond delay="1668"/>
                                          </p:stCondLst>
                                        </p:cTn>
                                        <p:tgtEl>
                                          <p:spTgt spid="105490"/>
                                        </p:tgtEl>
                                      </p:cBhvr>
                                      <p:to x="100000" y="100000"/>
                                    </p:animScale>
                                    <p:animScale>
                                      <p:cBhvr>
                                        <p:cTn id="124" dur="26">
                                          <p:stCondLst>
                                            <p:cond delay="1808"/>
                                          </p:stCondLst>
                                        </p:cTn>
                                        <p:tgtEl>
                                          <p:spTgt spid="105490"/>
                                        </p:tgtEl>
                                      </p:cBhvr>
                                      <p:to x="100000" y="95000"/>
                                    </p:animScale>
                                    <p:animScale>
                                      <p:cBhvr>
                                        <p:cTn id="125" dur="166" decel="50000">
                                          <p:stCondLst>
                                            <p:cond delay="1834"/>
                                          </p:stCondLst>
                                        </p:cTn>
                                        <p:tgtEl>
                                          <p:spTgt spid="105490"/>
                                        </p:tgtEl>
                                      </p:cBhvr>
                                      <p:to x="100000" y="100000"/>
                                    </p:animScale>
                                  </p:childTnLst>
                                </p:cTn>
                              </p:par>
                              <p:par>
                                <p:cTn id="126" presetID="8" presetClass="emph" presetSubtype="0" fill="hold" grpId="1" nodeType="withEffect">
                                  <p:stCondLst>
                                    <p:cond delay="0"/>
                                  </p:stCondLst>
                                  <p:childTnLst>
                                    <p:animRot by="21600000">
                                      <p:cBhvr>
                                        <p:cTn id="127" dur="2000" fill="hold"/>
                                        <p:tgtEl>
                                          <p:spTgt spid="105490"/>
                                        </p:tgtEl>
                                        <p:attrNameLst>
                                          <p:attrName>r</p:attrName>
                                        </p:attrNameLst>
                                      </p:cBhvr>
                                    </p:animRo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8" presetClass="emph" presetSubtype="0" fill="hold" grpId="2" nodeType="clickEffect">
                                  <p:stCondLst>
                                    <p:cond delay="0"/>
                                  </p:stCondLst>
                                  <p:childTnLst>
                                    <p:animRot by="21600000">
                                      <p:cBhvr>
                                        <p:cTn id="131" dur="2000" fill="hold"/>
                                        <p:tgtEl>
                                          <p:spTgt spid="105490"/>
                                        </p:tgtEl>
                                        <p:attrNameLst>
                                          <p:attrName>r</p:attrName>
                                        </p:attrNameLst>
                                      </p:cBhvr>
                                    </p:animRot>
                                  </p:childTnLst>
                                </p:cTn>
                              </p:par>
                              <p:par>
                                <p:cTn id="132" presetID="8" presetClass="emph" presetSubtype="0" fill="hold" grpId="2" nodeType="withEffect">
                                  <p:stCondLst>
                                    <p:cond delay="0"/>
                                  </p:stCondLst>
                                  <p:childTnLst>
                                    <p:animRot by="21600000">
                                      <p:cBhvr>
                                        <p:cTn id="133" dur="2000" fill="hold"/>
                                        <p:tgtEl>
                                          <p:spTgt spid="105489"/>
                                        </p:tgtEl>
                                        <p:attrNameLst>
                                          <p:attrName>r</p:attrName>
                                        </p:attrNameLst>
                                      </p:cBhvr>
                                    </p:animRot>
                                  </p:childTnLst>
                                </p:cTn>
                              </p:par>
                            </p:childTnLst>
                          </p:cTn>
                        </p:par>
                        <p:par>
                          <p:cTn id="134" fill="hold" nodeType="afterGroup">
                            <p:stCondLst>
                              <p:cond delay="2000"/>
                            </p:stCondLst>
                            <p:childTnLst>
                              <p:par>
                                <p:cTn id="135" presetID="1" presetClass="mediacall" presetSubtype="0" fill="hold" nodeType="afterEffect">
                                  <p:stCondLst>
                                    <p:cond delay="0"/>
                                  </p:stCondLst>
                                  <p:childTnLst>
                                    <p:cmd type="call" cmd="playFrom(0.0)">
                                      <p:cBhvr>
                                        <p:cTn id="136" dur="1" fill="hold"/>
                                        <p:tgtEl>
                                          <p:spTgt spid="10549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37" fill="hold" display="0">
                  <p:stCondLst>
                    <p:cond delay="indefinite"/>
                  </p:stCondLst>
                  <p:endCondLst>
                    <p:cond evt="onPrev" delay="0">
                      <p:tgtEl>
                        <p:sldTgt/>
                      </p:tgtEl>
                    </p:cond>
                    <p:cond evt="onStopAudio" delay="0">
                      <p:tgtEl>
                        <p:sldTgt/>
                      </p:tgtEl>
                    </p:cond>
                  </p:endCondLst>
                </p:cTn>
                <p:tgtEl>
                  <p:spTgt spid="105492"/>
                </p:tgtEl>
              </p:cMediaNode>
            </p:audio>
          </p:childTnLst>
        </p:cTn>
      </p:par>
    </p:tnLst>
    <p:bldLst>
      <p:bldP spid="105475" grpId="0" animBg="1"/>
      <p:bldP spid="105476" grpId="0" animBg="1"/>
      <p:bldP spid="105477" grpId="0" animBg="1"/>
      <p:bldP spid="105478" grpId="0" animBg="1"/>
      <p:bldP spid="105479" grpId="0" animBg="1"/>
      <p:bldP spid="105480" grpId="0" animBg="1"/>
      <p:bldP spid="105481" grpId="0" animBg="1"/>
      <p:bldP spid="105483" grpId="0" animBg="1"/>
      <p:bldP spid="105484" grpId="0" animBg="1"/>
      <p:bldP spid="105485" grpId="0" animBg="1"/>
      <p:bldP spid="105486" grpId="0" animBg="1"/>
      <p:bldP spid="105488" grpId="0" animBg="1"/>
      <p:bldP spid="105489" grpId="0" animBg="1"/>
      <p:bldP spid="105489" grpId="1" animBg="1"/>
      <p:bldP spid="105489" grpId="2" animBg="1"/>
      <p:bldP spid="105490" grpId="0" animBg="1"/>
      <p:bldP spid="105490" grpId="1" animBg="1"/>
      <p:bldP spid="105490" grpId="2" animBg="1"/>
    </p:bldLst>
  </p:timing>
</p:sld>
</file>

<file path=ppt/slides/slide2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350210" name="Group 2"/>
          <p:cNvGrpSpPr>
            <a:grpSpLocks/>
          </p:cNvGrpSpPr>
          <p:nvPr/>
        </p:nvGrpSpPr>
        <p:grpSpPr bwMode="auto">
          <a:xfrm>
            <a:off x="2057400" y="1600201"/>
            <a:ext cx="8305800" cy="4716463"/>
            <a:chOff x="432" y="1253"/>
            <a:chExt cx="5232" cy="2971"/>
          </a:xfrm>
        </p:grpSpPr>
        <p:sp>
          <p:nvSpPr>
            <p:cNvPr id="350213" name="Text Box 3"/>
            <p:cNvSpPr txBox="1">
              <a:spLocks noChangeArrowheads="1"/>
            </p:cNvSpPr>
            <p:nvPr/>
          </p:nvSpPr>
          <p:spPr bwMode="auto">
            <a:xfrm>
              <a:off x="1728" y="1253"/>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00CC"/>
                  </a:solidFill>
                  <a:latin typeface="Times New Roman" panose="02020603050405020304" pitchFamily="18" charset="0"/>
                </a:rPr>
                <a:t>Cộng sản chủ nghĩa</a:t>
              </a:r>
            </a:p>
          </p:txBody>
        </p:sp>
        <p:sp>
          <p:nvSpPr>
            <p:cNvPr id="350214" name="Text Box 4"/>
            <p:cNvSpPr txBox="1">
              <a:spLocks noChangeArrowheads="1"/>
            </p:cNvSpPr>
            <p:nvPr/>
          </p:nvSpPr>
          <p:spPr bwMode="auto">
            <a:xfrm>
              <a:off x="1728" y="1786"/>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660066"/>
                  </a:solidFill>
                  <a:latin typeface="Times New Roman" panose="02020603050405020304" pitchFamily="18" charset="0"/>
                </a:rPr>
                <a:t>Tư bản chủ nghĩa</a:t>
              </a:r>
            </a:p>
          </p:txBody>
        </p:sp>
        <p:sp>
          <p:nvSpPr>
            <p:cNvPr id="350215" name="Text Box 5"/>
            <p:cNvSpPr txBox="1">
              <a:spLocks noChangeArrowheads="1"/>
            </p:cNvSpPr>
            <p:nvPr/>
          </p:nvSpPr>
          <p:spPr bwMode="auto">
            <a:xfrm>
              <a:off x="1728" y="2274"/>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3399"/>
                  </a:solidFill>
                  <a:latin typeface="Times New Roman" panose="02020603050405020304" pitchFamily="18" charset="0"/>
                </a:rPr>
                <a:t>Phong kiến</a:t>
              </a:r>
            </a:p>
          </p:txBody>
        </p:sp>
        <p:sp>
          <p:nvSpPr>
            <p:cNvPr id="350216" name="Text Box 6"/>
            <p:cNvSpPr txBox="1">
              <a:spLocks noChangeArrowheads="1"/>
            </p:cNvSpPr>
            <p:nvPr/>
          </p:nvSpPr>
          <p:spPr bwMode="auto">
            <a:xfrm>
              <a:off x="1728" y="2718"/>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996633"/>
                  </a:solidFill>
                  <a:latin typeface="Times New Roman" panose="02020603050405020304" pitchFamily="18" charset="0"/>
                </a:rPr>
                <a:t>Chiếm hữu nô lệ</a:t>
              </a:r>
            </a:p>
          </p:txBody>
        </p:sp>
        <p:sp>
          <p:nvSpPr>
            <p:cNvPr id="350217" name="Text Box 7"/>
            <p:cNvSpPr txBox="1">
              <a:spLocks noChangeArrowheads="1"/>
            </p:cNvSpPr>
            <p:nvPr/>
          </p:nvSpPr>
          <p:spPr bwMode="auto">
            <a:xfrm>
              <a:off x="2006" y="3295"/>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9900"/>
                  </a:solidFill>
                  <a:latin typeface="Times New Roman" panose="02020603050405020304" pitchFamily="18" charset="0"/>
                </a:rPr>
                <a:t>Công xã nguyên thuỷ</a:t>
              </a:r>
            </a:p>
          </p:txBody>
        </p:sp>
        <p:sp>
          <p:nvSpPr>
            <p:cNvPr id="350218" name="Text Box 8"/>
            <p:cNvSpPr txBox="1">
              <a:spLocks noChangeArrowheads="1"/>
            </p:cNvSpPr>
            <p:nvPr/>
          </p:nvSpPr>
          <p:spPr bwMode="auto">
            <a:xfrm>
              <a:off x="1728" y="3873"/>
              <a:ext cx="2408" cy="35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0000"/>
                  </a:solidFill>
                  <a:latin typeface="Times New Roman" panose="02020603050405020304" pitchFamily="18" charset="0"/>
                </a:rPr>
                <a:t>Các quan hệ sản xuất</a:t>
              </a:r>
            </a:p>
          </p:txBody>
        </p:sp>
        <p:sp>
          <p:nvSpPr>
            <p:cNvPr id="350219" name="Text Box 9"/>
            <p:cNvSpPr txBox="1">
              <a:spLocks noChangeArrowheads="1"/>
            </p:cNvSpPr>
            <p:nvPr/>
          </p:nvSpPr>
          <p:spPr bwMode="auto">
            <a:xfrm>
              <a:off x="432" y="1491"/>
              <a:ext cx="833" cy="1936"/>
            </a:xfrm>
            <a:prstGeom prst="rect">
              <a:avLst/>
            </a:prstGeom>
            <a:solidFill>
              <a:srgbClr val="8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Chế độ người bóc lột người</a:t>
              </a:r>
            </a:p>
            <a:p>
              <a:pPr algn="ctr" eaLnBrk="1" hangingPunct="1">
                <a:spcBef>
                  <a:spcPct val="50000"/>
                </a:spcBef>
                <a:buClrTx/>
                <a:buFontTx/>
                <a:buNone/>
              </a:pPr>
              <a:endParaRPr lang="en-US" altLang="en-US" sz="3000" b="1">
                <a:solidFill>
                  <a:schemeClr val="bg1"/>
                </a:solidFill>
                <a:latin typeface="Times New Roman" panose="02020603050405020304" pitchFamily="18" charset="0"/>
              </a:endParaRPr>
            </a:p>
          </p:txBody>
        </p:sp>
        <p:sp>
          <p:nvSpPr>
            <p:cNvPr id="350220" name="Text Box 10"/>
            <p:cNvSpPr txBox="1">
              <a:spLocks noChangeArrowheads="1"/>
            </p:cNvSpPr>
            <p:nvPr/>
          </p:nvSpPr>
          <p:spPr bwMode="auto">
            <a:xfrm>
              <a:off x="4831" y="1697"/>
              <a:ext cx="833" cy="150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Hợp tác và tương trợ lẫn nhau</a:t>
              </a:r>
            </a:p>
          </p:txBody>
        </p:sp>
        <p:sp>
          <p:nvSpPr>
            <p:cNvPr id="350221"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2"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3"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4"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5"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6"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7"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8"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9"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30"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grpSp>
      <p:sp>
        <p:nvSpPr>
          <p:cNvPr id="115715" name="Text Box 21"/>
          <p:cNvSpPr txBox="1">
            <a:spLocks noChangeArrowheads="1"/>
          </p:cNvSpPr>
          <p:nvPr/>
        </p:nvSpPr>
        <p:spPr bwMode="auto">
          <a:xfrm>
            <a:off x="1905000" y="228600"/>
            <a:ext cx="8534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kiểu</a:t>
            </a:r>
            <a:r>
              <a:rPr lang="en-US" altLang="en-US" sz="2800" b="1" dirty="0">
                <a:solidFill>
                  <a:srgbClr val="C00000"/>
                </a:solidFill>
                <a:latin typeface="+mj-lt"/>
              </a:rPr>
              <a:t> </a:t>
            </a:r>
            <a:r>
              <a:rPr lang="en-US" altLang="en-US" sz="2800" b="1" dirty="0" err="1">
                <a:solidFill>
                  <a:srgbClr val="C00000"/>
                </a:solidFill>
                <a:latin typeface="+mj-lt"/>
              </a:rPr>
              <a:t>và</a:t>
            </a:r>
            <a:r>
              <a:rPr lang="en-US" altLang="en-US" sz="2800" b="1" dirty="0">
                <a:solidFill>
                  <a:srgbClr val="C00000"/>
                </a:solidFill>
                <a:latin typeface="+mj-lt"/>
              </a:rPr>
              <a:t> </a:t>
            </a: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hình</a:t>
            </a:r>
            <a:r>
              <a:rPr lang="en-US" altLang="en-US" sz="2800" b="1" dirty="0">
                <a:solidFill>
                  <a:srgbClr val="C00000"/>
                </a:solidFill>
                <a:latin typeface="+mj-lt"/>
              </a:rPr>
              <a:t> </a:t>
            </a:r>
            <a:r>
              <a:rPr lang="en-US" altLang="en-US" sz="2800" b="1" dirty="0" err="1">
                <a:solidFill>
                  <a:srgbClr val="C00000"/>
                </a:solidFill>
                <a:latin typeface="+mj-lt"/>
              </a:rPr>
              <a:t>thức</a:t>
            </a:r>
            <a:r>
              <a:rPr lang="en-US" altLang="en-US" sz="2800" b="1" dirty="0">
                <a:solidFill>
                  <a:srgbClr val="C00000"/>
                </a:solidFill>
                <a:latin typeface="+mj-lt"/>
              </a:rPr>
              <a:t> </a:t>
            </a:r>
            <a:r>
              <a:rPr lang="en-US" altLang="en-US" sz="2800" b="1" dirty="0" err="1">
                <a:solidFill>
                  <a:srgbClr val="C00000"/>
                </a:solidFill>
                <a:latin typeface="+mj-lt"/>
              </a:rPr>
              <a:t>của</a:t>
            </a:r>
            <a:r>
              <a:rPr lang="en-US" altLang="en-US" sz="2800" b="1" dirty="0">
                <a:solidFill>
                  <a:srgbClr val="C00000"/>
                </a:solidFill>
                <a:latin typeface="+mj-lt"/>
              </a:rPr>
              <a:t>  </a:t>
            </a:r>
            <a:r>
              <a:rPr lang="en-US" altLang="en-US" sz="2800" b="1" dirty="0" err="1">
                <a:solidFill>
                  <a:srgbClr val="C00000"/>
                </a:solidFill>
                <a:latin typeface="+mj-lt"/>
              </a:rPr>
              <a:t>quan</a:t>
            </a:r>
            <a:r>
              <a:rPr lang="en-US" altLang="en-US" sz="2800" b="1" dirty="0">
                <a:solidFill>
                  <a:srgbClr val="C00000"/>
                </a:solidFill>
                <a:latin typeface="+mj-lt"/>
              </a:rPr>
              <a:t> </a:t>
            </a:r>
            <a:r>
              <a:rPr lang="en-US" altLang="en-US" sz="2800" b="1" dirty="0" err="1">
                <a:solidFill>
                  <a:srgbClr val="C00000"/>
                </a:solidFill>
                <a:latin typeface="+mj-lt"/>
              </a:rPr>
              <a:t>hệ</a:t>
            </a:r>
            <a:r>
              <a:rPr lang="en-US" altLang="en-US" sz="2800" b="1" dirty="0">
                <a:solidFill>
                  <a:srgbClr val="C00000"/>
                </a:solidFill>
                <a:latin typeface="+mj-lt"/>
              </a:rPr>
              <a:t> </a:t>
            </a:r>
            <a:r>
              <a:rPr lang="en-US" altLang="en-US" sz="2800" b="1" dirty="0" err="1">
                <a:solidFill>
                  <a:srgbClr val="C00000"/>
                </a:solidFill>
                <a:latin typeface="+mj-lt"/>
              </a:rPr>
              <a:t>sản</a:t>
            </a:r>
            <a:r>
              <a:rPr lang="en-US" altLang="en-US" sz="2800" b="1" dirty="0">
                <a:solidFill>
                  <a:srgbClr val="C00000"/>
                </a:solidFill>
                <a:latin typeface="+mj-lt"/>
              </a:rPr>
              <a:t> </a:t>
            </a:r>
            <a:r>
              <a:rPr lang="en-US" altLang="en-US" sz="2800" b="1" dirty="0" err="1">
                <a:solidFill>
                  <a:srgbClr val="C00000"/>
                </a:solidFill>
                <a:latin typeface="+mj-lt"/>
              </a:rPr>
              <a:t>xuất</a:t>
            </a:r>
            <a:r>
              <a:rPr lang="en-US" altLang="en-US" sz="2800" b="1" dirty="0">
                <a:solidFill>
                  <a:srgbClr val="C00000"/>
                </a:solidFill>
                <a:latin typeface="+mj-lt"/>
              </a:rPr>
              <a:t> </a:t>
            </a:r>
            <a:r>
              <a:rPr lang="en-US" altLang="en-US" sz="2800" b="1" dirty="0" err="1">
                <a:solidFill>
                  <a:srgbClr val="C00000"/>
                </a:solidFill>
                <a:latin typeface="+mj-lt"/>
              </a:rPr>
              <a:t>trong</a:t>
            </a:r>
            <a:r>
              <a:rPr lang="en-US" altLang="en-US" sz="2800" b="1" dirty="0">
                <a:solidFill>
                  <a:srgbClr val="C00000"/>
                </a:solidFill>
                <a:latin typeface="+mj-lt"/>
              </a:rPr>
              <a:t> </a:t>
            </a:r>
            <a:r>
              <a:rPr lang="en-US" altLang="en-US" sz="2800" b="1" dirty="0" err="1">
                <a:solidFill>
                  <a:srgbClr val="C00000"/>
                </a:solidFill>
                <a:latin typeface="+mj-lt"/>
              </a:rPr>
              <a:t>lịch</a:t>
            </a:r>
            <a:r>
              <a:rPr lang="en-US" altLang="en-US" sz="2800" b="1" dirty="0">
                <a:solidFill>
                  <a:srgbClr val="C00000"/>
                </a:solidFill>
                <a:latin typeface="+mj-lt"/>
              </a:rPr>
              <a:t> </a:t>
            </a:r>
            <a:r>
              <a:rPr lang="en-US" altLang="en-US" sz="2800" b="1" dirty="0" err="1">
                <a:solidFill>
                  <a:srgbClr val="C00000"/>
                </a:solidFill>
                <a:latin typeface="+mj-lt"/>
              </a:rPr>
              <a:t>sử</a:t>
            </a:r>
            <a:endParaRPr lang="en-US" altLang="en-US" sz="2800" b="1" dirty="0">
              <a:solidFill>
                <a:srgbClr val="C00000"/>
              </a:solidFill>
              <a:latin typeface="+mj-lt"/>
            </a:endParaRPr>
          </a:p>
        </p:txBody>
      </p:sp>
      <p:sp>
        <p:nvSpPr>
          <p:cNvPr id="22" name="Rectangle 21"/>
          <p:cNvSpPr>
            <a:spLocks noChangeArrowheads="1"/>
          </p:cNvSpPr>
          <p:nvPr/>
        </p:nvSpPr>
        <p:spPr bwMode="auto">
          <a:xfrm>
            <a:off x="1925638" y="1252539"/>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588256286"/>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2258" name="Picture 2" descr="D:\Mr Quynh\E Quynh\VIEC GIANG DAY\Thao Giang 2014\Thao Giang\hinh anh\giau_va_ngheo.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238" y="1773238"/>
            <a:ext cx="8064500" cy="3903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1990726" y="153989"/>
            <a:ext cx="8137525" cy="1108075"/>
          </a:xfrm>
          <a:prstGeom prst="rect">
            <a:avLst/>
          </a:prstGeom>
          <a:solidFill>
            <a:srgbClr val="FFC000"/>
          </a:solidFill>
          <a:ln/>
        </p:spPr>
        <p:style>
          <a:lnRef idx="1">
            <a:schemeClr val="dk1"/>
          </a:lnRef>
          <a:fillRef idx="2">
            <a:schemeClr val="dk1"/>
          </a:fillRef>
          <a:effectRef idx="1">
            <a:schemeClr val="dk1"/>
          </a:effectRef>
          <a:fontRef idx="minor">
            <a:schemeClr val="dk1"/>
          </a:fontRef>
        </p:style>
        <p:txBody>
          <a:bodyPr>
            <a:spAutoFit/>
          </a:bodyPr>
          <a:lstStyle/>
          <a:p>
            <a:pPr algn="ctr">
              <a:defRPr/>
            </a:pPr>
            <a:endParaRPr lang="en-US" b="1" dirty="0">
              <a:solidFill>
                <a:schemeClr val="bg1"/>
              </a:solidFill>
            </a:endParaRPr>
          </a:p>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hệ</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trong</a:t>
            </a:r>
            <a:r>
              <a:rPr lang="en-US" sz="2400" b="1" dirty="0">
                <a:solidFill>
                  <a:schemeClr val="bg1"/>
                </a:solidFill>
              </a:rPr>
              <a:t> </a:t>
            </a:r>
            <a:r>
              <a:rPr lang="en-US" sz="2400" b="1" dirty="0" err="1">
                <a:solidFill>
                  <a:schemeClr val="bg1"/>
                </a:solidFill>
              </a:rPr>
              <a:t>chế</a:t>
            </a:r>
            <a:r>
              <a:rPr lang="en-US" sz="2400" b="1" dirty="0">
                <a:solidFill>
                  <a:schemeClr val="bg1"/>
                </a:solidFill>
              </a:rPr>
              <a:t> </a:t>
            </a:r>
            <a:r>
              <a:rPr lang="en-US" sz="2400" b="1" dirty="0" err="1">
                <a:solidFill>
                  <a:schemeClr val="bg1"/>
                </a:solidFill>
              </a:rPr>
              <a:t>độ</a:t>
            </a:r>
            <a:r>
              <a:rPr lang="en-US" sz="2400" b="1" dirty="0">
                <a:solidFill>
                  <a:schemeClr val="bg1"/>
                </a:solidFill>
              </a:rPr>
              <a:t> </a:t>
            </a:r>
            <a:r>
              <a:rPr lang="en-US" sz="2400" b="1" dirty="0" err="1">
                <a:solidFill>
                  <a:schemeClr val="bg1"/>
                </a:solidFill>
              </a:rPr>
              <a:t>sở</a:t>
            </a:r>
            <a:r>
              <a:rPr lang="en-US" sz="2400" b="1" dirty="0">
                <a:solidFill>
                  <a:schemeClr val="bg1"/>
                </a:solidFill>
              </a:rPr>
              <a:t> </a:t>
            </a:r>
            <a:r>
              <a:rPr lang="en-US" sz="2400" b="1" dirty="0" err="1">
                <a:solidFill>
                  <a:schemeClr val="bg1"/>
                </a:solidFill>
              </a:rPr>
              <a:t>hữu</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nhân</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bản</a:t>
            </a:r>
            <a:r>
              <a:rPr lang="en-US" sz="2400" b="1" dirty="0">
                <a:solidFill>
                  <a:schemeClr val="bg1"/>
                </a:solidFill>
              </a:rPr>
              <a:t> </a:t>
            </a:r>
            <a:r>
              <a:rPr lang="en-US" sz="2400" b="1" dirty="0" err="1">
                <a:solidFill>
                  <a:schemeClr val="bg1"/>
                </a:solidFill>
              </a:rPr>
              <a:t>chủ</a:t>
            </a:r>
            <a:r>
              <a:rPr lang="en-US" sz="2400" b="1" dirty="0">
                <a:solidFill>
                  <a:schemeClr val="bg1"/>
                </a:solidFill>
              </a:rPr>
              <a:t> </a:t>
            </a:r>
            <a:r>
              <a:rPr lang="en-US" sz="2400" b="1" dirty="0" err="1">
                <a:solidFill>
                  <a:schemeClr val="bg1"/>
                </a:solidFill>
              </a:rPr>
              <a:t>nghĩa</a:t>
            </a:r>
            <a:r>
              <a:rPr lang="en-US" sz="2400" b="1" dirty="0">
                <a:solidFill>
                  <a:schemeClr val="bg1"/>
                </a:solidFill>
              </a:rPr>
              <a:t> </a:t>
            </a:r>
            <a:r>
              <a:rPr lang="en-US" sz="2400" b="1" dirty="0" err="1">
                <a:solidFill>
                  <a:schemeClr val="bg1"/>
                </a:solidFill>
              </a:rPr>
              <a:t>về</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liệu</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endParaRPr lang="en-US" sz="2400" b="1" dirty="0">
              <a:solidFill>
                <a:schemeClr val="bg1"/>
              </a:solidFill>
            </a:endParaRPr>
          </a:p>
        </p:txBody>
      </p:sp>
    </p:spTree>
    <p:extLst>
      <p:ext uri="{BB962C8B-B14F-4D97-AF65-F5344CB8AC3E}">
        <p14:creationId xmlns:p14="http://schemas.microsoft.com/office/powerpoint/2010/main" val="2487256154"/>
      </p:ext>
    </p:extLst>
  </p:cSld>
  <p:clrMapOvr>
    <a:masterClrMapping/>
  </p:clrMapOvr>
  <p:transition spd="slow"/>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AutoShape 3"/>
          <p:cNvSpPr>
            <a:spLocks noChangeArrowheads="1"/>
          </p:cNvSpPr>
          <p:nvPr/>
        </p:nvSpPr>
        <p:spPr bwMode="gray">
          <a:xfrm>
            <a:off x="6456363" y="2111375"/>
            <a:ext cx="3816350" cy="2254250"/>
          </a:xfrm>
          <a:prstGeom prst="homePlate">
            <a:avLst>
              <a:gd name="adj" fmla="val 39013"/>
            </a:avLst>
          </a:prstGeom>
          <a:gradFill rotWithShape="1">
            <a:gsLst>
              <a:gs pos="0">
                <a:schemeClr val="folHlink">
                  <a:gamma/>
                  <a:shade val="76078"/>
                  <a:invGamma/>
                </a:schemeClr>
              </a:gs>
              <a:gs pos="100000">
                <a:schemeClr val="folHlink"/>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7" name="AutoShape 4"/>
          <p:cNvSpPr>
            <a:spLocks noChangeArrowheads="1"/>
          </p:cNvSpPr>
          <p:nvPr/>
        </p:nvSpPr>
        <p:spPr bwMode="gray">
          <a:xfrm>
            <a:off x="3719513" y="2111375"/>
            <a:ext cx="3744912" cy="2254250"/>
          </a:xfrm>
          <a:prstGeom prst="homePlate">
            <a:avLst>
              <a:gd name="adj" fmla="val 42285"/>
            </a:avLst>
          </a:prstGeom>
          <a:solidFill>
            <a:srgbClr val="FF3399"/>
          </a:soli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endParaRPr lang="en-US"/>
          </a:p>
        </p:txBody>
      </p:sp>
      <p:sp>
        <p:nvSpPr>
          <p:cNvPr id="16389" name="AutoShape 5"/>
          <p:cNvSpPr>
            <a:spLocks noChangeArrowheads="1"/>
          </p:cNvSpPr>
          <p:nvPr/>
        </p:nvSpPr>
        <p:spPr bwMode="gray">
          <a:xfrm>
            <a:off x="1703389" y="2111375"/>
            <a:ext cx="3024187" cy="2254250"/>
          </a:xfrm>
          <a:prstGeom prst="homePlate">
            <a:avLst>
              <a:gd name="adj" fmla="val 42796"/>
            </a:avLst>
          </a:prstGeom>
          <a:gradFill rotWithShape="1">
            <a:gsLst>
              <a:gs pos="0">
                <a:schemeClr val="accent2">
                  <a:gamma/>
                  <a:shade val="76078"/>
                  <a:invGamma/>
                </a:schemeClr>
              </a:gs>
              <a:gs pos="100000">
                <a:schemeClr val="accent2"/>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9" name="AutoShape 10"/>
          <p:cNvSpPr>
            <a:spLocks noChangeArrowheads="1"/>
          </p:cNvSpPr>
          <p:nvPr/>
        </p:nvSpPr>
        <p:spPr bwMode="gray">
          <a:xfrm>
            <a:off x="3216276" y="4703763"/>
            <a:ext cx="5688013" cy="1270000"/>
          </a:xfrm>
          <a:prstGeom prst="roundRect">
            <a:avLst>
              <a:gd name="adj" fmla="val 9782"/>
            </a:avLst>
          </a:prstGeom>
          <a:solidFill>
            <a:srgbClr val="CC9900"/>
          </a:solidFill>
          <a:ln w="28575" algn="ctr">
            <a:solidFill>
              <a:srgbClr val="F8F8F8"/>
            </a:solidFill>
            <a:round/>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400" b="1" i="1">
                <a:solidFill>
                  <a:schemeClr val="bg1"/>
                </a:solidFill>
                <a:latin typeface="Times New Roman" panose="02020603050405020304" pitchFamily="18" charset="0"/>
                <a:cs typeface="Times New Roman" panose="02020603050405020304" pitchFamily="18" charset="0"/>
              </a:rPr>
              <a:t>K</a:t>
            </a:r>
            <a:r>
              <a:rPr lang="vi-VN" altLang="en-US" sz="2400" b="1" i="1">
                <a:solidFill>
                  <a:schemeClr val="bg1"/>
                </a:solidFill>
                <a:latin typeface="Times New Roman" panose="02020603050405020304" pitchFamily="18" charset="0"/>
                <a:cs typeface="Times New Roman" panose="02020603050405020304" pitchFamily="18" charset="0"/>
              </a:rPr>
              <a:t>hi nghiên cứu mọi hiện tượng xã hội phải đi tìm nguồn gốc phát sinh từ phương thức sản xuất, từ tất yếu kinh tế</a:t>
            </a:r>
            <a:r>
              <a:rPr lang="en-US" altLang="en-US" sz="2400" b="1" i="1">
                <a:solidFill>
                  <a:schemeClr val="bg1"/>
                </a:solidFill>
                <a:latin typeface="Times New Roman" panose="02020603050405020304" pitchFamily="18" charset="0"/>
                <a:cs typeface="Times New Roman" panose="02020603050405020304" pitchFamily="18" charset="0"/>
              </a:rPr>
              <a:t>.</a:t>
            </a:r>
          </a:p>
        </p:txBody>
      </p:sp>
      <p:sp>
        <p:nvSpPr>
          <p:cNvPr id="387078" name="Rectangle 11"/>
          <p:cNvSpPr>
            <a:spLocks noChangeArrowheads="1"/>
          </p:cNvSpPr>
          <p:nvPr/>
        </p:nvSpPr>
        <p:spPr bwMode="gray">
          <a:xfrm>
            <a:off x="1884363" y="2451101"/>
            <a:ext cx="1871662"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tính chất của xã hội.</a:t>
            </a:r>
            <a:endParaRPr lang="en-US" altLang="en-US" sz="2400" b="1" dirty="0">
              <a:solidFill>
                <a:schemeClr val="bg1"/>
              </a:solidFill>
              <a:latin typeface="+mj-lt"/>
            </a:endParaRPr>
          </a:p>
          <a:p>
            <a:pPr algn="ctr">
              <a:defRPr/>
            </a:pPr>
            <a:endParaRPr lang="en-US" b="1" dirty="0">
              <a:solidFill>
                <a:srgbClr val="FEFEFE"/>
              </a:solidFill>
              <a:latin typeface="+mj-lt"/>
            </a:endParaRPr>
          </a:p>
        </p:txBody>
      </p:sp>
      <p:sp>
        <p:nvSpPr>
          <p:cNvPr id="387079" name="Rectangle 13"/>
          <p:cNvSpPr>
            <a:spLocks noChangeArrowheads="1"/>
          </p:cNvSpPr>
          <p:nvPr/>
        </p:nvSpPr>
        <p:spPr bwMode="gray">
          <a:xfrm>
            <a:off x="4699000" y="2451100"/>
            <a:ext cx="20701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tổ chức kết cấu của xã hội. </a:t>
            </a:r>
            <a:endParaRPr lang="en-US" sz="2400" b="1" dirty="0">
              <a:solidFill>
                <a:schemeClr val="bg1"/>
              </a:solidFill>
              <a:latin typeface="+mj-lt"/>
            </a:endParaRPr>
          </a:p>
        </p:txBody>
      </p:sp>
      <p:sp>
        <p:nvSpPr>
          <p:cNvPr id="387080" name="Rectangle 14"/>
          <p:cNvSpPr>
            <a:spLocks noChangeArrowheads="1"/>
          </p:cNvSpPr>
          <p:nvPr/>
        </p:nvSpPr>
        <p:spPr bwMode="gray">
          <a:xfrm>
            <a:off x="7372350" y="2451100"/>
            <a:ext cx="224948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sự chuyển hóa của xã hội loài người </a:t>
            </a:r>
            <a:endParaRPr lang="en-US" sz="2400" b="1" dirty="0">
              <a:solidFill>
                <a:schemeClr val="bg1"/>
              </a:solidFill>
              <a:latin typeface="+mj-lt"/>
            </a:endParaRPr>
          </a:p>
        </p:txBody>
      </p:sp>
      <p:sp>
        <p:nvSpPr>
          <p:cNvPr id="387081" name="Rectangle 15"/>
          <p:cNvSpPr>
            <a:spLocks noChangeArrowheads="1"/>
          </p:cNvSpPr>
          <p:nvPr/>
        </p:nvSpPr>
        <p:spPr bwMode="gray">
          <a:xfrm>
            <a:off x="1884363" y="1239838"/>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b="1" dirty="0">
                <a:solidFill>
                  <a:srgbClr val="0000CC"/>
                </a:solidFill>
                <a:latin typeface="+mj-lt"/>
              </a:rPr>
              <a:t>PTSX</a:t>
            </a:r>
            <a:r>
              <a:rPr lang="en-US" altLang="en-US" sz="2400" dirty="0">
                <a:solidFill>
                  <a:srgbClr val="660066"/>
                </a:solidFill>
                <a:latin typeface="+mj-lt"/>
              </a:rPr>
              <a:t> </a:t>
            </a:r>
            <a:r>
              <a:rPr lang="en-US" altLang="en-US" sz="2400" b="1" dirty="0" err="1">
                <a:solidFill>
                  <a:srgbClr val="FF0000"/>
                </a:solidFill>
                <a:latin typeface="+mj-lt"/>
              </a:rPr>
              <a:t>quyết</a:t>
            </a:r>
            <a:r>
              <a:rPr lang="en-US" altLang="en-US" sz="2400" b="1" dirty="0">
                <a:solidFill>
                  <a:srgbClr val="FF0000"/>
                </a:solidFill>
                <a:latin typeface="+mj-lt"/>
              </a:rPr>
              <a:t> </a:t>
            </a:r>
            <a:r>
              <a:rPr lang="en-US" altLang="en-US" sz="2400" b="1" dirty="0" err="1">
                <a:solidFill>
                  <a:srgbClr val="FF0000"/>
                </a:solidFill>
                <a:latin typeface="+mj-lt"/>
              </a:rPr>
              <a:t>định</a:t>
            </a:r>
            <a:r>
              <a:rPr lang="en-US" altLang="en-US" sz="2400" dirty="0">
                <a:solidFill>
                  <a:srgbClr val="660066"/>
                </a:solidFill>
                <a:latin typeface="+mj-lt"/>
              </a:rPr>
              <a:t> </a:t>
            </a:r>
            <a:r>
              <a:rPr lang="en-US" altLang="en-US" sz="2400" dirty="0" err="1">
                <a:solidFill>
                  <a:srgbClr val="660066"/>
                </a:solidFill>
                <a:latin typeface="+mj-lt"/>
              </a:rPr>
              <a:t>sự</a:t>
            </a:r>
            <a:r>
              <a:rPr lang="en-US" altLang="en-US" sz="2400" dirty="0">
                <a:solidFill>
                  <a:srgbClr val="660066"/>
                </a:solidFill>
                <a:latin typeface="+mj-lt"/>
              </a:rPr>
              <a:t> </a:t>
            </a:r>
            <a:r>
              <a:rPr lang="en-US" altLang="en-US" sz="2400" dirty="0" err="1">
                <a:solidFill>
                  <a:srgbClr val="660066"/>
                </a:solidFill>
                <a:latin typeface="+mj-lt"/>
              </a:rPr>
              <a:t>tồn</a:t>
            </a:r>
            <a:r>
              <a:rPr lang="en-US" altLang="en-US" sz="2400" dirty="0">
                <a:solidFill>
                  <a:srgbClr val="660066"/>
                </a:solidFill>
                <a:latin typeface="+mj-lt"/>
              </a:rPr>
              <a:t> </a:t>
            </a:r>
            <a:r>
              <a:rPr lang="en-US" altLang="en-US" sz="2400" dirty="0" err="1">
                <a:solidFill>
                  <a:srgbClr val="660066"/>
                </a:solidFill>
                <a:latin typeface="+mj-lt"/>
              </a:rPr>
              <a:t>tại</a:t>
            </a:r>
            <a:r>
              <a:rPr lang="en-US" altLang="en-US" sz="2400" dirty="0">
                <a:solidFill>
                  <a:srgbClr val="660066"/>
                </a:solidFill>
                <a:latin typeface="+mj-lt"/>
              </a:rPr>
              <a:t> </a:t>
            </a:r>
            <a:r>
              <a:rPr lang="en-US" altLang="en-US" sz="2400" dirty="0" err="1">
                <a:solidFill>
                  <a:srgbClr val="660066"/>
                </a:solidFill>
                <a:latin typeface="+mj-lt"/>
              </a:rPr>
              <a:t>và</a:t>
            </a:r>
            <a:r>
              <a:rPr lang="en-US" altLang="en-US" sz="2400" dirty="0">
                <a:solidFill>
                  <a:srgbClr val="660066"/>
                </a:solidFill>
                <a:latin typeface="+mj-lt"/>
              </a:rPr>
              <a:t> </a:t>
            </a:r>
            <a:r>
              <a:rPr lang="en-US" altLang="en-US" sz="2400" dirty="0" err="1">
                <a:solidFill>
                  <a:srgbClr val="660066"/>
                </a:solidFill>
                <a:latin typeface="+mj-lt"/>
              </a:rPr>
              <a:t>phát</a:t>
            </a:r>
            <a:r>
              <a:rPr lang="en-US" altLang="en-US" sz="2400" dirty="0">
                <a:solidFill>
                  <a:srgbClr val="660066"/>
                </a:solidFill>
                <a:latin typeface="+mj-lt"/>
              </a:rPr>
              <a:t> </a:t>
            </a:r>
            <a:r>
              <a:rPr lang="en-US" altLang="en-US" sz="2400" dirty="0" err="1">
                <a:solidFill>
                  <a:srgbClr val="660066"/>
                </a:solidFill>
                <a:latin typeface="+mj-lt"/>
              </a:rPr>
              <a:t>triển</a:t>
            </a:r>
            <a:r>
              <a:rPr lang="en-US" altLang="en-US" sz="2400" dirty="0">
                <a:solidFill>
                  <a:srgbClr val="660066"/>
                </a:solidFill>
                <a:latin typeface="+mj-lt"/>
              </a:rPr>
              <a:t> </a:t>
            </a:r>
            <a:r>
              <a:rPr lang="en-US" altLang="en-US" sz="2400" dirty="0" err="1">
                <a:solidFill>
                  <a:srgbClr val="660066"/>
                </a:solidFill>
                <a:latin typeface="+mj-lt"/>
              </a:rPr>
              <a:t>của</a:t>
            </a:r>
            <a:r>
              <a:rPr lang="en-US" altLang="en-US" sz="2400" dirty="0">
                <a:solidFill>
                  <a:srgbClr val="660066"/>
                </a:solidFill>
                <a:latin typeface="+mj-lt"/>
              </a:rPr>
              <a:t> </a:t>
            </a:r>
            <a:r>
              <a:rPr lang="en-US" altLang="en-US" sz="2400" dirty="0" err="1">
                <a:solidFill>
                  <a:srgbClr val="660066"/>
                </a:solidFill>
                <a:latin typeface="+mj-lt"/>
              </a:rPr>
              <a:t>xã</a:t>
            </a:r>
            <a:r>
              <a:rPr lang="en-US" altLang="en-US" sz="2400" dirty="0">
                <a:solidFill>
                  <a:srgbClr val="660066"/>
                </a:solidFill>
                <a:latin typeface="+mj-lt"/>
              </a:rPr>
              <a:t> </a:t>
            </a:r>
            <a:r>
              <a:rPr lang="en-US" altLang="en-US" sz="2400" dirty="0" err="1">
                <a:solidFill>
                  <a:srgbClr val="660066"/>
                </a:solidFill>
                <a:latin typeface="+mj-lt"/>
              </a:rPr>
              <a:t>hội</a:t>
            </a:r>
            <a:r>
              <a:rPr lang="en-US" altLang="en-US" sz="2400" dirty="0">
                <a:solidFill>
                  <a:srgbClr val="660066"/>
                </a:solidFill>
                <a:latin typeface="+mj-lt"/>
              </a:rPr>
              <a:t>:</a:t>
            </a:r>
          </a:p>
        </p:txBody>
      </p:sp>
      <p:sp>
        <p:nvSpPr>
          <p:cNvPr id="387082" name="Rectangle 2"/>
          <p:cNvSpPr>
            <a:spLocks noChangeArrowheads="1"/>
          </p:cNvSpPr>
          <p:nvPr/>
        </p:nvSpPr>
        <p:spPr bwMode="auto">
          <a:xfrm>
            <a:off x="1884363" y="158751"/>
            <a:ext cx="82089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err="1">
                <a:solidFill>
                  <a:srgbClr val="FF0000"/>
                </a:solidFill>
                <a:latin typeface="+mj-lt"/>
                <a:cs typeface="Times New Roman" panose="02020603050405020304" pitchFamily="18" charset="0"/>
              </a:rPr>
              <a:t>Vai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trò</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r>
              <a:rPr lang="en-US" altLang="en-US" sz="2800" dirty="0">
                <a:solidFill>
                  <a:srgbClr val="FF0000"/>
                </a:solidFill>
                <a:latin typeface="+mj-lt"/>
                <a:cs typeface="Times New Roman" panose="02020603050405020304" pitchFamily="18" charset="0"/>
              </a:rPr>
              <a:t>:</a:t>
            </a:r>
            <a:endParaRPr lang="en-US" altLang="en-US" sz="2800" dirty="0">
              <a:solidFill>
                <a:srgbClr val="FF0000"/>
              </a:solidFill>
              <a:latin typeface="+mj-lt"/>
            </a:endParaRPr>
          </a:p>
        </p:txBody>
      </p:sp>
      <p:sp>
        <p:nvSpPr>
          <p:cNvPr id="27" name="Rectangle 26"/>
          <p:cNvSpPr>
            <a:spLocks noChangeArrowheads="1"/>
          </p:cNvSpPr>
          <p:nvPr/>
        </p:nvSpPr>
        <p:spPr bwMode="auto">
          <a:xfrm>
            <a:off x="2566989" y="803276"/>
            <a:ext cx="6842125" cy="9207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2609942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7" name="Line 3"/>
          <p:cNvSpPr>
            <a:spLocks noChangeShapeType="1"/>
          </p:cNvSpPr>
          <p:nvPr/>
        </p:nvSpPr>
        <p:spPr bwMode="auto">
          <a:xfrm>
            <a:off x="1703389" y="3276600"/>
            <a:ext cx="8785225"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08" name="Oval 4"/>
          <p:cNvSpPr>
            <a:spLocks noChangeArrowheads="1"/>
          </p:cNvSpPr>
          <p:nvPr/>
        </p:nvSpPr>
        <p:spPr bwMode="auto">
          <a:xfrm>
            <a:off x="1524000" y="685800"/>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PTSX</a:t>
            </a:r>
          </a:p>
          <a:p>
            <a:pPr algn="ctr" eaLnBrk="1" hangingPunct="1">
              <a:spcBef>
                <a:spcPct val="0"/>
              </a:spcBef>
              <a:buClrTx/>
              <a:buFontTx/>
              <a:buNone/>
            </a:pPr>
            <a:r>
              <a:rPr lang="en-US" sz="1800" b="1">
                <a:solidFill>
                  <a:srgbClr val="FFFFFF"/>
                </a:solidFill>
              </a:rPr>
              <a:t>CSNT</a:t>
            </a:r>
          </a:p>
        </p:txBody>
      </p:sp>
      <p:sp>
        <p:nvSpPr>
          <p:cNvPr id="123909" name="Oval 5"/>
          <p:cNvSpPr>
            <a:spLocks noChangeArrowheads="1"/>
          </p:cNvSpPr>
          <p:nvPr/>
        </p:nvSpPr>
        <p:spPr bwMode="auto">
          <a:xfrm>
            <a:off x="3352800" y="214788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QHSX</a:t>
            </a:r>
          </a:p>
          <a:p>
            <a:pPr algn="ctr" eaLnBrk="1" hangingPunct="1">
              <a:spcBef>
                <a:spcPct val="0"/>
              </a:spcBef>
              <a:buClrTx/>
              <a:buFontTx/>
              <a:buNone/>
            </a:pPr>
            <a:r>
              <a:rPr lang="en-US" sz="1800" b="1">
                <a:solidFill>
                  <a:srgbClr val="FFFFFF"/>
                </a:solidFill>
              </a:rPr>
              <a:t>CỘNG ĐỒNG</a:t>
            </a:r>
          </a:p>
        </p:txBody>
      </p:sp>
      <p:sp>
        <p:nvSpPr>
          <p:cNvPr id="123910" name="Oval 6"/>
          <p:cNvSpPr>
            <a:spLocks noChangeArrowheads="1"/>
          </p:cNvSpPr>
          <p:nvPr/>
        </p:nvSpPr>
        <p:spPr bwMode="auto">
          <a:xfrm>
            <a:off x="1524000" y="350043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LLSX</a:t>
            </a:r>
          </a:p>
          <a:p>
            <a:pPr algn="ctr" eaLnBrk="1" hangingPunct="1">
              <a:spcBef>
                <a:spcPct val="0"/>
              </a:spcBef>
              <a:buClrTx/>
              <a:buFontTx/>
              <a:buNone/>
            </a:pPr>
            <a:r>
              <a:rPr lang="en-US" sz="1800" b="1">
                <a:solidFill>
                  <a:srgbClr val="FFFFFF"/>
                </a:solidFill>
              </a:rPr>
              <a:t>THÔ SƠ</a:t>
            </a:r>
          </a:p>
        </p:txBody>
      </p:sp>
      <p:sp>
        <p:nvSpPr>
          <p:cNvPr id="123911" name="Rectangle 7"/>
          <p:cNvSpPr>
            <a:spLocks noChangeArrowheads="1"/>
          </p:cNvSpPr>
          <p:nvPr/>
        </p:nvSpPr>
        <p:spPr bwMode="auto">
          <a:xfrm>
            <a:off x="1524000" y="4797426"/>
            <a:ext cx="97155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ĐỒ ĐÁ</a:t>
            </a:r>
          </a:p>
        </p:txBody>
      </p:sp>
      <p:sp>
        <p:nvSpPr>
          <p:cNvPr id="123912" name="Rectangle 8"/>
          <p:cNvSpPr>
            <a:spLocks noChangeArrowheads="1"/>
          </p:cNvSpPr>
          <p:nvPr/>
        </p:nvSpPr>
        <p:spPr bwMode="auto">
          <a:xfrm>
            <a:off x="2855913" y="4797426"/>
            <a:ext cx="86360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KIM</a:t>
            </a:r>
          </a:p>
          <a:p>
            <a:pPr algn="ctr" eaLnBrk="1" hangingPunct="1">
              <a:spcBef>
                <a:spcPct val="0"/>
              </a:spcBef>
              <a:buClrTx/>
              <a:buFontTx/>
              <a:buNone/>
            </a:pPr>
            <a:r>
              <a:rPr lang="en-US" sz="1800" b="1">
                <a:solidFill>
                  <a:srgbClr val="000000"/>
                </a:solidFill>
              </a:rPr>
              <a:t>LỌAI</a:t>
            </a:r>
          </a:p>
        </p:txBody>
      </p:sp>
      <p:sp>
        <p:nvSpPr>
          <p:cNvPr id="123913" name="Rectangle 9"/>
          <p:cNvSpPr>
            <a:spLocks noChangeArrowheads="1"/>
          </p:cNvSpPr>
          <p:nvPr/>
        </p:nvSpPr>
        <p:spPr bwMode="auto">
          <a:xfrm>
            <a:off x="4295776" y="364490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SẢN PHẨM</a:t>
            </a:r>
          </a:p>
          <a:p>
            <a:pPr algn="ctr" eaLnBrk="1" hangingPunct="1">
              <a:spcBef>
                <a:spcPct val="0"/>
              </a:spcBef>
              <a:buClrTx/>
              <a:buFontTx/>
              <a:buNone/>
            </a:pPr>
            <a:r>
              <a:rPr lang="en-US" sz="1800" b="1">
                <a:solidFill>
                  <a:srgbClr val="000000"/>
                </a:solidFill>
              </a:rPr>
              <a:t>DƯ THỪA</a:t>
            </a:r>
          </a:p>
        </p:txBody>
      </p:sp>
      <p:sp>
        <p:nvSpPr>
          <p:cNvPr id="123914" name="Rectangle 10"/>
          <p:cNvSpPr>
            <a:spLocks noChangeArrowheads="1"/>
          </p:cNvSpPr>
          <p:nvPr/>
        </p:nvSpPr>
        <p:spPr bwMode="auto">
          <a:xfrm>
            <a:off x="4295776" y="4797425"/>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CHĂN NUÔI</a:t>
            </a:r>
          </a:p>
          <a:p>
            <a:pPr algn="ctr" eaLnBrk="1" hangingPunct="1">
              <a:spcBef>
                <a:spcPct val="0"/>
              </a:spcBef>
              <a:buClrTx/>
              <a:buFontTx/>
              <a:buNone/>
            </a:pPr>
            <a:r>
              <a:rPr lang="en-US" sz="1800" b="1">
                <a:solidFill>
                  <a:srgbClr val="000000"/>
                </a:solidFill>
              </a:rPr>
              <a:t>TRỒNG TRỌT</a:t>
            </a:r>
          </a:p>
        </p:txBody>
      </p:sp>
      <p:sp>
        <p:nvSpPr>
          <p:cNvPr id="123915" name="Rectangle 11"/>
          <p:cNvSpPr>
            <a:spLocks noChangeArrowheads="1"/>
          </p:cNvSpPr>
          <p:nvPr/>
        </p:nvSpPr>
        <p:spPr bwMode="auto">
          <a:xfrm>
            <a:off x="4367214" y="594995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NGHỀ</a:t>
            </a:r>
          </a:p>
          <a:p>
            <a:pPr algn="ctr" eaLnBrk="1" hangingPunct="1">
              <a:spcBef>
                <a:spcPct val="0"/>
              </a:spcBef>
              <a:buClrTx/>
              <a:buFontTx/>
              <a:buNone/>
            </a:pPr>
            <a:r>
              <a:rPr lang="en-US" sz="1800" b="1">
                <a:solidFill>
                  <a:srgbClr val="000000"/>
                </a:solidFill>
              </a:rPr>
              <a:t>THỦ CÔNG</a:t>
            </a:r>
          </a:p>
        </p:txBody>
      </p:sp>
      <p:sp>
        <p:nvSpPr>
          <p:cNvPr id="123916" name="Rectangle 12"/>
          <p:cNvSpPr>
            <a:spLocks noChangeArrowheads="1"/>
          </p:cNvSpPr>
          <p:nvPr/>
        </p:nvSpPr>
        <p:spPr bwMode="auto">
          <a:xfrm>
            <a:off x="6672263" y="3716338"/>
            <a:ext cx="914400" cy="2881312"/>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SX</a:t>
            </a:r>
          </a:p>
          <a:p>
            <a:pPr algn="ctr" eaLnBrk="1" hangingPunct="1">
              <a:spcBef>
                <a:spcPct val="0"/>
              </a:spcBef>
              <a:buClrTx/>
              <a:buFontTx/>
              <a:buNone/>
            </a:pPr>
            <a:r>
              <a:rPr lang="en-US" sz="1800" b="1">
                <a:solidFill>
                  <a:srgbClr val="000000"/>
                </a:solidFill>
              </a:rPr>
              <a:t>RIÊNG</a:t>
            </a:r>
          </a:p>
          <a:p>
            <a:pPr algn="ctr" eaLnBrk="1" hangingPunct="1">
              <a:spcBef>
                <a:spcPct val="0"/>
              </a:spcBef>
              <a:buClrTx/>
              <a:buFontTx/>
              <a:buNone/>
            </a:pPr>
            <a:r>
              <a:rPr lang="en-US" sz="1800" b="1">
                <a:solidFill>
                  <a:srgbClr val="000000"/>
                </a:solidFill>
              </a:rPr>
              <a:t>(TƯ </a:t>
            </a:r>
          </a:p>
          <a:p>
            <a:pPr algn="ctr" eaLnBrk="1" hangingPunct="1">
              <a:spcBef>
                <a:spcPct val="0"/>
              </a:spcBef>
              <a:buClrTx/>
              <a:buFontTx/>
              <a:buNone/>
            </a:pPr>
            <a:r>
              <a:rPr lang="en-US" sz="1800" b="1">
                <a:solidFill>
                  <a:srgbClr val="000000"/>
                </a:solidFill>
              </a:rPr>
              <a:t>HỮU</a:t>
            </a:r>
          </a:p>
          <a:p>
            <a:pPr algn="ctr" eaLnBrk="1" hangingPunct="1">
              <a:spcBef>
                <a:spcPct val="0"/>
              </a:spcBef>
              <a:buClrTx/>
              <a:buFontTx/>
              <a:buNone/>
            </a:pPr>
            <a:r>
              <a:rPr lang="en-US" sz="1800" b="1">
                <a:solidFill>
                  <a:srgbClr val="000000"/>
                </a:solidFill>
              </a:rPr>
              <a:t>XUẤT </a:t>
            </a:r>
          </a:p>
          <a:p>
            <a:pPr algn="ctr" eaLnBrk="1" hangingPunct="1">
              <a:spcBef>
                <a:spcPct val="0"/>
              </a:spcBef>
              <a:buClrTx/>
              <a:buFontTx/>
              <a:buNone/>
            </a:pPr>
            <a:r>
              <a:rPr lang="en-US" sz="1800" b="1">
                <a:solidFill>
                  <a:srgbClr val="000000"/>
                </a:solidFill>
              </a:rPr>
              <a:t>HIỆN)</a:t>
            </a:r>
          </a:p>
        </p:txBody>
      </p:sp>
      <p:sp>
        <p:nvSpPr>
          <p:cNvPr id="123917" name="Oval 13"/>
          <p:cNvSpPr>
            <a:spLocks noChangeArrowheads="1"/>
          </p:cNvSpPr>
          <p:nvPr/>
        </p:nvSpPr>
        <p:spPr bwMode="auto">
          <a:xfrm>
            <a:off x="7535863" y="4724400"/>
            <a:ext cx="1439862" cy="914400"/>
          </a:xfrm>
          <a:prstGeom prst="ellipse">
            <a:avLst/>
          </a:prstGeom>
          <a:solidFill>
            <a:schemeClr val="hlink"/>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CHIẾN </a:t>
            </a:r>
          </a:p>
          <a:p>
            <a:pPr algn="ctr" eaLnBrk="1" hangingPunct="1">
              <a:spcBef>
                <a:spcPct val="0"/>
              </a:spcBef>
              <a:buClrTx/>
              <a:buFontTx/>
              <a:buNone/>
            </a:pPr>
            <a:r>
              <a:rPr lang="en-US" sz="1800" b="1">
                <a:solidFill>
                  <a:srgbClr val="000000"/>
                </a:solidFill>
              </a:rPr>
              <a:t>TRANH</a:t>
            </a:r>
          </a:p>
        </p:txBody>
      </p:sp>
      <p:sp>
        <p:nvSpPr>
          <p:cNvPr id="123918" name="Rectangle 14"/>
          <p:cNvSpPr>
            <a:spLocks noChangeArrowheads="1"/>
          </p:cNvSpPr>
          <p:nvPr/>
        </p:nvSpPr>
        <p:spPr bwMode="auto">
          <a:xfrm>
            <a:off x="8688389" y="3644901"/>
            <a:ext cx="1728787"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NGƯỜI THẮNG</a:t>
            </a:r>
          </a:p>
          <a:p>
            <a:pPr algn="ctr" eaLnBrk="1" hangingPunct="1">
              <a:spcBef>
                <a:spcPct val="0"/>
              </a:spcBef>
              <a:buClrTx/>
              <a:buFontTx/>
              <a:buNone/>
            </a:pPr>
            <a:r>
              <a:rPr lang="en-US" sz="1800" b="1">
                <a:solidFill>
                  <a:srgbClr val="000000"/>
                </a:solidFill>
              </a:rPr>
              <a:t>(CHỦ NÔ)</a:t>
            </a:r>
          </a:p>
        </p:txBody>
      </p:sp>
      <p:sp>
        <p:nvSpPr>
          <p:cNvPr id="123919" name="Rectangle 15"/>
          <p:cNvSpPr>
            <a:spLocks noChangeArrowheads="1"/>
          </p:cNvSpPr>
          <p:nvPr/>
        </p:nvSpPr>
        <p:spPr bwMode="auto">
          <a:xfrm>
            <a:off x="8759825" y="5876926"/>
            <a:ext cx="1728788"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KẺ THUA</a:t>
            </a:r>
          </a:p>
          <a:p>
            <a:pPr algn="ctr" eaLnBrk="1" hangingPunct="1">
              <a:spcBef>
                <a:spcPct val="0"/>
              </a:spcBef>
              <a:buClrTx/>
              <a:buFontTx/>
              <a:buNone/>
            </a:pPr>
            <a:r>
              <a:rPr lang="en-US" sz="1800" b="1">
                <a:solidFill>
                  <a:srgbClr val="000000"/>
                </a:solidFill>
              </a:rPr>
              <a:t>(NÔ LỆ)</a:t>
            </a:r>
          </a:p>
        </p:txBody>
      </p:sp>
      <p:sp>
        <p:nvSpPr>
          <p:cNvPr id="123920" name="Oval 16"/>
          <p:cNvSpPr>
            <a:spLocks noChangeArrowheads="1"/>
          </p:cNvSpPr>
          <p:nvPr/>
        </p:nvSpPr>
        <p:spPr bwMode="auto">
          <a:xfrm>
            <a:off x="6629400" y="7000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PTSX</a:t>
            </a:r>
          </a:p>
          <a:p>
            <a:pPr algn="ctr" eaLnBrk="1" hangingPunct="1">
              <a:spcBef>
                <a:spcPct val="0"/>
              </a:spcBef>
              <a:buClrTx/>
              <a:buFontTx/>
              <a:buNone/>
            </a:pPr>
            <a:r>
              <a:rPr lang="en-US" sz="1800" b="1">
                <a:solidFill>
                  <a:srgbClr val="000000"/>
                </a:solidFill>
              </a:rPr>
              <a:t>CHNL</a:t>
            </a:r>
          </a:p>
        </p:txBody>
      </p:sp>
      <p:sp>
        <p:nvSpPr>
          <p:cNvPr id="123921" name="Oval 17"/>
          <p:cNvSpPr>
            <a:spLocks noChangeArrowheads="1"/>
          </p:cNvSpPr>
          <p:nvPr/>
        </p:nvSpPr>
        <p:spPr bwMode="auto">
          <a:xfrm>
            <a:off x="8210550" y="20716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QHSX</a:t>
            </a:r>
          </a:p>
          <a:p>
            <a:pPr algn="ctr" eaLnBrk="1" hangingPunct="1">
              <a:spcBef>
                <a:spcPct val="0"/>
              </a:spcBef>
              <a:buClrTx/>
              <a:buFontTx/>
              <a:buNone/>
            </a:pPr>
            <a:r>
              <a:rPr lang="en-US" sz="1800" b="1">
                <a:solidFill>
                  <a:srgbClr val="000000"/>
                </a:solidFill>
              </a:rPr>
              <a:t>CHNL</a:t>
            </a:r>
          </a:p>
        </p:txBody>
      </p:sp>
      <p:sp>
        <p:nvSpPr>
          <p:cNvPr id="123923" name="Line 19"/>
          <p:cNvSpPr>
            <a:spLocks noChangeShapeType="1"/>
          </p:cNvSpPr>
          <p:nvPr/>
        </p:nvSpPr>
        <p:spPr bwMode="auto">
          <a:xfrm>
            <a:off x="2640014" y="1622426"/>
            <a:ext cx="26987" cy="1882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4" name="Line 20"/>
          <p:cNvSpPr>
            <a:spLocks noChangeShapeType="1"/>
          </p:cNvSpPr>
          <p:nvPr/>
        </p:nvSpPr>
        <p:spPr bwMode="auto">
          <a:xfrm>
            <a:off x="2640014" y="1622426"/>
            <a:ext cx="712787" cy="9826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5" name="Line 21"/>
          <p:cNvSpPr>
            <a:spLocks noChangeShapeType="1"/>
          </p:cNvSpPr>
          <p:nvPr/>
        </p:nvSpPr>
        <p:spPr bwMode="auto">
          <a:xfrm flipV="1">
            <a:off x="5638800" y="2605088"/>
            <a:ext cx="2590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6" name="Line 22"/>
          <p:cNvSpPr>
            <a:spLocks noChangeShapeType="1"/>
          </p:cNvSpPr>
          <p:nvPr/>
        </p:nvSpPr>
        <p:spPr bwMode="auto">
          <a:xfrm flipV="1">
            <a:off x="3810000" y="1157288"/>
            <a:ext cx="28194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7" name="Line 23"/>
          <p:cNvSpPr>
            <a:spLocks noChangeShapeType="1"/>
          </p:cNvSpPr>
          <p:nvPr/>
        </p:nvSpPr>
        <p:spPr bwMode="auto">
          <a:xfrm>
            <a:off x="2495551" y="5373688"/>
            <a:ext cx="3603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8" name="Line 24"/>
          <p:cNvSpPr>
            <a:spLocks noChangeShapeType="1"/>
          </p:cNvSpPr>
          <p:nvPr/>
        </p:nvSpPr>
        <p:spPr bwMode="auto">
          <a:xfrm>
            <a:off x="3719513" y="5084763"/>
            <a:ext cx="576262"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9" name="Line 25"/>
          <p:cNvSpPr>
            <a:spLocks noChangeShapeType="1"/>
          </p:cNvSpPr>
          <p:nvPr/>
        </p:nvSpPr>
        <p:spPr bwMode="auto">
          <a:xfrm flipV="1">
            <a:off x="3719513" y="3860801"/>
            <a:ext cx="576262" cy="12239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0" name="Line 26"/>
          <p:cNvSpPr>
            <a:spLocks noChangeShapeType="1"/>
          </p:cNvSpPr>
          <p:nvPr/>
        </p:nvSpPr>
        <p:spPr bwMode="auto">
          <a:xfrm>
            <a:off x="3719513" y="5084763"/>
            <a:ext cx="647700" cy="122396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1" name="Line 27"/>
          <p:cNvSpPr>
            <a:spLocks noChangeShapeType="1"/>
          </p:cNvSpPr>
          <p:nvPr/>
        </p:nvSpPr>
        <p:spPr bwMode="auto">
          <a:xfrm>
            <a:off x="6096001" y="3933825"/>
            <a:ext cx="576263" cy="10795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2" name="Line 28"/>
          <p:cNvSpPr>
            <a:spLocks noChangeShapeType="1"/>
          </p:cNvSpPr>
          <p:nvPr/>
        </p:nvSpPr>
        <p:spPr bwMode="auto">
          <a:xfrm>
            <a:off x="6096001" y="5013325"/>
            <a:ext cx="5762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3" name="Line 29"/>
          <p:cNvSpPr>
            <a:spLocks noChangeShapeType="1"/>
          </p:cNvSpPr>
          <p:nvPr/>
        </p:nvSpPr>
        <p:spPr bwMode="auto">
          <a:xfrm flipV="1">
            <a:off x="6167439" y="5013325"/>
            <a:ext cx="504825"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4" name="Line 30"/>
          <p:cNvSpPr>
            <a:spLocks noChangeShapeType="1"/>
          </p:cNvSpPr>
          <p:nvPr/>
        </p:nvSpPr>
        <p:spPr bwMode="auto">
          <a:xfrm flipV="1">
            <a:off x="8975726" y="4437064"/>
            <a:ext cx="576263" cy="7207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5" name="Line 31"/>
          <p:cNvSpPr>
            <a:spLocks noChangeShapeType="1"/>
          </p:cNvSpPr>
          <p:nvPr/>
        </p:nvSpPr>
        <p:spPr bwMode="auto">
          <a:xfrm>
            <a:off x="8975726" y="5157789"/>
            <a:ext cx="72072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6" name="Line 32"/>
          <p:cNvSpPr>
            <a:spLocks noChangeShapeType="1"/>
          </p:cNvSpPr>
          <p:nvPr/>
        </p:nvSpPr>
        <p:spPr bwMode="auto">
          <a:xfrm>
            <a:off x="7696200" y="1614488"/>
            <a:ext cx="533400" cy="990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7" name="Rectangle 33"/>
          <p:cNvSpPr>
            <a:spLocks noChangeArrowheads="1"/>
          </p:cNvSpPr>
          <p:nvPr/>
        </p:nvSpPr>
        <p:spPr bwMode="auto">
          <a:xfrm>
            <a:off x="1524000" y="5943600"/>
            <a:ext cx="2209800" cy="914400"/>
          </a:xfrm>
          <a:prstGeom prst="rect">
            <a:avLst/>
          </a:prstGeom>
          <a:solidFill>
            <a:srgbClr val="CC99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FFFF"/>
                </a:solidFill>
              </a:rPr>
              <a:t>DO NHU CẦU</a:t>
            </a:r>
          </a:p>
          <a:p>
            <a:pPr algn="ctr">
              <a:spcBef>
                <a:spcPct val="0"/>
              </a:spcBef>
              <a:buClrTx/>
              <a:buFontTx/>
              <a:buNone/>
            </a:pPr>
            <a:r>
              <a:rPr lang="en-US" sz="1800" b="1">
                <a:solidFill>
                  <a:srgbClr val="FFFFFF"/>
                </a:solidFill>
              </a:rPr>
              <a:t>VẬT CHẤT</a:t>
            </a:r>
          </a:p>
        </p:txBody>
      </p:sp>
      <p:sp>
        <p:nvSpPr>
          <p:cNvPr id="123938" name="Line 34"/>
          <p:cNvSpPr>
            <a:spLocks noChangeShapeType="1"/>
          </p:cNvSpPr>
          <p:nvPr/>
        </p:nvSpPr>
        <p:spPr bwMode="auto">
          <a:xfrm>
            <a:off x="7620000" y="4038600"/>
            <a:ext cx="1066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9" name="Line 35"/>
          <p:cNvSpPr>
            <a:spLocks noChangeShapeType="1"/>
          </p:cNvSpPr>
          <p:nvPr/>
        </p:nvSpPr>
        <p:spPr bwMode="auto">
          <a:xfrm>
            <a:off x="7620000" y="6248400"/>
            <a:ext cx="11430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55362" name="Rectangle 1"/>
          <p:cNvSpPr>
            <a:spLocks noChangeArrowheads="1"/>
          </p:cNvSpPr>
          <p:nvPr/>
        </p:nvSpPr>
        <p:spPr bwMode="auto">
          <a:xfrm>
            <a:off x="5592764" y="122238"/>
            <a:ext cx="10064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400" b="1">
                <a:solidFill>
                  <a:srgbClr val="FF0000"/>
                </a:solidFill>
              </a:rPr>
              <a:t>VÍ DỤ</a:t>
            </a:r>
          </a:p>
        </p:txBody>
      </p:sp>
    </p:spTree>
    <p:extLst>
      <p:ext uri="{BB962C8B-B14F-4D97-AF65-F5344CB8AC3E}">
        <p14:creationId xmlns:p14="http://schemas.microsoft.com/office/powerpoint/2010/main" val="352683745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3907"/>
                                        </p:tgtEl>
                                        <p:attrNameLst>
                                          <p:attrName>style.visibility</p:attrName>
                                        </p:attrNameLst>
                                      </p:cBhvr>
                                      <p:to>
                                        <p:strVal val="visible"/>
                                      </p:to>
                                    </p:set>
                                    <p:anim calcmode="lin" valueType="num">
                                      <p:cBhvr additive="base">
                                        <p:cTn id="7" dur="500" fill="hold"/>
                                        <p:tgtEl>
                                          <p:spTgt spid="123907"/>
                                        </p:tgtEl>
                                        <p:attrNameLst>
                                          <p:attrName>ppt_x</p:attrName>
                                        </p:attrNameLst>
                                      </p:cBhvr>
                                      <p:tavLst>
                                        <p:tav tm="0">
                                          <p:val>
                                            <p:strVal val="0-#ppt_w/2"/>
                                          </p:val>
                                        </p:tav>
                                        <p:tav tm="100000">
                                          <p:val>
                                            <p:strVal val="#ppt_x"/>
                                          </p:val>
                                        </p:tav>
                                      </p:tavLst>
                                    </p:anim>
                                    <p:anim calcmode="lin" valueType="num">
                                      <p:cBhvr additive="base">
                                        <p:cTn id="8" dur="500" fill="hold"/>
                                        <p:tgtEl>
                                          <p:spTgt spid="12390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123908"/>
                                        </p:tgtEl>
                                        <p:attrNameLst>
                                          <p:attrName>style.visibility</p:attrName>
                                        </p:attrNameLst>
                                      </p:cBhvr>
                                      <p:to>
                                        <p:strVal val="visible"/>
                                      </p:to>
                                    </p:set>
                                    <p:animEffect transition="in" filter="checkerboard(across)">
                                      <p:cBhvr>
                                        <p:cTn id="13" dur="500"/>
                                        <p:tgtEl>
                                          <p:spTgt spid="123908"/>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23923"/>
                                        </p:tgtEl>
                                        <p:attrNameLst>
                                          <p:attrName>style.visibility</p:attrName>
                                        </p:attrNameLst>
                                      </p:cBhvr>
                                      <p:to>
                                        <p:strVal val="visible"/>
                                      </p:to>
                                    </p:set>
                                    <p:animEffect transition="in" filter="checkerboard(across)">
                                      <p:cBhvr>
                                        <p:cTn id="16" dur="500"/>
                                        <p:tgtEl>
                                          <p:spTgt spid="12392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123924"/>
                                        </p:tgtEl>
                                        <p:attrNameLst>
                                          <p:attrName>style.visibility</p:attrName>
                                        </p:attrNameLst>
                                      </p:cBhvr>
                                      <p:to>
                                        <p:strVal val="visible"/>
                                      </p:to>
                                    </p:set>
                                    <p:animEffect transition="in" filter="checkerboard(across)">
                                      <p:cBhvr>
                                        <p:cTn id="19" dur="500"/>
                                        <p:tgtEl>
                                          <p:spTgt spid="12392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123909"/>
                                        </p:tgtEl>
                                        <p:attrNameLst>
                                          <p:attrName>style.visibility</p:attrName>
                                        </p:attrNameLst>
                                      </p:cBhvr>
                                      <p:to>
                                        <p:strVal val="visible"/>
                                      </p:to>
                                    </p:set>
                                    <p:animEffect transition="in" filter="checkerboard(across)">
                                      <p:cBhvr>
                                        <p:cTn id="22" dur="500"/>
                                        <p:tgtEl>
                                          <p:spTgt spid="123909"/>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123910"/>
                                        </p:tgtEl>
                                        <p:attrNameLst>
                                          <p:attrName>style.visibility</p:attrName>
                                        </p:attrNameLst>
                                      </p:cBhvr>
                                      <p:to>
                                        <p:strVal val="visible"/>
                                      </p:to>
                                    </p:set>
                                    <p:animEffect transition="in" filter="checkerboard(across)">
                                      <p:cBhvr>
                                        <p:cTn id="25" dur="500"/>
                                        <p:tgtEl>
                                          <p:spTgt spid="12391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6" presetClass="entr" presetSubtype="0" fill="hold" grpId="0" nodeType="clickEffect">
                                  <p:stCondLst>
                                    <p:cond delay="0"/>
                                  </p:stCondLst>
                                  <p:childTnLst>
                                    <p:set>
                                      <p:cBhvr>
                                        <p:cTn id="29" dur="1" fill="hold">
                                          <p:stCondLst>
                                            <p:cond delay="0"/>
                                          </p:stCondLst>
                                        </p:cTn>
                                        <p:tgtEl>
                                          <p:spTgt spid="123937"/>
                                        </p:tgtEl>
                                        <p:attrNameLst>
                                          <p:attrName>style.visibility</p:attrName>
                                        </p:attrNameLst>
                                      </p:cBhvr>
                                      <p:to>
                                        <p:strVal val="visible"/>
                                      </p:to>
                                    </p:set>
                                    <p:animEffect transition="in" filter="wipe(down)">
                                      <p:cBhvr>
                                        <p:cTn id="30" dur="580">
                                          <p:stCondLst>
                                            <p:cond delay="0"/>
                                          </p:stCondLst>
                                        </p:cTn>
                                        <p:tgtEl>
                                          <p:spTgt spid="123937"/>
                                        </p:tgtEl>
                                      </p:cBhvr>
                                    </p:animEffect>
                                    <p:anim calcmode="lin" valueType="num">
                                      <p:cBhvr>
                                        <p:cTn id="31" dur="1822" tmFilter="0,0; 0.14,0.36; 0.43,0.73; 0.71,0.91; 1.0,1.0">
                                          <p:stCondLst>
                                            <p:cond delay="0"/>
                                          </p:stCondLst>
                                        </p:cTn>
                                        <p:tgtEl>
                                          <p:spTgt spid="123937"/>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23937"/>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123937"/>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123937"/>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123937"/>
                                        </p:tgtEl>
                                        <p:attrNameLst>
                                          <p:attrName>ppt_y</p:attrName>
                                        </p:attrNameLst>
                                      </p:cBhvr>
                                      <p:tavLst>
                                        <p:tav tm="0" fmla="#ppt_y-sin(pi*$)/81">
                                          <p:val>
                                            <p:fltVal val="0"/>
                                          </p:val>
                                        </p:tav>
                                        <p:tav tm="100000">
                                          <p:val>
                                            <p:fltVal val="1"/>
                                          </p:val>
                                        </p:tav>
                                      </p:tavLst>
                                    </p:anim>
                                    <p:animScale>
                                      <p:cBhvr>
                                        <p:cTn id="36" dur="26">
                                          <p:stCondLst>
                                            <p:cond delay="650"/>
                                          </p:stCondLst>
                                        </p:cTn>
                                        <p:tgtEl>
                                          <p:spTgt spid="123937"/>
                                        </p:tgtEl>
                                      </p:cBhvr>
                                      <p:to x="100000" y="60000"/>
                                    </p:animScale>
                                    <p:animScale>
                                      <p:cBhvr>
                                        <p:cTn id="37" dur="166" decel="50000">
                                          <p:stCondLst>
                                            <p:cond delay="676"/>
                                          </p:stCondLst>
                                        </p:cTn>
                                        <p:tgtEl>
                                          <p:spTgt spid="123937"/>
                                        </p:tgtEl>
                                      </p:cBhvr>
                                      <p:to x="100000" y="100000"/>
                                    </p:animScale>
                                    <p:animScale>
                                      <p:cBhvr>
                                        <p:cTn id="38" dur="26">
                                          <p:stCondLst>
                                            <p:cond delay="1312"/>
                                          </p:stCondLst>
                                        </p:cTn>
                                        <p:tgtEl>
                                          <p:spTgt spid="123937"/>
                                        </p:tgtEl>
                                      </p:cBhvr>
                                      <p:to x="100000" y="80000"/>
                                    </p:animScale>
                                    <p:animScale>
                                      <p:cBhvr>
                                        <p:cTn id="39" dur="166" decel="50000">
                                          <p:stCondLst>
                                            <p:cond delay="1338"/>
                                          </p:stCondLst>
                                        </p:cTn>
                                        <p:tgtEl>
                                          <p:spTgt spid="123937"/>
                                        </p:tgtEl>
                                      </p:cBhvr>
                                      <p:to x="100000" y="100000"/>
                                    </p:animScale>
                                    <p:animScale>
                                      <p:cBhvr>
                                        <p:cTn id="40" dur="26">
                                          <p:stCondLst>
                                            <p:cond delay="1642"/>
                                          </p:stCondLst>
                                        </p:cTn>
                                        <p:tgtEl>
                                          <p:spTgt spid="123937"/>
                                        </p:tgtEl>
                                      </p:cBhvr>
                                      <p:to x="100000" y="90000"/>
                                    </p:animScale>
                                    <p:animScale>
                                      <p:cBhvr>
                                        <p:cTn id="41" dur="166" decel="50000">
                                          <p:stCondLst>
                                            <p:cond delay="1668"/>
                                          </p:stCondLst>
                                        </p:cTn>
                                        <p:tgtEl>
                                          <p:spTgt spid="123937"/>
                                        </p:tgtEl>
                                      </p:cBhvr>
                                      <p:to x="100000" y="100000"/>
                                    </p:animScale>
                                    <p:animScale>
                                      <p:cBhvr>
                                        <p:cTn id="42" dur="26">
                                          <p:stCondLst>
                                            <p:cond delay="1808"/>
                                          </p:stCondLst>
                                        </p:cTn>
                                        <p:tgtEl>
                                          <p:spTgt spid="123937"/>
                                        </p:tgtEl>
                                      </p:cBhvr>
                                      <p:to x="100000" y="95000"/>
                                    </p:animScale>
                                    <p:animScale>
                                      <p:cBhvr>
                                        <p:cTn id="43" dur="166" decel="50000">
                                          <p:stCondLst>
                                            <p:cond delay="1834"/>
                                          </p:stCondLst>
                                        </p:cTn>
                                        <p:tgtEl>
                                          <p:spTgt spid="123937"/>
                                        </p:tgtEl>
                                      </p:cBhvr>
                                      <p:to x="100000" y="100000"/>
                                    </p:animScale>
                                  </p:childTnLst>
                                </p:cTn>
                              </p:par>
                            </p:childTnLst>
                          </p:cTn>
                        </p:par>
                      </p:childTnLst>
                    </p:cTn>
                  </p:par>
                  <p:par>
                    <p:cTn id="44" fill="hold" nodeType="clickPar">
                      <p:stCondLst>
                        <p:cond delay="indefinite"/>
                      </p:stCondLst>
                      <p:childTnLst>
                        <p:par>
                          <p:cTn id="45" fill="hold" nodeType="withGroup">
                            <p:stCondLst>
                              <p:cond delay="0"/>
                            </p:stCondLst>
                            <p:childTnLst>
                              <p:par>
                                <p:cTn id="46" presetID="56" presetClass="entr" presetSubtype="0" fill="hold" grpId="0" nodeType="clickEffect">
                                  <p:stCondLst>
                                    <p:cond delay="0"/>
                                  </p:stCondLst>
                                  <p:iterate type="lt">
                                    <p:tmPct val="10000"/>
                                  </p:iterate>
                                  <p:childTnLst>
                                    <p:set>
                                      <p:cBhvr>
                                        <p:cTn id="47" dur="1" fill="hold">
                                          <p:stCondLst>
                                            <p:cond delay="0"/>
                                          </p:stCondLst>
                                        </p:cTn>
                                        <p:tgtEl>
                                          <p:spTgt spid="123911"/>
                                        </p:tgtEl>
                                        <p:attrNameLst>
                                          <p:attrName>style.visibility</p:attrName>
                                        </p:attrNameLst>
                                      </p:cBhvr>
                                      <p:to>
                                        <p:strVal val="visible"/>
                                      </p:to>
                                    </p:set>
                                    <p:anim by="(-#ppt_w*2)" calcmode="lin" valueType="num">
                                      <p:cBhvr rctx="PPT">
                                        <p:cTn id="48" dur="500" autoRev="1" fill="hold">
                                          <p:stCondLst>
                                            <p:cond delay="0"/>
                                          </p:stCondLst>
                                        </p:cTn>
                                        <p:tgtEl>
                                          <p:spTgt spid="123911"/>
                                        </p:tgtEl>
                                        <p:attrNameLst>
                                          <p:attrName>ppt_w</p:attrName>
                                        </p:attrNameLst>
                                      </p:cBhvr>
                                    </p:anim>
                                    <p:anim by="(#ppt_w*0.50)" calcmode="lin" valueType="num">
                                      <p:cBhvr>
                                        <p:cTn id="49" dur="500" decel="50000" autoRev="1" fill="hold">
                                          <p:stCondLst>
                                            <p:cond delay="0"/>
                                          </p:stCondLst>
                                        </p:cTn>
                                        <p:tgtEl>
                                          <p:spTgt spid="123911"/>
                                        </p:tgtEl>
                                        <p:attrNameLst>
                                          <p:attrName>ppt_x</p:attrName>
                                        </p:attrNameLst>
                                      </p:cBhvr>
                                    </p:anim>
                                    <p:anim from="(-#ppt_h/2)" to="(#ppt_y)" calcmode="lin" valueType="num">
                                      <p:cBhvr>
                                        <p:cTn id="50" dur="1000" fill="hold">
                                          <p:stCondLst>
                                            <p:cond delay="0"/>
                                          </p:stCondLst>
                                        </p:cTn>
                                        <p:tgtEl>
                                          <p:spTgt spid="123911"/>
                                        </p:tgtEl>
                                        <p:attrNameLst>
                                          <p:attrName>ppt_y</p:attrName>
                                        </p:attrNameLst>
                                      </p:cBhvr>
                                    </p:anim>
                                    <p:animRot by="21600000">
                                      <p:cBhvr>
                                        <p:cTn id="51" dur="1000" fill="hold">
                                          <p:stCondLst>
                                            <p:cond delay="0"/>
                                          </p:stCondLst>
                                        </p:cTn>
                                        <p:tgtEl>
                                          <p:spTgt spid="123911"/>
                                        </p:tgtEl>
                                        <p:attrNameLst>
                                          <p:attrName>r</p:attrName>
                                        </p:attrNameLst>
                                      </p:cBhvr>
                                    </p:animRot>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123927"/>
                                        </p:tgtEl>
                                        <p:attrNameLst>
                                          <p:attrName>style.visibility</p:attrName>
                                        </p:attrNameLst>
                                      </p:cBhvr>
                                      <p:to>
                                        <p:strVal val="visible"/>
                                      </p:to>
                                    </p:set>
                                    <p:anim calcmode="lin" valueType="num">
                                      <p:cBhvr additive="base">
                                        <p:cTn id="56" dur="500" fill="hold"/>
                                        <p:tgtEl>
                                          <p:spTgt spid="123927"/>
                                        </p:tgtEl>
                                        <p:attrNameLst>
                                          <p:attrName>ppt_x</p:attrName>
                                        </p:attrNameLst>
                                      </p:cBhvr>
                                      <p:tavLst>
                                        <p:tav tm="0">
                                          <p:val>
                                            <p:strVal val="#ppt_x"/>
                                          </p:val>
                                        </p:tav>
                                        <p:tav tm="100000">
                                          <p:val>
                                            <p:strVal val="#ppt_x"/>
                                          </p:val>
                                        </p:tav>
                                      </p:tavLst>
                                    </p:anim>
                                    <p:anim calcmode="lin" valueType="num">
                                      <p:cBhvr additive="base">
                                        <p:cTn id="57" dur="500" fill="hold"/>
                                        <p:tgtEl>
                                          <p:spTgt spid="1239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123912"/>
                                        </p:tgtEl>
                                        <p:attrNameLst>
                                          <p:attrName>style.visibility</p:attrName>
                                        </p:attrNameLst>
                                      </p:cBhvr>
                                      <p:to>
                                        <p:strVal val="visible"/>
                                      </p:to>
                                    </p:set>
                                    <p:anim calcmode="lin" valueType="num">
                                      <p:cBhvr additive="base">
                                        <p:cTn id="60" dur="500" fill="hold"/>
                                        <p:tgtEl>
                                          <p:spTgt spid="123912"/>
                                        </p:tgtEl>
                                        <p:attrNameLst>
                                          <p:attrName>ppt_x</p:attrName>
                                        </p:attrNameLst>
                                      </p:cBhvr>
                                      <p:tavLst>
                                        <p:tav tm="0">
                                          <p:val>
                                            <p:strVal val="#ppt_x"/>
                                          </p:val>
                                        </p:tav>
                                        <p:tav tm="100000">
                                          <p:val>
                                            <p:strVal val="#ppt_x"/>
                                          </p:val>
                                        </p:tav>
                                      </p:tavLst>
                                    </p:anim>
                                    <p:anim calcmode="lin" valueType="num">
                                      <p:cBhvr additive="base">
                                        <p:cTn id="61" dur="500" fill="hold"/>
                                        <p:tgtEl>
                                          <p:spTgt spid="123912"/>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3" presetClass="entr" presetSubtype="10" fill="hold" grpId="0" nodeType="clickEffect">
                                  <p:stCondLst>
                                    <p:cond delay="0"/>
                                  </p:stCondLst>
                                  <p:childTnLst>
                                    <p:set>
                                      <p:cBhvr>
                                        <p:cTn id="65" dur="1" fill="hold">
                                          <p:stCondLst>
                                            <p:cond delay="0"/>
                                          </p:stCondLst>
                                        </p:cTn>
                                        <p:tgtEl>
                                          <p:spTgt spid="123929"/>
                                        </p:tgtEl>
                                        <p:attrNameLst>
                                          <p:attrName>style.visibility</p:attrName>
                                        </p:attrNameLst>
                                      </p:cBhvr>
                                      <p:to>
                                        <p:strVal val="visible"/>
                                      </p:to>
                                    </p:set>
                                    <p:animEffect transition="in" filter="blinds(horizontal)">
                                      <p:cBhvr>
                                        <p:cTn id="66" dur="500"/>
                                        <p:tgtEl>
                                          <p:spTgt spid="123929"/>
                                        </p:tgtEl>
                                      </p:cBhvr>
                                    </p:animEffect>
                                  </p:childTnLst>
                                </p:cTn>
                              </p:par>
                              <p:par>
                                <p:cTn id="67" presetID="3" presetClass="entr" presetSubtype="10" fill="hold" grpId="0" nodeType="withEffect">
                                  <p:stCondLst>
                                    <p:cond delay="0"/>
                                  </p:stCondLst>
                                  <p:childTnLst>
                                    <p:set>
                                      <p:cBhvr>
                                        <p:cTn id="68" dur="1" fill="hold">
                                          <p:stCondLst>
                                            <p:cond delay="0"/>
                                          </p:stCondLst>
                                        </p:cTn>
                                        <p:tgtEl>
                                          <p:spTgt spid="123928"/>
                                        </p:tgtEl>
                                        <p:attrNameLst>
                                          <p:attrName>style.visibility</p:attrName>
                                        </p:attrNameLst>
                                      </p:cBhvr>
                                      <p:to>
                                        <p:strVal val="visible"/>
                                      </p:to>
                                    </p:set>
                                    <p:animEffect transition="in" filter="blinds(horizontal)">
                                      <p:cBhvr>
                                        <p:cTn id="69" dur="500"/>
                                        <p:tgtEl>
                                          <p:spTgt spid="123928"/>
                                        </p:tgtEl>
                                      </p:cBhvr>
                                    </p:animEffect>
                                  </p:childTnLst>
                                </p:cTn>
                              </p:par>
                              <p:par>
                                <p:cTn id="70" presetID="3" presetClass="entr" presetSubtype="10" fill="hold" grpId="0" nodeType="withEffect">
                                  <p:stCondLst>
                                    <p:cond delay="0"/>
                                  </p:stCondLst>
                                  <p:childTnLst>
                                    <p:set>
                                      <p:cBhvr>
                                        <p:cTn id="71" dur="1" fill="hold">
                                          <p:stCondLst>
                                            <p:cond delay="0"/>
                                          </p:stCondLst>
                                        </p:cTn>
                                        <p:tgtEl>
                                          <p:spTgt spid="123930"/>
                                        </p:tgtEl>
                                        <p:attrNameLst>
                                          <p:attrName>style.visibility</p:attrName>
                                        </p:attrNameLst>
                                      </p:cBhvr>
                                      <p:to>
                                        <p:strVal val="visible"/>
                                      </p:to>
                                    </p:set>
                                    <p:animEffect transition="in" filter="blinds(horizontal)">
                                      <p:cBhvr>
                                        <p:cTn id="72" dur="500"/>
                                        <p:tgtEl>
                                          <p:spTgt spid="12393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6" presetClass="entr" presetSubtype="0" fill="hold" grpId="0" nodeType="clickEffect">
                                  <p:stCondLst>
                                    <p:cond delay="0"/>
                                  </p:stCondLst>
                                  <p:iterate type="lt">
                                    <p:tmPct val="10000"/>
                                  </p:iterate>
                                  <p:childTnLst>
                                    <p:set>
                                      <p:cBhvr>
                                        <p:cTn id="76" dur="1" fill="hold">
                                          <p:stCondLst>
                                            <p:cond delay="0"/>
                                          </p:stCondLst>
                                        </p:cTn>
                                        <p:tgtEl>
                                          <p:spTgt spid="123913"/>
                                        </p:tgtEl>
                                        <p:attrNameLst>
                                          <p:attrName>style.visibility</p:attrName>
                                        </p:attrNameLst>
                                      </p:cBhvr>
                                      <p:to>
                                        <p:strVal val="visible"/>
                                      </p:to>
                                    </p:set>
                                    <p:anim by="(-#ppt_w*2)" calcmode="lin" valueType="num">
                                      <p:cBhvr rctx="PPT">
                                        <p:cTn id="77" dur="500" autoRev="1" fill="hold">
                                          <p:stCondLst>
                                            <p:cond delay="0"/>
                                          </p:stCondLst>
                                        </p:cTn>
                                        <p:tgtEl>
                                          <p:spTgt spid="123913"/>
                                        </p:tgtEl>
                                        <p:attrNameLst>
                                          <p:attrName>ppt_w</p:attrName>
                                        </p:attrNameLst>
                                      </p:cBhvr>
                                    </p:anim>
                                    <p:anim by="(#ppt_w*0.50)" calcmode="lin" valueType="num">
                                      <p:cBhvr>
                                        <p:cTn id="78" dur="500" decel="50000" autoRev="1" fill="hold">
                                          <p:stCondLst>
                                            <p:cond delay="0"/>
                                          </p:stCondLst>
                                        </p:cTn>
                                        <p:tgtEl>
                                          <p:spTgt spid="123913"/>
                                        </p:tgtEl>
                                        <p:attrNameLst>
                                          <p:attrName>ppt_x</p:attrName>
                                        </p:attrNameLst>
                                      </p:cBhvr>
                                    </p:anim>
                                    <p:anim from="(-#ppt_h/2)" to="(#ppt_y)" calcmode="lin" valueType="num">
                                      <p:cBhvr>
                                        <p:cTn id="79" dur="1000" fill="hold">
                                          <p:stCondLst>
                                            <p:cond delay="0"/>
                                          </p:stCondLst>
                                        </p:cTn>
                                        <p:tgtEl>
                                          <p:spTgt spid="123913"/>
                                        </p:tgtEl>
                                        <p:attrNameLst>
                                          <p:attrName>ppt_y</p:attrName>
                                        </p:attrNameLst>
                                      </p:cBhvr>
                                    </p:anim>
                                    <p:animRot by="21600000">
                                      <p:cBhvr>
                                        <p:cTn id="80" dur="1000" fill="hold">
                                          <p:stCondLst>
                                            <p:cond delay="0"/>
                                          </p:stCondLst>
                                        </p:cTn>
                                        <p:tgtEl>
                                          <p:spTgt spid="123913"/>
                                        </p:tgtEl>
                                        <p:attrNameLst>
                                          <p:attrName>r</p:attrName>
                                        </p:attrNameLst>
                                      </p:cBhvr>
                                    </p:animRot>
                                  </p:childTnLst>
                                </p:cTn>
                              </p:par>
                              <p:par>
                                <p:cTn id="81" presetID="56" presetClass="entr" presetSubtype="0" fill="hold" grpId="0" nodeType="withEffect">
                                  <p:stCondLst>
                                    <p:cond delay="0"/>
                                  </p:stCondLst>
                                  <p:iterate type="lt">
                                    <p:tmPct val="10000"/>
                                  </p:iterate>
                                  <p:childTnLst>
                                    <p:set>
                                      <p:cBhvr>
                                        <p:cTn id="82" dur="1" fill="hold">
                                          <p:stCondLst>
                                            <p:cond delay="0"/>
                                          </p:stCondLst>
                                        </p:cTn>
                                        <p:tgtEl>
                                          <p:spTgt spid="123914"/>
                                        </p:tgtEl>
                                        <p:attrNameLst>
                                          <p:attrName>style.visibility</p:attrName>
                                        </p:attrNameLst>
                                      </p:cBhvr>
                                      <p:to>
                                        <p:strVal val="visible"/>
                                      </p:to>
                                    </p:set>
                                    <p:anim by="(-#ppt_w*2)" calcmode="lin" valueType="num">
                                      <p:cBhvr rctx="PPT">
                                        <p:cTn id="83" dur="500" autoRev="1" fill="hold">
                                          <p:stCondLst>
                                            <p:cond delay="0"/>
                                          </p:stCondLst>
                                        </p:cTn>
                                        <p:tgtEl>
                                          <p:spTgt spid="123914"/>
                                        </p:tgtEl>
                                        <p:attrNameLst>
                                          <p:attrName>ppt_w</p:attrName>
                                        </p:attrNameLst>
                                      </p:cBhvr>
                                    </p:anim>
                                    <p:anim by="(#ppt_w*0.50)" calcmode="lin" valueType="num">
                                      <p:cBhvr>
                                        <p:cTn id="84" dur="500" decel="50000" autoRev="1" fill="hold">
                                          <p:stCondLst>
                                            <p:cond delay="0"/>
                                          </p:stCondLst>
                                        </p:cTn>
                                        <p:tgtEl>
                                          <p:spTgt spid="123914"/>
                                        </p:tgtEl>
                                        <p:attrNameLst>
                                          <p:attrName>ppt_x</p:attrName>
                                        </p:attrNameLst>
                                      </p:cBhvr>
                                    </p:anim>
                                    <p:anim from="(-#ppt_h/2)" to="(#ppt_y)" calcmode="lin" valueType="num">
                                      <p:cBhvr>
                                        <p:cTn id="85" dur="1000" fill="hold">
                                          <p:stCondLst>
                                            <p:cond delay="0"/>
                                          </p:stCondLst>
                                        </p:cTn>
                                        <p:tgtEl>
                                          <p:spTgt spid="123914"/>
                                        </p:tgtEl>
                                        <p:attrNameLst>
                                          <p:attrName>ppt_y</p:attrName>
                                        </p:attrNameLst>
                                      </p:cBhvr>
                                    </p:anim>
                                    <p:animRot by="21600000">
                                      <p:cBhvr>
                                        <p:cTn id="86" dur="1000" fill="hold">
                                          <p:stCondLst>
                                            <p:cond delay="0"/>
                                          </p:stCondLst>
                                        </p:cTn>
                                        <p:tgtEl>
                                          <p:spTgt spid="123914"/>
                                        </p:tgtEl>
                                        <p:attrNameLst>
                                          <p:attrName>r</p:attrName>
                                        </p:attrNameLst>
                                      </p:cBhvr>
                                    </p:animRot>
                                  </p:childTnLst>
                                </p:cTn>
                              </p:par>
                              <p:par>
                                <p:cTn id="87" presetID="56" presetClass="entr" presetSubtype="0" fill="hold" grpId="0" nodeType="withEffect">
                                  <p:stCondLst>
                                    <p:cond delay="0"/>
                                  </p:stCondLst>
                                  <p:iterate type="lt">
                                    <p:tmPct val="10000"/>
                                  </p:iterate>
                                  <p:childTnLst>
                                    <p:set>
                                      <p:cBhvr>
                                        <p:cTn id="88" dur="1" fill="hold">
                                          <p:stCondLst>
                                            <p:cond delay="0"/>
                                          </p:stCondLst>
                                        </p:cTn>
                                        <p:tgtEl>
                                          <p:spTgt spid="123915"/>
                                        </p:tgtEl>
                                        <p:attrNameLst>
                                          <p:attrName>style.visibility</p:attrName>
                                        </p:attrNameLst>
                                      </p:cBhvr>
                                      <p:to>
                                        <p:strVal val="visible"/>
                                      </p:to>
                                    </p:set>
                                    <p:anim by="(-#ppt_w*2)" calcmode="lin" valueType="num">
                                      <p:cBhvr rctx="PPT">
                                        <p:cTn id="89" dur="500" autoRev="1" fill="hold">
                                          <p:stCondLst>
                                            <p:cond delay="0"/>
                                          </p:stCondLst>
                                        </p:cTn>
                                        <p:tgtEl>
                                          <p:spTgt spid="123915"/>
                                        </p:tgtEl>
                                        <p:attrNameLst>
                                          <p:attrName>ppt_w</p:attrName>
                                        </p:attrNameLst>
                                      </p:cBhvr>
                                    </p:anim>
                                    <p:anim by="(#ppt_w*0.50)" calcmode="lin" valueType="num">
                                      <p:cBhvr>
                                        <p:cTn id="90" dur="500" decel="50000" autoRev="1" fill="hold">
                                          <p:stCondLst>
                                            <p:cond delay="0"/>
                                          </p:stCondLst>
                                        </p:cTn>
                                        <p:tgtEl>
                                          <p:spTgt spid="123915"/>
                                        </p:tgtEl>
                                        <p:attrNameLst>
                                          <p:attrName>ppt_x</p:attrName>
                                        </p:attrNameLst>
                                      </p:cBhvr>
                                    </p:anim>
                                    <p:anim from="(-#ppt_h/2)" to="(#ppt_y)" calcmode="lin" valueType="num">
                                      <p:cBhvr>
                                        <p:cTn id="91" dur="1000" fill="hold">
                                          <p:stCondLst>
                                            <p:cond delay="0"/>
                                          </p:stCondLst>
                                        </p:cTn>
                                        <p:tgtEl>
                                          <p:spTgt spid="123915"/>
                                        </p:tgtEl>
                                        <p:attrNameLst>
                                          <p:attrName>ppt_y</p:attrName>
                                        </p:attrNameLst>
                                      </p:cBhvr>
                                    </p:anim>
                                    <p:animRot by="21600000">
                                      <p:cBhvr>
                                        <p:cTn id="92" dur="1000" fill="hold">
                                          <p:stCondLst>
                                            <p:cond delay="0"/>
                                          </p:stCondLst>
                                        </p:cTn>
                                        <p:tgtEl>
                                          <p:spTgt spid="123915"/>
                                        </p:tgtEl>
                                        <p:attrNameLst>
                                          <p:attrName>r</p:attrName>
                                        </p:attrNameLst>
                                      </p:cBhvr>
                                    </p:animRot>
                                  </p:childTnLst>
                                </p:cTn>
                              </p:par>
                            </p:childTnLst>
                          </p:cTn>
                        </p:par>
                      </p:childTnLst>
                    </p:cTn>
                  </p:par>
                  <p:par>
                    <p:cTn id="93" fill="hold" nodeType="clickPar">
                      <p:stCondLst>
                        <p:cond delay="indefinite"/>
                      </p:stCondLst>
                      <p:childTnLst>
                        <p:par>
                          <p:cTn id="94" fill="hold" nodeType="withGroup">
                            <p:stCondLst>
                              <p:cond delay="0"/>
                            </p:stCondLst>
                            <p:childTnLst>
                              <p:par>
                                <p:cTn id="95" presetID="3" presetClass="entr" presetSubtype="10" fill="hold" grpId="0" nodeType="clickEffect">
                                  <p:stCondLst>
                                    <p:cond delay="0"/>
                                  </p:stCondLst>
                                  <p:childTnLst>
                                    <p:set>
                                      <p:cBhvr>
                                        <p:cTn id="96" dur="1" fill="hold">
                                          <p:stCondLst>
                                            <p:cond delay="0"/>
                                          </p:stCondLst>
                                        </p:cTn>
                                        <p:tgtEl>
                                          <p:spTgt spid="123933"/>
                                        </p:tgtEl>
                                        <p:attrNameLst>
                                          <p:attrName>style.visibility</p:attrName>
                                        </p:attrNameLst>
                                      </p:cBhvr>
                                      <p:to>
                                        <p:strVal val="visible"/>
                                      </p:to>
                                    </p:set>
                                    <p:animEffect transition="in" filter="blinds(horizontal)">
                                      <p:cBhvr>
                                        <p:cTn id="97" dur="500"/>
                                        <p:tgtEl>
                                          <p:spTgt spid="123933"/>
                                        </p:tgtEl>
                                      </p:cBhvr>
                                    </p:animEffect>
                                  </p:childTnLst>
                                </p:cTn>
                              </p:par>
                              <p:par>
                                <p:cTn id="98" presetID="3" presetClass="entr" presetSubtype="10" fill="hold" grpId="0" nodeType="withEffect">
                                  <p:stCondLst>
                                    <p:cond delay="0"/>
                                  </p:stCondLst>
                                  <p:childTnLst>
                                    <p:set>
                                      <p:cBhvr>
                                        <p:cTn id="99" dur="1" fill="hold">
                                          <p:stCondLst>
                                            <p:cond delay="0"/>
                                          </p:stCondLst>
                                        </p:cTn>
                                        <p:tgtEl>
                                          <p:spTgt spid="123931"/>
                                        </p:tgtEl>
                                        <p:attrNameLst>
                                          <p:attrName>style.visibility</p:attrName>
                                        </p:attrNameLst>
                                      </p:cBhvr>
                                      <p:to>
                                        <p:strVal val="visible"/>
                                      </p:to>
                                    </p:set>
                                    <p:animEffect transition="in" filter="blinds(horizontal)">
                                      <p:cBhvr>
                                        <p:cTn id="100" dur="500"/>
                                        <p:tgtEl>
                                          <p:spTgt spid="123931"/>
                                        </p:tgtEl>
                                      </p:cBhvr>
                                    </p:animEffect>
                                  </p:childTnLst>
                                </p:cTn>
                              </p:par>
                              <p:par>
                                <p:cTn id="101" presetID="3" presetClass="entr" presetSubtype="10" fill="hold" grpId="0" nodeType="withEffect">
                                  <p:stCondLst>
                                    <p:cond delay="0"/>
                                  </p:stCondLst>
                                  <p:childTnLst>
                                    <p:set>
                                      <p:cBhvr>
                                        <p:cTn id="102" dur="1" fill="hold">
                                          <p:stCondLst>
                                            <p:cond delay="0"/>
                                          </p:stCondLst>
                                        </p:cTn>
                                        <p:tgtEl>
                                          <p:spTgt spid="123932"/>
                                        </p:tgtEl>
                                        <p:attrNameLst>
                                          <p:attrName>style.visibility</p:attrName>
                                        </p:attrNameLst>
                                      </p:cBhvr>
                                      <p:to>
                                        <p:strVal val="visible"/>
                                      </p:to>
                                    </p:set>
                                    <p:animEffect transition="in" filter="blinds(horizontal)">
                                      <p:cBhvr>
                                        <p:cTn id="103" dur="500"/>
                                        <p:tgtEl>
                                          <p:spTgt spid="123932"/>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3" presetClass="entr" presetSubtype="10" fill="hold" grpId="0" nodeType="clickEffect">
                                  <p:stCondLst>
                                    <p:cond delay="0"/>
                                  </p:stCondLst>
                                  <p:childTnLst>
                                    <p:set>
                                      <p:cBhvr>
                                        <p:cTn id="107" dur="1" fill="hold">
                                          <p:stCondLst>
                                            <p:cond delay="0"/>
                                          </p:stCondLst>
                                        </p:cTn>
                                        <p:tgtEl>
                                          <p:spTgt spid="123916"/>
                                        </p:tgtEl>
                                        <p:attrNameLst>
                                          <p:attrName>style.visibility</p:attrName>
                                        </p:attrNameLst>
                                      </p:cBhvr>
                                      <p:to>
                                        <p:strVal val="visible"/>
                                      </p:to>
                                    </p:set>
                                    <p:animEffect transition="in" filter="blinds(horizontal)">
                                      <p:cBhvr>
                                        <p:cTn id="108" dur="500"/>
                                        <p:tgtEl>
                                          <p:spTgt spid="123916"/>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123917"/>
                                        </p:tgtEl>
                                        <p:attrNameLst>
                                          <p:attrName>style.visibility</p:attrName>
                                        </p:attrNameLst>
                                      </p:cBhvr>
                                      <p:to>
                                        <p:strVal val="visible"/>
                                      </p:to>
                                    </p:set>
                                    <p:anim calcmode="lin" valueType="num">
                                      <p:cBhvr additive="base">
                                        <p:cTn id="113" dur="500" fill="hold"/>
                                        <p:tgtEl>
                                          <p:spTgt spid="123917"/>
                                        </p:tgtEl>
                                        <p:attrNameLst>
                                          <p:attrName>ppt_x</p:attrName>
                                        </p:attrNameLst>
                                      </p:cBhvr>
                                      <p:tavLst>
                                        <p:tav tm="0">
                                          <p:val>
                                            <p:strVal val="#ppt_x"/>
                                          </p:val>
                                        </p:tav>
                                        <p:tav tm="100000">
                                          <p:val>
                                            <p:strVal val="#ppt_x"/>
                                          </p:val>
                                        </p:tav>
                                      </p:tavLst>
                                    </p:anim>
                                    <p:anim calcmode="lin" valueType="num">
                                      <p:cBhvr additive="base">
                                        <p:cTn id="114" dur="500" fill="hold"/>
                                        <p:tgtEl>
                                          <p:spTgt spid="123917"/>
                                        </p:tgtEl>
                                        <p:attrNameLst>
                                          <p:attrName>ppt_y</p:attrName>
                                        </p:attrNameLst>
                                      </p:cBhvr>
                                      <p:tavLst>
                                        <p:tav tm="0">
                                          <p:val>
                                            <p:strVal val="1+#ppt_h/2"/>
                                          </p:val>
                                        </p:tav>
                                        <p:tav tm="100000">
                                          <p:val>
                                            <p:strVal val="#ppt_y"/>
                                          </p:val>
                                        </p:tav>
                                      </p:tavLst>
                                    </p:anim>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123934"/>
                                        </p:tgtEl>
                                        <p:attrNameLst>
                                          <p:attrName>style.visibility</p:attrName>
                                        </p:attrNameLst>
                                      </p:cBhvr>
                                      <p:to>
                                        <p:strVal val="visible"/>
                                      </p:to>
                                    </p:set>
                                    <p:anim calcmode="lin" valueType="num">
                                      <p:cBhvr additive="base">
                                        <p:cTn id="119" dur="500" fill="hold"/>
                                        <p:tgtEl>
                                          <p:spTgt spid="123934"/>
                                        </p:tgtEl>
                                        <p:attrNameLst>
                                          <p:attrName>ppt_x</p:attrName>
                                        </p:attrNameLst>
                                      </p:cBhvr>
                                      <p:tavLst>
                                        <p:tav tm="0">
                                          <p:val>
                                            <p:strVal val="1+#ppt_w/2"/>
                                          </p:val>
                                        </p:tav>
                                        <p:tav tm="100000">
                                          <p:val>
                                            <p:strVal val="#ppt_x"/>
                                          </p:val>
                                        </p:tav>
                                      </p:tavLst>
                                    </p:anim>
                                    <p:anim calcmode="lin" valueType="num">
                                      <p:cBhvr additive="base">
                                        <p:cTn id="120" dur="500" fill="hold"/>
                                        <p:tgtEl>
                                          <p:spTgt spid="12393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123935"/>
                                        </p:tgtEl>
                                        <p:attrNameLst>
                                          <p:attrName>style.visibility</p:attrName>
                                        </p:attrNameLst>
                                      </p:cBhvr>
                                      <p:to>
                                        <p:strVal val="visible"/>
                                      </p:to>
                                    </p:set>
                                    <p:anim calcmode="lin" valueType="num">
                                      <p:cBhvr additive="base">
                                        <p:cTn id="123" dur="500" fill="hold"/>
                                        <p:tgtEl>
                                          <p:spTgt spid="123935"/>
                                        </p:tgtEl>
                                        <p:attrNameLst>
                                          <p:attrName>ppt_x</p:attrName>
                                        </p:attrNameLst>
                                      </p:cBhvr>
                                      <p:tavLst>
                                        <p:tav tm="0">
                                          <p:val>
                                            <p:strVal val="1+#ppt_w/2"/>
                                          </p:val>
                                        </p:tav>
                                        <p:tav tm="100000">
                                          <p:val>
                                            <p:strVal val="#ppt_x"/>
                                          </p:val>
                                        </p:tav>
                                      </p:tavLst>
                                    </p:anim>
                                    <p:anim calcmode="lin" valueType="num">
                                      <p:cBhvr additive="base">
                                        <p:cTn id="124" dur="500" fill="hold"/>
                                        <p:tgtEl>
                                          <p:spTgt spid="123935"/>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123939"/>
                                        </p:tgtEl>
                                        <p:attrNameLst>
                                          <p:attrName>style.visibility</p:attrName>
                                        </p:attrNameLst>
                                      </p:cBhvr>
                                      <p:to>
                                        <p:strVal val="visible"/>
                                      </p:to>
                                    </p:set>
                                    <p:anim calcmode="lin" valueType="num">
                                      <p:cBhvr additive="base">
                                        <p:cTn id="129" dur="500" fill="hold"/>
                                        <p:tgtEl>
                                          <p:spTgt spid="123939"/>
                                        </p:tgtEl>
                                        <p:attrNameLst>
                                          <p:attrName>ppt_x</p:attrName>
                                        </p:attrNameLst>
                                      </p:cBhvr>
                                      <p:tavLst>
                                        <p:tav tm="0">
                                          <p:val>
                                            <p:strVal val="0-#ppt_w/2"/>
                                          </p:val>
                                        </p:tav>
                                        <p:tav tm="100000">
                                          <p:val>
                                            <p:strVal val="#ppt_x"/>
                                          </p:val>
                                        </p:tav>
                                      </p:tavLst>
                                    </p:anim>
                                    <p:anim calcmode="lin" valueType="num">
                                      <p:cBhvr additive="base">
                                        <p:cTn id="130" dur="500" fill="hold"/>
                                        <p:tgtEl>
                                          <p:spTgt spid="123939"/>
                                        </p:tgtEl>
                                        <p:attrNameLst>
                                          <p:attrName>ppt_y</p:attrName>
                                        </p:attrNameLst>
                                      </p:cBhvr>
                                      <p:tavLst>
                                        <p:tav tm="0">
                                          <p:val>
                                            <p:strVal val="#ppt_y"/>
                                          </p:val>
                                        </p:tav>
                                        <p:tav tm="100000">
                                          <p:val>
                                            <p:strVal val="#ppt_y"/>
                                          </p:val>
                                        </p:tav>
                                      </p:tavLst>
                                    </p:anim>
                                  </p:childTnLst>
                                </p:cTn>
                              </p:par>
                              <p:par>
                                <p:cTn id="131" presetID="2" presetClass="entr" presetSubtype="8" fill="hold" grpId="0" nodeType="withEffect">
                                  <p:stCondLst>
                                    <p:cond delay="0"/>
                                  </p:stCondLst>
                                  <p:childTnLst>
                                    <p:set>
                                      <p:cBhvr>
                                        <p:cTn id="132" dur="1" fill="hold">
                                          <p:stCondLst>
                                            <p:cond delay="0"/>
                                          </p:stCondLst>
                                        </p:cTn>
                                        <p:tgtEl>
                                          <p:spTgt spid="123938"/>
                                        </p:tgtEl>
                                        <p:attrNameLst>
                                          <p:attrName>style.visibility</p:attrName>
                                        </p:attrNameLst>
                                      </p:cBhvr>
                                      <p:to>
                                        <p:strVal val="visible"/>
                                      </p:to>
                                    </p:set>
                                    <p:anim calcmode="lin" valueType="num">
                                      <p:cBhvr additive="base">
                                        <p:cTn id="133" dur="500" fill="hold"/>
                                        <p:tgtEl>
                                          <p:spTgt spid="123938"/>
                                        </p:tgtEl>
                                        <p:attrNameLst>
                                          <p:attrName>ppt_x</p:attrName>
                                        </p:attrNameLst>
                                      </p:cBhvr>
                                      <p:tavLst>
                                        <p:tav tm="0">
                                          <p:val>
                                            <p:strVal val="0-#ppt_w/2"/>
                                          </p:val>
                                        </p:tav>
                                        <p:tav tm="100000">
                                          <p:val>
                                            <p:strVal val="#ppt_x"/>
                                          </p:val>
                                        </p:tav>
                                      </p:tavLst>
                                    </p:anim>
                                    <p:anim calcmode="lin" valueType="num">
                                      <p:cBhvr additive="base">
                                        <p:cTn id="134" dur="500" fill="hold"/>
                                        <p:tgtEl>
                                          <p:spTgt spid="123938"/>
                                        </p:tgtEl>
                                        <p:attrNameLst>
                                          <p:attrName>ppt_y</p:attrName>
                                        </p:attrNameLst>
                                      </p:cBhvr>
                                      <p:tavLst>
                                        <p:tav tm="0">
                                          <p:val>
                                            <p:strVal val="#ppt_y"/>
                                          </p:val>
                                        </p:tav>
                                        <p:tav tm="100000">
                                          <p:val>
                                            <p:strVal val="#ppt_y"/>
                                          </p:val>
                                        </p:tav>
                                      </p:tavLst>
                                    </p:anim>
                                  </p:childTnLst>
                                </p:cTn>
                              </p:par>
                            </p:childTnLst>
                          </p:cTn>
                        </p:par>
                      </p:childTnLst>
                    </p:cTn>
                  </p:par>
                  <p:par>
                    <p:cTn id="135" fill="hold" nodeType="clickPar">
                      <p:stCondLst>
                        <p:cond delay="indefinite"/>
                      </p:stCondLst>
                      <p:childTnLst>
                        <p:par>
                          <p:cTn id="136" fill="hold" nodeType="withGroup">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123918"/>
                                        </p:tgtEl>
                                        <p:attrNameLst>
                                          <p:attrName>style.visibility</p:attrName>
                                        </p:attrNameLst>
                                      </p:cBhvr>
                                      <p:to>
                                        <p:strVal val="visible"/>
                                      </p:to>
                                    </p:set>
                                    <p:animEffect transition="in" filter="fade">
                                      <p:cBhvr>
                                        <p:cTn id="139" dur="1000"/>
                                        <p:tgtEl>
                                          <p:spTgt spid="123918"/>
                                        </p:tgtEl>
                                      </p:cBhvr>
                                    </p:animEffect>
                                    <p:anim calcmode="lin" valueType="num">
                                      <p:cBhvr>
                                        <p:cTn id="140" dur="1000" fill="hold"/>
                                        <p:tgtEl>
                                          <p:spTgt spid="123918"/>
                                        </p:tgtEl>
                                        <p:attrNameLst>
                                          <p:attrName>ppt_x</p:attrName>
                                        </p:attrNameLst>
                                      </p:cBhvr>
                                      <p:tavLst>
                                        <p:tav tm="0">
                                          <p:val>
                                            <p:strVal val="#ppt_x"/>
                                          </p:val>
                                        </p:tav>
                                        <p:tav tm="100000">
                                          <p:val>
                                            <p:strVal val="#ppt_x"/>
                                          </p:val>
                                        </p:tav>
                                      </p:tavLst>
                                    </p:anim>
                                    <p:anim calcmode="lin" valueType="num">
                                      <p:cBhvr>
                                        <p:cTn id="141" dur="1000" fill="hold"/>
                                        <p:tgtEl>
                                          <p:spTgt spid="123918"/>
                                        </p:tgtEl>
                                        <p:attrNameLst>
                                          <p:attrName>ppt_y</p:attrName>
                                        </p:attrNameLst>
                                      </p:cBhvr>
                                      <p:tavLst>
                                        <p:tav tm="0">
                                          <p:val>
                                            <p:strVal val="#ppt_y+.1"/>
                                          </p:val>
                                        </p:tav>
                                        <p:tav tm="100000">
                                          <p:val>
                                            <p:strVal val="#ppt_y"/>
                                          </p:val>
                                        </p:tav>
                                      </p:tavLst>
                                    </p:anim>
                                  </p:childTnLst>
                                </p:cTn>
                              </p:par>
                              <p:par>
                                <p:cTn id="142" presetID="42" presetClass="entr" presetSubtype="0" fill="hold" grpId="0" nodeType="withEffect">
                                  <p:stCondLst>
                                    <p:cond delay="0"/>
                                  </p:stCondLst>
                                  <p:childTnLst>
                                    <p:set>
                                      <p:cBhvr>
                                        <p:cTn id="143" dur="1" fill="hold">
                                          <p:stCondLst>
                                            <p:cond delay="0"/>
                                          </p:stCondLst>
                                        </p:cTn>
                                        <p:tgtEl>
                                          <p:spTgt spid="123919"/>
                                        </p:tgtEl>
                                        <p:attrNameLst>
                                          <p:attrName>style.visibility</p:attrName>
                                        </p:attrNameLst>
                                      </p:cBhvr>
                                      <p:to>
                                        <p:strVal val="visible"/>
                                      </p:to>
                                    </p:set>
                                    <p:animEffect transition="in" filter="fade">
                                      <p:cBhvr>
                                        <p:cTn id="144" dur="1000"/>
                                        <p:tgtEl>
                                          <p:spTgt spid="123919"/>
                                        </p:tgtEl>
                                      </p:cBhvr>
                                    </p:animEffect>
                                    <p:anim calcmode="lin" valueType="num">
                                      <p:cBhvr>
                                        <p:cTn id="145" dur="1000" fill="hold"/>
                                        <p:tgtEl>
                                          <p:spTgt spid="123919"/>
                                        </p:tgtEl>
                                        <p:attrNameLst>
                                          <p:attrName>ppt_x</p:attrName>
                                        </p:attrNameLst>
                                      </p:cBhvr>
                                      <p:tavLst>
                                        <p:tav tm="0">
                                          <p:val>
                                            <p:strVal val="#ppt_x"/>
                                          </p:val>
                                        </p:tav>
                                        <p:tav tm="100000">
                                          <p:val>
                                            <p:strVal val="#ppt_x"/>
                                          </p:val>
                                        </p:tav>
                                      </p:tavLst>
                                    </p:anim>
                                    <p:anim calcmode="lin" valueType="num">
                                      <p:cBhvr>
                                        <p:cTn id="146" dur="1000" fill="hold"/>
                                        <p:tgtEl>
                                          <p:spTgt spid="123919"/>
                                        </p:tgtEl>
                                        <p:attrNameLst>
                                          <p:attrName>ppt_y</p:attrName>
                                        </p:attrNameLst>
                                      </p:cBhvr>
                                      <p:tavLst>
                                        <p:tav tm="0">
                                          <p:val>
                                            <p:strVal val="#ppt_y+.1"/>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2" presetClass="entr" presetSubtype="8" fill="hold" grpId="0" nodeType="clickEffect">
                                  <p:stCondLst>
                                    <p:cond delay="0"/>
                                  </p:stCondLst>
                                  <p:childTnLst>
                                    <p:set>
                                      <p:cBhvr>
                                        <p:cTn id="150" dur="1" fill="hold">
                                          <p:stCondLst>
                                            <p:cond delay="0"/>
                                          </p:stCondLst>
                                        </p:cTn>
                                        <p:tgtEl>
                                          <p:spTgt spid="123925"/>
                                        </p:tgtEl>
                                        <p:attrNameLst>
                                          <p:attrName>style.visibility</p:attrName>
                                        </p:attrNameLst>
                                      </p:cBhvr>
                                      <p:to>
                                        <p:strVal val="visible"/>
                                      </p:to>
                                    </p:set>
                                    <p:animEffect transition="in" filter="wipe(left)">
                                      <p:cBhvr>
                                        <p:cTn id="151" dur="500"/>
                                        <p:tgtEl>
                                          <p:spTgt spid="123925"/>
                                        </p:tgtEl>
                                      </p:cBhvr>
                                    </p:animEffec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56" presetClass="entr" presetSubtype="0" fill="hold" grpId="0" nodeType="clickEffect">
                                  <p:stCondLst>
                                    <p:cond delay="0"/>
                                  </p:stCondLst>
                                  <p:iterate type="lt">
                                    <p:tmPct val="10000"/>
                                  </p:iterate>
                                  <p:childTnLst>
                                    <p:set>
                                      <p:cBhvr>
                                        <p:cTn id="155" dur="1" fill="hold">
                                          <p:stCondLst>
                                            <p:cond delay="0"/>
                                          </p:stCondLst>
                                        </p:cTn>
                                        <p:tgtEl>
                                          <p:spTgt spid="123921"/>
                                        </p:tgtEl>
                                        <p:attrNameLst>
                                          <p:attrName>style.visibility</p:attrName>
                                        </p:attrNameLst>
                                      </p:cBhvr>
                                      <p:to>
                                        <p:strVal val="visible"/>
                                      </p:to>
                                    </p:set>
                                    <p:anim by="(-#ppt_w*2)" calcmode="lin" valueType="num">
                                      <p:cBhvr rctx="PPT">
                                        <p:cTn id="156" dur="500" autoRev="1" fill="hold">
                                          <p:stCondLst>
                                            <p:cond delay="0"/>
                                          </p:stCondLst>
                                        </p:cTn>
                                        <p:tgtEl>
                                          <p:spTgt spid="123921"/>
                                        </p:tgtEl>
                                        <p:attrNameLst>
                                          <p:attrName>ppt_w</p:attrName>
                                        </p:attrNameLst>
                                      </p:cBhvr>
                                    </p:anim>
                                    <p:anim by="(#ppt_w*0.50)" calcmode="lin" valueType="num">
                                      <p:cBhvr>
                                        <p:cTn id="157" dur="500" decel="50000" autoRev="1" fill="hold">
                                          <p:stCondLst>
                                            <p:cond delay="0"/>
                                          </p:stCondLst>
                                        </p:cTn>
                                        <p:tgtEl>
                                          <p:spTgt spid="123921"/>
                                        </p:tgtEl>
                                        <p:attrNameLst>
                                          <p:attrName>ppt_x</p:attrName>
                                        </p:attrNameLst>
                                      </p:cBhvr>
                                    </p:anim>
                                    <p:anim from="(-#ppt_h/2)" to="(#ppt_y)" calcmode="lin" valueType="num">
                                      <p:cBhvr>
                                        <p:cTn id="158" dur="1000" fill="hold">
                                          <p:stCondLst>
                                            <p:cond delay="0"/>
                                          </p:stCondLst>
                                        </p:cTn>
                                        <p:tgtEl>
                                          <p:spTgt spid="123921"/>
                                        </p:tgtEl>
                                        <p:attrNameLst>
                                          <p:attrName>ppt_y</p:attrName>
                                        </p:attrNameLst>
                                      </p:cBhvr>
                                    </p:anim>
                                    <p:animRot by="21600000">
                                      <p:cBhvr>
                                        <p:cTn id="159" dur="1000" fill="hold">
                                          <p:stCondLst>
                                            <p:cond delay="0"/>
                                          </p:stCondLst>
                                        </p:cTn>
                                        <p:tgtEl>
                                          <p:spTgt spid="123921"/>
                                        </p:tgtEl>
                                        <p:attrNameLst>
                                          <p:attrName>r</p:attrName>
                                        </p:attrNameLst>
                                      </p:cBhvr>
                                    </p:animRo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22" presetClass="entr" presetSubtype="8" fill="hold" grpId="0" nodeType="clickEffect">
                                  <p:stCondLst>
                                    <p:cond delay="0"/>
                                  </p:stCondLst>
                                  <p:iterate type="lt">
                                    <p:tmPct val="0"/>
                                  </p:iterate>
                                  <p:childTnLst>
                                    <p:set>
                                      <p:cBhvr>
                                        <p:cTn id="163" dur="1" fill="hold">
                                          <p:stCondLst>
                                            <p:cond delay="0"/>
                                          </p:stCondLst>
                                        </p:cTn>
                                        <p:tgtEl>
                                          <p:spTgt spid="123926"/>
                                        </p:tgtEl>
                                        <p:attrNameLst>
                                          <p:attrName>style.visibility</p:attrName>
                                        </p:attrNameLst>
                                      </p:cBhvr>
                                      <p:to>
                                        <p:strVal val="visible"/>
                                      </p:to>
                                    </p:set>
                                    <p:animEffect transition="in" filter="wipe(left)">
                                      <p:cBhvr>
                                        <p:cTn id="164" dur="500"/>
                                        <p:tgtEl>
                                          <p:spTgt spid="123926"/>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6" presetClass="entr" presetSubtype="0" fill="hold" grpId="0" nodeType="clickEffect">
                                  <p:stCondLst>
                                    <p:cond delay="0"/>
                                  </p:stCondLst>
                                  <p:iterate type="lt">
                                    <p:tmPct val="0"/>
                                  </p:iterate>
                                  <p:childTnLst>
                                    <p:set>
                                      <p:cBhvr>
                                        <p:cTn id="168" dur="1" fill="hold">
                                          <p:stCondLst>
                                            <p:cond delay="0"/>
                                          </p:stCondLst>
                                        </p:cTn>
                                        <p:tgtEl>
                                          <p:spTgt spid="123920"/>
                                        </p:tgtEl>
                                        <p:attrNameLst>
                                          <p:attrName>style.visibility</p:attrName>
                                        </p:attrNameLst>
                                      </p:cBhvr>
                                      <p:to>
                                        <p:strVal val="visible"/>
                                      </p:to>
                                    </p:set>
                                    <p:animEffect transition="in" filter="wipe(down)">
                                      <p:cBhvr>
                                        <p:cTn id="169" dur="580">
                                          <p:stCondLst>
                                            <p:cond delay="0"/>
                                          </p:stCondLst>
                                        </p:cTn>
                                        <p:tgtEl>
                                          <p:spTgt spid="123920"/>
                                        </p:tgtEl>
                                      </p:cBhvr>
                                    </p:animEffect>
                                    <p:anim calcmode="lin" valueType="num">
                                      <p:cBhvr>
                                        <p:cTn id="170" dur="1822" tmFilter="0,0; 0.14,0.36; 0.43,0.73; 0.71,0.91; 1.0,1.0">
                                          <p:stCondLst>
                                            <p:cond delay="0"/>
                                          </p:stCondLst>
                                        </p:cTn>
                                        <p:tgtEl>
                                          <p:spTgt spid="123920"/>
                                        </p:tgtEl>
                                        <p:attrNameLst>
                                          <p:attrName>ppt_x</p:attrName>
                                        </p:attrNameLst>
                                      </p:cBhvr>
                                      <p:tavLst>
                                        <p:tav tm="0">
                                          <p:val>
                                            <p:strVal val="#ppt_x-0.25"/>
                                          </p:val>
                                        </p:tav>
                                        <p:tav tm="100000">
                                          <p:val>
                                            <p:strVal val="#ppt_x"/>
                                          </p:val>
                                        </p:tav>
                                      </p:tavLst>
                                    </p:anim>
                                    <p:anim calcmode="lin" valueType="num">
                                      <p:cBhvr>
                                        <p:cTn id="171" dur="664" tmFilter="0.0,0.0; 0.25,0.07; 0.50,0.2; 0.75,0.467; 1.0,1.0">
                                          <p:stCondLst>
                                            <p:cond delay="0"/>
                                          </p:stCondLst>
                                        </p:cTn>
                                        <p:tgtEl>
                                          <p:spTgt spid="123920"/>
                                        </p:tgtEl>
                                        <p:attrNameLst>
                                          <p:attrName>ppt_y</p:attrName>
                                        </p:attrNameLst>
                                      </p:cBhvr>
                                      <p:tavLst>
                                        <p:tav tm="0" fmla="#ppt_y-sin(pi*$)/3">
                                          <p:val>
                                            <p:fltVal val="0.5"/>
                                          </p:val>
                                        </p:tav>
                                        <p:tav tm="100000">
                                          <p:val>
                                            <p:fltVal val="1"/>
                                          </p:val>
                                        </p:tav>
                                      </p:tavLst>
                                    </p:anim>
                                    <p:anim calcmode="lin" valueType="num">
                                      <p:cBhvr>
                                        <p:cTn id="172" dur="664" tmFilter="0, 0; 0.125,0.2665; 0.25,0.4; 0.375,0.465; 0.5,0.5;  0.625,0.535; 0.75,0.6; 0.875,0.7335; 1,1">
                                          <p:stCondLst>
                                            <p:cond delay="664"/>
                                          </p:stCondLst>
                                        </p:cTn>
                                        <p:tgtEl>
                                          <p:spTgt spid="123920"/>
                                        </p:tgtEl>
                                        <p:attrNameLst>
                                          <p:attrName>ppt_y</p:attrName>
                                        </p:attrNameLst>
                                      </p:cBhvr>
                                      <p:tavLst>
                                        <p:tav tm="0" fmla="#ppt_y-sin(pi*$)/9">
                                          <p:val>
                                            <p:fltVal val="0"/>
                                          </p:val>
                                        </p:tav>
                                        <p:tav tm="100000">
                                          <p:val>
                                            <p:fltVal val="1"/>
                                          </p:val>
                                        </p:tav>
                                      </p:tavLst>
                                    </p:anim>
                                    <p:anim calcmode="lin" valueType="num">
                                      <p:cBhvr>
                                        <p:cTn id="173" dur="332" tmFilter="0, 0; 0.125,0.2665; 0.25,0.4; 0.375,0.465; 0.5,0.5;  0.625,0.535; 0.75,0.6; 0.875,0.7335; 1,1">
                                          <p:stCondLst>
                                            <p:cond delay="1324"/>
                                          </p:stCondLst>
                                        </p:cTn>
                                        <p:tgtEl>
                                          <p:spTgt spid="123920"/>
                                        </p:tgtEl>
                                        <p:attrNameLst>
                                          <p:attrName>ppt_y</p:attrName>
                                        </p:attrNameLst>
                                      </p:cBhvr>
                                      <p:tavLst>
                                        <p:tav tm="0" fmla="#ppt_y-sin(pi*$)/27">
                                          <p:val>
                                            <p:fltVal val="0"/>
                                          </p:val>
                                        </p:tav>
                                        <p:tav tm="100000">
                                          <p:val>
                                            <p:fltVal val="1"/>
                                          </p:val>
                                        </p:tav>
                                      </p:tavLst>
                                    </p:anim>
                                    <p:anim calcmode="lin" valueType="num">
                                      <p:cBhvr>
                                        <p:cTn id="174" dur="164" tmFilter="0, 0; 0.125,0.2665; 0.25,0.4; 0.375,0.465; 0.5,0.5;  0.625,0.535; 0.75,0.6; 0.875,0.7335; 1,1">
                                          <p:stCondLst>
                                            <p:cond delay="1656"/>
                                          </p:stCondLst>
                                        </p:cTn>
                                        <p:tgtEl>
                                          <p:spTgt spid="123920"/>
                                        </p:tgtEl>
                                        <p:attrNameLst>
                                          <p:attrName>ppt_y</p:attrName>
                                        </p:attrNameLst>
                                      </p:cBhvr>
                                      <p:tavLst>
                                        <p:tav tm="0" fmla="#ppt_y-sin(pi*$)/81">
                                          <p:val>
                                            <p:fltVal val="0"/>
                                          </p:val>
                                        </p:tav>
                                        <p:tav tm="100000">
                                          <p:val>
                                            <p:fltVal val="1"/>
                                          </p:val>
                                        </p:tav>
                                      </p:tavLst>
                                    </p:anim>
                                    <p:animScale>
                                      <p:cBhvr>
                                        <p:cTn id="175" dur="26">
                                          <p:stCondLst>
                                            <p:cond delay="650"/>
                                          </p:stCondLst>
                                        </p:cTn>
                                        <p:tgtEl>
                                          <p:spTgt spid="123920"/>
                                        </p:tgtEl>
                                      </p:cBhvr>
                                      <p:to x="100000" y="60000"/>
                                    </p:animScale>
                                    <p:animScale>
                                      <p:cBhvr>
                                        <p:cTn id="176" dur="166" decel="50000">
                                          <p:stCondLst>
                                            <p:cond delay="676"/>
                                          </p:stCondLst>
                                        </p:cTn>
                                        <p:tgtEl>
                                          <p:spTgt spid="123920"/>
                                        </p:tgtEl>
                                      </p:cBhvr>
                                      <p:to x="100000" y="100000"/>
                                    </p:animScale>
                                    <p:animScale>
                                      <p:cBhvr>
                                        <p:cTn id="177" dur="26">
                                          <p:stCondLst>
                                            <p:cond delay="1312"/>
                                          </p:stCondLst>
                                        </p:cTn>
                                        <p:tgtEl>
                                          <p:spTgt spid="123920"/>
                                        </p:tgtEl>
                                      </p:cBhvr>
                                      <p:to x="100000" y="80000"/>
                                    </p:animScale>
                                    <p:animScale>
                                      <p:cBhvr>
                                        <p:cTn id="178" dur="166" decel="50000">
                                          <p:stCondLst>
                                            <p:cond delay="1338"/>
                                          </p:stCondLst>
                                        </p:cTn>
                                        <p:tgtEl>
                                          <p:spTgt spid="123920"/>
                                        </p:tgtEl>
                                      </p:cBhvr>
                                      <p:to x="100000" y="100000"/>
                                    </p:animScale>
                                    <p:animScale>
                                      <p:cBhvr>
                                        <p:cTn id="179" dur="26">
                                          <p:stCondLst>
                                            <p:cond delay="1642"/>
                                          </p:stCondLst>
                                        </p:cTn>
                                        <p:tgtEl>
                                          <p:spTgt spid="123920"/>
                                        </p:tgtEl>
                                      </p:cBhvr>
                                      <p:to x="100000" y="90000"/>
                                    </p:animScale>
                                    <p:animScale>
                                      <p:cBhvr>
                                        <p:cTn id="180" dur="166" decel="50000">
                                          <p:stCondLst>
                                            <p:cond delay="1668"/>
                                          </p:stCondLst>
                                        </p:cTn>
                                        <p:tgtEl>
                                          <p:spTgt spid="123920"/>
                                        </p:tgtEl>
                                      </p:cBhvr>
                                      <p:to x="100000" y="100000"/>
                                    </p:animScale>
                                    <p:animScale>
                                      <p:cBhvr>
                                        <p:cTn id="181" dur="26">
                                          <p:stCondLst>
                                            <p:cond delay="1808"/>
                                          </p:stCondLst>
                                        </p:cTn>
                                        <p:tgtEl>
                                          <p:spTgt spid="123920"/>
                                        </p:tgtEl>
                                      </p:cBhvr>
                                      <p:to x="100000" y="95000"/>
                                    </p:animScale>
                                    <p:animScale>
                                      <p:cBhvr>
                                        <p:cTn id="182" dur="166" decel="50000">
                                          <p:stCondLst>
                                            <p:cond delay="1834"/>
                                          </p:stCondLst>
                                        </p:cTn>
                                        <p:tgtEl>
                                          <p:spTgt spid="123920"/>
                                        </p:tgtEl>
                                      </p:cBhvr>
                                      <p:to x="100000" y="100000"/>
                                    </p:animScale>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2" presetClass="entr" presetSubtype="1" fill="hold" grpId="0" nodeType="clickEffect">
                                  <p:stCondLst>
                                    <p:cond delay="0"/>
                                  </p:stCondLst>
                                  <p:childTnLst>
                                    <p:set>
                                      <p:cBhvr>
                                        <p:cTn id="186" dur="1" fill="hold">
                                          <p:stCondLst>
                                            <p:cond delay="0"/>
                                          </p:stCondLst>
                                        </p:cTn>
                                        <p:tgtEl>
                                          <p:spTgt spid="123936"/>
                                        </p:tgtEl>
                                        <p:attrNameLst>
                                          <p:attrName>style.visibility</p:attrName>
                                        </p:attrNameLst>
                                      </p:cBhvr>
                                      <p:to>
                                        <p:strVal val="visible"/>
                                      </p:to>
                                    </p:set>
                                    <p:animEffect transition="in" filter="wipe(up)">
                                      <p:cBhvr>
                                        <p:cTn id="187" dur="500"/>
                                        <p:tgtEl>
                                          <p:spTgt spid="1239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07" grpId="0" animBg="1"/>
      <p:bldP spid="123908" grpId="0" animBg="1"/>
      <p:bldP spid="123909" grpId="0" animBg="1"/>
      <p:bldP spid="123910" grpId="0" animBg="1"/>
      <p:bldP spid="123911" grpId="0" animBg="1"/>
      <p:bldP spid="123912" grpId="0" animBg="1"/>
      <p:bldP spid="123913" grpId="0" animBg="1"/>
      <p:bldP spid="123914" grpId="0" animBg="1"/>
      <p:bldP spid="123915" grpId="0" animBg="1"/>
      <p:bldP spid="123916" grpId="0" animBg="1"/>
      <p:bldP spid="123917" grpId="0" animBg="1"/>
      <p:bldP spid="123918" grpId="0" animBg="1"/>
      <p:bldP spid="123919" grpId="0" animBg="1"/>
      <p:bldP spid="123920" grpId="0" animBg="1"/>
      <p:bldP spid="123921" grpId="0" animBg="1"/>
      <p:bldP spid="123923" grpId="0" animBg="1"/>
      <p:bldP spid="123924" grpId="0" animBg="1"/>
      <p:bldP spid="123925" grpId="0" animBg="1"/>
      <p:bldP spid="123926" grpId="0" animBg="1"/>
      <p:bldP spid="123927" grpId="0" animBg="1"/>
      <p:bldP spid="123928" grpId="0" animBg="1"/>
      <p:bldP spid="123929" grpId="0" animBg="1"/>
      <p:bldP spid="123930" grpId="0" animBg="1"/>
      <p:bldP spid="123931" grpId="0" animBg="1"/>
      <p:bldP spid="123932" grpId="0" animBg="1"/>
      <p:bldP spid="123933" grpId="0" animBg="1"/>
      <p:bldP spid="123934" grpId="0" animBg="1"/>
      <p:bldP spid="123935" grpId="0" animBg="1"/>
      <p:bldP spid="123936" grpId="0" animBg="1"/>
      <p:bldP spid="123937" grpId="0" animBg="1"/>
      <p:bldP spid="123938" grpId="0" animBg="1"/>
      <p:bldP spid="123939"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3"/>
          <p:cNvSpPr>
            <a:spLocks noChangeArrowheads="1"/>
          </p:cNvSpPr>
          <p:nvPr/>
        </p:nvSpPr>
        <p:spPr bwMode="auto">
          <a:xfrm>
            <a:off x="1847850" y="298450"/>
            <a:ext cx="8280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i="1">
                <a:solidFill>
                  <a:srgbClr val="0000CC"/>
                </a:solidFill>
                <a:latin typeface="Times New Roman" panose="02020603050405020304" pitchFamily="18" charset="0"/>
                <a:cs typeface="Times New Roman" panose="02020603050405020304" pitchFamily="18" charset="0"/>
              </a:rPr>
              <a:t>2.1.2.2. </a:t>
            </a:r>
            <a:r>
              <a:rPr lang="pt-BR" sz="2800" b="1" i="1">
                <a:solidFill>
                  <a:srgbClr val="0000CC"/>
                </a:solidFill>
                <a:latin typeface="Times New Roman" panose="02020603050405020304" pitchFamily="18" charset="0"/>
                <a:cs typeface="Times New Roman" panose="02020603050405020304" pitchFamily="18" charset="0"/>
              </a:rPr>
              <a:t>Những quy luật cơ bản của sự vận động và phát triển xã hội</a:t>
            </a:r>
            <a:endParaRPr lang="en-US" sz="2800">
              <a:solidFill>
                <a:srgbClr val="0000CC"/>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1925638" y="1252539"/>
            <a:ext cx="8208962" cy="73025"/>
          </a:xfrm>
          <a:prstGeom prst="rect">
            <a:avLst/>
          </a:prstGeom>
          <a:solidFill>
            <a:srgbClr val="FF3399"/>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6" name="Rectangle 5"/>
          <p:cNvSpPr/>
          <p:nvPr/>
        </p:nvSpPr>
        <p:spPr>
          <a:xfrm>
            <a:off x="1631950" y="1700213"/>
            <a:ext cx="8496300" cy="831850"/>
          </a:xfrm>
          <a:prstGeom prst="rect">
            <a:avLst/>
          </a:prstGeom>
        </p:spPr>
        <p:txBody>
          <a:bodyPr>
            <a:spAutoFit/>
          </a:bodyPr>
          <a:lstStyle/>
          <a:p>
            <a:pPr marL="285750" indent="-285750" algn="ctr">
              <a:buFont typeface="Wingdings" panose="05000000000000000000" pitchFamily="2" charset="2"/>
              <a:buChar char="v"/>
              <a:defRPr/>
            </a:pPr>
            <a:r>
              <a:rPr lang="pt-BR" sz="2400" b="1" dirty="0">
                <a:solidFill>
                  <a:srgbClr val="FF0000"/>
                </a:solidFill>
                <a:latin typeface="Times New Roman" panose="02020603050405020304" pitchFamily="18" charset="0"/>
                <a:cs typeface="Times New Roman" panose="02020603050405020304" pitchFamily="18" charset="0"/>
              </a:rPr>
              <a:t> </a:t>
            </a:r>
            <a:r>
              <a:rPr lang="pt-BR" sz="2400" b="1" dirty="0">
                <a:solidFill>
                  <a:srgbClr val="FF0000"/>
                </a:solidFill>
                <a:latin typeface="+mj-lt"/>
                <a:cs typeface="Times New Roman" panose="02020603050405020304" pitchFamily="18" charset="0"/>
              </a:rPr>
              <a:t>Quy luật về sự phù hợp của quan hệ sản xuất với trình độ phát triển của lực lượng sản xuất </a:t>
            </a:r>
            <a:endParaRPr lang="en-US" sz="2400" dirty="0">
              <a:solidFill>
                <a:srgbClr val="FF0000"/>
              </a:solidFill>
              <a:latin typeface="+mj-lt"/>
              <a:cs typeface="Times New Roman" panose="02020603050405020304" pitchFamily="18" charset="0"/>
            </a:endParaRPr>
          </a:p>
        </p:txBody>
      </p:sp>
      <p:sp>
        <p:nvSpPr>
          <p:cNvPr id="8" name="Horizontal Scroll 7"/>
          <p:cNvSpPr/>
          <p:nvPr/>
        </p:nvSpPr>
        <p:spPr>
          <a:xfrm>
            <a:off x="5526088" y="2532064"/>
            <a:ext cx="4608512" cy="32019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808000"/>
                </a:solidFill>
                <a:cs typeface="Times New Roman" panose="02020603050405020304" pitchFamily="18" charset="0"/>
              </a:rPr>
              <a:t>là trình độ phát triển khoa học và công nghệ, công cụ lao động, phân công lao động và người lao động</a:t>
            </a:r>
            <a:endParaRPr lang="en-US" sz="2400" dirty="0">
              <a:solidFill>
                <a:srgbClr val="808000"/>
              </a:solidFill>
              <a:cs typeface="Times New Roman" panose="02020603050405020304" pitchFamily="18" charset="0"/>
            </a:endParaRPr>
          </a:p>
        </p:txBody>
      </p:sp>
      <p:sp>
        <p:nvSpPr>
          <p:cNvPr id="9" name="Cloud Callout 8"/>
          <p:cNvSpPr/>
          <p:nvPr/>
        </p:nvSpPr>
        <p:spPr>
          <a:xfrm>
            <a:off x="1925638" y="2906714"/>
            <a:ext cx="3090862" cy="2251075"/>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Tree>
    <p:extLst>
      <p:ext uri="{BB962C8B-B14F-4D97-AF65-F5344CB8AC3E}">
        <p14:creationId xmlns:p14="http://schemas.microsoft.com/office/powerpoint/2010/main" val="10306895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D:\Mr Quynh\E Quynh\VIEC GIANG DAY\Thao Giang 2014\Thao Giang\hinh anh\det_tho_cam.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5450" y="3429001"/>
            <a:ext cx="403860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descr="D:\Mr Quynh\E Quynh\VIEC GIANG DAY\Thao Giang 2014\Thao Giang\hinh anh\images329480_7.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5939" y="476251"/>
            <a:ext cx="2517775"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4" descr="D:\Mr Quynh\E Quynh\VIEC GIANG DAY\Thao Giang 2014\Thao Giang\hinh anh\490756.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3776" y="3429001"/>
            <a:ext cx="4410075"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6" descr="D:\Mr Quynh\E Quynh\VIEC GIANG DAY\Thao Giang 2014\Thao Giang\hinh anh\6-19a03.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2938" y="476251"/>
            <a:ext cx="3490912"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7" descr="D:\Mr Quynh\E Quynh\VIEC GIANG DAY\Thao Giang 2014\Thao Giang\hinh anh\Picture 012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5451" y="476251"/>
            <a:ext cx="2360613"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Curved Up Arrow 18"/>
          <p:cNvSpPr/>
          <p:nvPr/>
        </p:nvSpPr>
        <p:spPr>
          <a:xfrm rot="16542805">
            <a:off x="3708400" y="1117600"/>
            <a:ext cx="4311650" cy="5899150"/>
          </a:xfrm>
          <a:prstGeom prst="curvedUpArrow">
            <a:avLst>
              <a:gd name="adj1" fmla="val 3059"/>
              <a:gd name="adj2" fmla="val 15605"/>
              <a:gd name="adj3" fmla="val 7230"/>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6324581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wipe(down)">
                                      <p:cBhvr>
                                        <p:cTn id="7" dur="500"/>
                                        <p:tgtEl>
                                          <p:spTgt spid="5122"/>
                                        </p:tgtEl>
                                      </p:cBhvr>
                                    </p:animEffect>
                                  </p:childTnLst>
                                </p:cTn>
                              </p:par>
                            </p:childTnLst>
                          </p:cTn>
                        </p:par>
                        <p:par>
                          <p:cTn id="8" fill="hold" nodeType="afterGroup">
                            <p:stCondLst>
                              <p:cond delay="500"/>
                            </p:stCondLst>
                            <p:childTnLst>
                              <p:par>
                                <p:cTn id="9" presetID="22" presetClass="entr" presetSubtype="4" fill="hold" nodeType="afterEffect">
                                  <p:stCondLst>
                                    <p:cond delay="0"/>
                                  </p:stCondLst>
                                  <p:childTnLst>
                                    <p:set>
                                      <p:cBhvr>
                                        <p:cTn id="10" dur="1" fill="hold">
                                          <p:stCondLst>
                                            <p:cond delay="0"/>
                                          </p:stCondLst>
                                        </p:cTn>
                                        <p:tgtEl>
                                          <p:spTgt spid="5124"/>
                                        </p:tgtEl>
                                        <p:attrNameLst>
                                          <p:attrName>style.visibility</p:attrName>
                                        </p:attrNameLst>
                                      </p:cBhvr>
                                      <p:to>
                                        <p:strVal val="visible"/>
                                      </p:to>
                                    </p:set>
                                    <p:animEffect transition="in" filter="wipe(down)">
                                      <p:cBhvr>
                                        <p:cTn id="11" dur="500"/>
                                        <p:tgtEl>
                                          <p:spTgt spid="5124"/>
                                        </p:tgtEl>
                                      </p:cBhvr>
                                    </p:animEffect>
                                  </p:childTnLst>
                                </p:cTn>
                              </p:par>
                            </p:childTnLst>
                          </p:cTn>
                        </p:par>
                        <p:par>
                          <p:cTn id="12" fill="hold" nodeType="afterGroup">
                            <p:stCondLst>
                              <p:cond delay="1000"/>
                            </p:stCondLst>
                            <p:childTnLst>
                              <p:par>
                                <p:cTn id="13" presetID="22" presetClass="entr" presetSubtype="4" fill="hold" nodeType="afterEffect">
                                  <p:stCondLst>
                                    <p:cond delay="0"/>
                                  </p:stCondLst>
                                  <p:childTnLst>
                                    <p:set>
                                      <p:cBhvr>
                                        <p:cTn id="14" dur="1" fill="hold">
                                          <p:stCondLst>
                                            <p:cond delay="0"/>
                                          </p:stCondLst>
                                        </p:cTn>
                                        <p:tgtEl>
                                          <p:spTgt spid="5127"/>
                                        </p:tgtEl>
                                        <p:attrNameLst>
                                          <p:attrName>style.visibility</p:attrName>
                                        </p:attrNameLst>
                                      </p:cBhvr>
                                      <p:to>
                                        <p:strVal val="visible"/>
                                      </p:to>
                                    </p:set>
                                    <p:animEffect transition="in" filter="wipe(down)">
                                      <p:cBhvr>
                                        <p:cTn id="15" dur="500"/>
                                        <p:tgtEl>
                                          <p:spTgt spid="5127"/>
                                        </p:tgtEl>
                                      </p:cBhvr>
                                    </p:animEffect>
                                  </p:childTnLst>
                                </p:cTn>
                              </p:par>
                            </p:childTnLst>
                          </p:cTn>
                        </p:par>
                        <p:par>
                          <p:cTn id="16" fill="hold" nodeType="afterGroup">
                            <p:stCondLst>
                              <p:cond delay="1500"/>
                            </p:stCondLst>
                            <p:childTnLst>
                              <p:par>
                                <p:cTn id="17" presetID="22" presetClass="entr" presetSubtype="4" fill="hold" nodeType="afterEffect">
                                  <p:stCondLst>
                                    <p:cond delay="0"/>
                                  </p:stCondLst>
                                  <p:childTnLst>
                                    <p:set>
                                      <p:cBhvr>
                                        <p:cTn id="18" dur="1" fill="hold">
                                          <p:stCondLst>
                                            <p:cond delay="0"/>
                                          </p:stCondLst>
                                        </p:cTn>
                                        <p:tgtEl>
                                          <p:spTgt spid="5123"/>
                                        </p:tgtEl>
                                        <p:attrNameLst>
                                          <p:attrName>style.visibility</p:attrName>
                                        </p:attrNameLst>
                                      </p:cBhvr>
                                      <p:to>
                                        <p:strVal val="visible"/>
                                      </p:to>
                                    </p:set>
                                    <p:animEffect transition="in" filter="wipe(down)">
                                      <p:cBhvr>
                                        <p:cTn id="19" dur="500"/>
                                        <p:tgtEl>
                                          <p:spTgt spid="5123"/>
                                        </p:tgtEl>
                                      </p:cBhvr>
                                    </p:animEffect>
                                  </p:childTnLst>
                                </p:cTn>
                              </p:par>
                            </p:childTnLst>
                          </p:cTn>
                        </p:par>
                        <p:par>
                          <p:cTn id="20" fill="hold" nodeType="afterGroup">
                            <p:stCondLst>
                              <p:cond delay="2000"/>
                            </p:stCondLst>
                            <p:childTnLst>
                              <p:par>
                                <p:cTn id="21" presetID="22" presetClass="entr" presetSubtype="4" fill="hold" nodeType="afterEffect">
                                  <p:stCondLst>
                                    <p:cond delay="0"/>
                                  </p:stCondLst>
                                  <p:childTnLst>
                                    <p:set>
                                      <p:cBhvr>
                                        <p:cTn id="22" dur="1" fill="hold">
                                          <p:stCondLst>
                                            <p:cond delay="0"/>
                                          </p:stCondLst>
                                        </p:cTn>
                                        <p:tgtEl>
                                          <p:spTgt spid="5128"/>
                                        </p:tgtEl>
                                        <p:attrNameLst>
                                          <p:attrName>style.visibility</p:attrName>
                                        </p:attrNameLst>
                                      </p:cBhvr>
                                      <p:to>
                                        <p:strVal val="visible"/>
                                      </p:to>
                                    </p:set>
                                    <p:animEffect transition="in" filter="wipe(down)">
                                      <p:cBhvr>
                                        <p:cTn id="23" dur="500"/>
                                        <p:tgtEl>
                                          <p:spTgt spid="5128"/>
                                        </p:tgtEl>
                                      </p:cBhvr>
                                    </p:animEffect>
                                  </p:childTnLst>
                                </p:cTn>
                              </p:par>
                            </p:childTnLst>
                          </p:cTn>
                        </p:par>
                        <p:par>
                          <p:cTn id="24" fill="hold" nodeType="afterGroup">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Footer Placeholder 4"/>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r>
              <a:rPr lang="en-US" smtClean="0">
                <a:solidFill>
                  <a:srgbClr val="1C4372"/>
                </a:solidFill>
              </a:rPr>
              <a:t>Company Logo</a:t>
            </a:r>
          </a:p>
        </p:txBody>
      </p:sp>
      <p:sp>
        <p:nvSpPr>
          <p:cNvPr id="359427" name="Line 253"/>
          <p:cNvSpPr>
            <a:spLocks noChangeShapeType="1"/>
          </p:cNvSpPr>
          <p:nvPr/>
        </p:nvSpPr>
        <p:spPr bwMode="gray">
          <a:xfrm flipV="1">
            <a:off x="4438651" y="4467226"/>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6" name="Rectangle 254"/>
          <p:cNvSpPr>
            <a:spLocks noChangeArrowheads="1"/>
          </p:cNvSpPr>
          <p:nvPr/>
        </p:nvSpPr>
        <p:spPr bwMode="gray">
          <a:xfrm rot="3419336">
            <a:off x="4225132" y="4066382"/>
            <a:ext cx="360362" cy="390525"/>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defRPr/>
            </a:pPr>
            <a:endParaRPr lang="en-US">
              <a:solidFill>
                <a:srgbClr val="000000"/>
              </a:solidFill>
            </a:endParaRPr>
          </a:p>
        </p:txBody>
      </p:sp>
      <p:sp>
        <p:nvSpPr>
          <p:cNvPr id="359429" name="Text Box 255"/>
          <p:cNvSpPr txBox="1">
            <a:spLocks noChangeArrowheads="1"/>
          </p:cNvSpPr>
          <p:nvPr/>
        </p:nvSpPr>
        <p:spPr bwMode="gray">
          <a:xfrm>
            <a:off x="4243389" y="40973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4</a:t>
            </a:r>
          </a:p>
        </p:txBody>
      </p:sp>
      <p:sp>
        <p:nvSpPr>
          <p:cNvPr id="359430" name="Line 256"/>
          <p:cNvSpPr>
            <a:spLocks noChangeShapeType="1"/>
          </p:cNvSpPr>
          <p:nvPr/>
        </p:nvSpPr>
        <p:spPr bwMode="gray">
          <a:xfrm flipV="1">
            <a:off x="4438650" y="2581276"/>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9" name="Rectangle 257"/>
          <p:cNvSpPr>
            <a:spLocks noChangeArrowheads="1"/>
          </p:cNvSpPr>
          <p:nvPr/>
        </p:nvSpPr>
        <p:spPr bwMode="gray">
          <a:xfrm rot="3419336">
            <a:off x="4225132" y="2180432"/>
            <a:ext cx="360362" cy="390525"/>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392200" name="Text Box 258"/>
          <p:cNvSpPr txBox="1">
            <a:spLocks noChangeArrowheads="1"/>
          </p:cNvSpPr>
          <p:nvPr/>
        </p:nvSpPr>
        <p:spPr bwMode="gray">
          <a:xfrm>
            <a:off x="4860925" y="2190750"/>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359433" name="Text Box 259"/>
          <p:cNvSpPr txBox="1">
            <a:spLocks noChangeArrowheads="1"/>
          </p:cNvSpPr>
          <p:nvPr/>
        </p:nvSpPr>
        <p:spPr bwMode="gray">
          <a:xfrm>
            <a:off x="4243389" y="22113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1</a:t>
            </a:r>
          </a:p>
        </p:txBody>
      </p:sp>
      <p:sp>
        <p:nvSpPr>
          <p:cNvPr id="359434" name="Line 260"/>
          <p:cNvSpPr>
            <a:spLocks noChangeShapeType="1"/>
          </p:cNvSpPr>
          <p:nvPr/>
        </p:nvSpPr>
        <p:spPr bwMode="gray">
          <a:xfrm>
            <a:off x="4438650" y="3240089"/>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3" name="Rectangle 261"/>
          <p:cNvSpPr>
            <a:spLocks noChangeArrowheads="1"/>
          </p:cNvSpPr>
          <p:nvPr/>
        </p:nvSpPr>
        <p:spPr bwMode="gray">
          <a:xfrm rot="3419336">
            <a:off x="4225132" y="2809082"/>
            <a:ext cx="360362" cy="390525"/>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59436" name="Text Box 262"/>
          <p:cNvSpPr txBox="1">
            <a:spLocks noChangeArrowheads="1"/>
          </p:cNvSpPr>
          <p:nvPr/>
        </p:nvSpPr>
        <p:spPr bwMode="gray">
          <a:xfrm>
            <a:off x="4243389" y="28400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2</a:t>
            </a:r>
          </a:p>
        </p:txBody>
      </p:sp>
      <p:sp>
        <p:nvSpPr>
          <p:cNvPr id="359437" name="Line 263"/>
          <p:cNvSpPr>
            <a:spLocks noChangeShapeType="1"/>
          </p:cNvSpPr>
          <p:nvPr/>
        </p:nvSpPr>
        <p:spPr bwMode="gray">
          <a:xfrm>
            <a:off x="4440239" y="3868739"/>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6" name="Rectangle 264"/>
          <p:cNvSpPr>
            <a:spLocks noChangeArrowheads="1"/>
          </p:cNvSpPr>
          <p:nvPr/>
        </p:nvSpPr>
        <p:spPr bwMode="gray">
          <a:xfrm rot="3419336">
            <a:off x="4225132" y="3437732"/>
            <a:ext cx="360362" cy="390525"/>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359439" name="Text Box 265"/>
          <p:cNvSpPr txBox="1">
            <a:spLocks noChangeArrowheads="1"/>
          </p:cNvSpPr>
          <p:nvPr/>
        </p:nvSpPr>
        <p:spPr bwMode="gray">
          <a:xfrm>
            <a:off x="4243389" y="34686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359440" name="Text Box 268"/>
          <p:cNvSpPr txBox="1">
            <a:spLocks noChangeArrowheads="1"/>
          </p:cNvSpPr>
          <p:nvPr/>
        </p:nvSpPr>
        <p:spPr bwMode="gray">
          <a:xfrm>
            <a:off x="4243389" y="4743450"/>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392209" name="Text Box 270"/>
          <p:cNvSpPr txBox="1">
            <a:spLocks noChangeArrowheads="1"/>
          </p:cNvSpPr>
          <p:nvPr/>
        </p:nvSpPr>
        <p:spPr bwMode="gray">
          <a:xfrm>
            <a:off x="4767263" y="3363913"/>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392210" name="Text Box 271"/>
          <p:cNvSpPr txBox="1">
            <a:spLocks noChangeArrowheads="1"/>
          </p:cNvSpPr>
          <p:nvPr/>
        </p:nvSpPr>
        <p:spPr bwMode="gray">
          <a:xfrm>
            <a:off x="4822825" y="4032250"/>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D60093"/>
                </a:solidFill>
                <a:latin typeface="+mj-lt"/>
              </a:rPr>
              <a:t>Trình độ tổ chức phân công lao động</a:t>
            </a:r>
            <a:endParaRPr lang="en-US" sz="2000" b="1" dirty="0">
              <a:solidFill>
                <a:srgbClr val="D60093"/>
              </a:solidFill>
              <a:latin typeface="+mj-lt"/>
            </a:endParaRPr>
          </a:p>
        </p:txBody>
      </p:sp>
      <p:sp>
        <p:nvSpPr>
          <p:cNvPr id="392211" name="Rectangle 1"/>
          <p:cNvSpPr>
            <a:spLocks noChangeArrowheads="1"/>
          </p:cNvSpPr>
          <p:nvPr/>
        </p:nvSpPr>
        <p:spPr bwMode="auto">
          <a:xfrm>
            <a:off x="2836864" y="723901"/>
            <a:ext cx="56927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800" b="1" dirty="0">
                <a:solidFill>
                  <a:srgbClr val="FF0000"/>
                </a:solidFill>
                <a:latin typeface="+mj-lt"/>
              </a:rPr>
              <a:t>Trình độ của lực lượng sản xuất</a:t>
            </a:r>
            <a:endParaRPr lang="en-US" sz="2800" b="1" dirty="0">
              <a:solidFill>
                <a:srgbClr val="FF0000"/>
              </a:solidFill>
              <a:latin typeface="+mj-lt"/>
            </a:endParaRPr>
          </a:p>
        </p:txBody>
      </p:sp>
      <p:sp>
        <p:nvSpPr>
          <p:cNvPr id="4" name="Rectangle 3"/>
          <p:cNvSpPr/>
          <p:nvPr/>
        </p:nvSpPr>
        <p:spPr>
          <a:xfrm>
            <a:off x="4648201" y="2827339"/>
            <a:ext cx="5318125" cy="676275"/>
          </a:xfrm>
          <a:prstGeom prst="rect">
            <a:avLst/>
          </a:prstGeom>
        </p:spPr>
        <p:txBody>
          <a:bodyPr>
            <a:spAutoFit/>
          </a:bodyPr>
          <a:lstStyle/>
          <a:p>
            <a:pPr algn="ctr">
              <a:defRPr/>
            </a:pPr>
            <a:r>
              <a:rPr lang="vi-VN" sz="2000" b="1" dirty="0">
                <a:solidFill>
                  <a:srgbClr val="FF0000"/>
                </a:solidFill>
                <a:latin typeface="+mj-lt"/>
              </a:rPr>
              <a:t>Trình độ ứng dụng khoa học kỹ thuật </a:t>
            </a:r>
            <a:r>
              <a:rPr lang="vi-VN" b="1" dirty="0">
                <a:solidFill>
                  <a:schemeClr val="accent3"/>
                </a:solidFill>
                <a:latin typeface="+mj-lt"/>
              </a:rPr>
              <a:t>ản xuất</a:t>
            </a:r>
            <a:endParaRPr lang="en-US" b="1" dirty="0">
              <a:solidFill>
                <a:schemeClr val="accent3"/>
              </a:solidFill>
              <a:latin typeface="+mj-lt"/>
            </a:endParaRPr>
          </a:p>
        </p:txBody>
      </p:sp>
    </p:spTree>
    <p:extLst>
      <p:ext uri="{BB962C8B-B14F-4D97-AF65-F5344CB8AC3E}">
        <p14:creationId xmlns:p14="http://schemas.microsoft.com/office/powerpoint/2010/main" val="3451917958"/>
      </p:ext>
    </p:extLst>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bwMode="auto">
          <a:xfrm>
            <a:off x="1774826" y="152401"/>
            <a:ext cx="8740775" cy="9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57175" indent="-257175" algn="l" rtl="0" eaLnBrk="0" fontAlgn="base" hangingPunct="0">
              <a:spcBef>
                <a:spcPct val="20000"/>
              </a:spcBef>
              <a:spcAft>
                <a:spcPct val="0"/>
              </a:spcAft>
              <a:buClr>
                <a:schemeClr val="folHlink"/>
              </a:buClr>
              <a:buFont typeface="Wingdings" panose="05000000000000000000" pitchFamily="2" charset="2"/>
              <a:buChar char="v"/>
              <a:defRPr sz="2400">
                <a:solidFill>
                  <a:schemeClr val="tx1"/>
                </a:solidFill>
                <a:latin typeface="+mn-lt"/>
                <a:ea typeface="+mn-ea"/>
                <a:cs typeface="+mn-cs"/>
              </a:defRPr>
            </a:lvl1pPr>
            <a:lvl2pPr marL="557213" indent="-214313" algn="l" rtl="0" eaLnBrk="0" fontAlgn="base" hangingPunct="0">
              <a:spcBef>
                <a:spcPct val="20000"/>
              </a:spcBef>
              <a:spcAft>
                <a:spcPct val="0"/>
              </a:spcAft>
              <a:buClr>
                <a:schemeClr val="tx2"/>
              </a:buClr>
              <a:buFont typeface="Wingdings" panose="05000000000000000000" pitchFamily="2" charset="2"/>
              <a:buChar char="§"/>
              <a:defRPr sz="2100">
                <a:solidFill>
                  <a:schemeClr val="tx1"/>
                </a:solidFill>
                <a:latin typeface="+mn-lt"/>
              </a:defRPr>
            </a:lvl2pPr>
            <a:lvl3pPr marL="857250" indent="-171450" algn="l" rtl="0" eaLnBrk="0" fontAlgn="base" hangingPunct="0">
              <a:spcBef>
                <a:spcPct val="20000"/>
              </a:spcBef>
              <a:spcAft>
                <a:spcPct val="0"/>
              </a:spcAft>
              <a:buChar char="•"/>
              <a:defRPr>
                <a:solidFill>
                  <a:schemeClr val="tx1"/>
                </a:solidFill>
                <a:latin typeface="+mn-lt"/>
              </a:defRPr>
            </a:lvl3pPr>
            <a:lvl4pPr marL="1200150" indent="-171450" algn="l" rtl="0" eaLnBrk="0" fontAlgn="base" hangingPunct="0">
              <a:spcBef>
                <a:spcPct val="20000"/>
              </a:spcBef>
              <a:spcAft>
                <a:spcPct val="0"/>
              </a:spcAft>
              <a:buChar char="–"/>
              <a:defRPr sz="1500">
                <a:solidFill>
                  <a:schemeClr val="tx1"/>
                </a:solidFill>
                <a:latin typeface="+mn-lt"/>
              </a:defRPr>
            </a:lvl4pPr>
            <a:lvl5pPr marL="1543050" indent="-171450" algn="l" rtl="0" eaLnBrk="0" fontAlgn="base" hangingPunct="0">
              <a:spcBef>
                <a:spcPct val="20000"/>
              </a:spcBef>
              <a:spcAft>
                <a:spcPct val="0"/>
              </a:spcAft>
              <a:buChar char="»"/>
              <a:defRPr sz="1500">
                <a:solidFill>
                  <a:schemeClr val="tx1"/>
                </a:solidFill>
                <a:latin typeface="+mn-lt"/>
              </a:defRPr>
            </a:lvl5pPr>
            <a:lvl6pPr marL="1885950" indent="-171450" algn="l" rtl="0" eaLnBrk="1" fontAlgn="base" hangingPunct="1">
              <a:spcBef>
                <a:spcPct val="20000"/>
              </a:spcBef>
              <a:spcAft>
                <a:spcPct val="0"/>
              </a:spcAft>
              <a:buChar char="»"/>
              <a:defRPr sz="1500">
                <a:solidFill>
                  <a:schemeClr val="tx1"/>
                </a:solidFill>
                <a:latin typeface="+mn-lt"/>
              </a:defRPr>
            </a:lvl6pPr>
            <a:lvl7pPr marL="2228850" indent="-171450" algn="l" rtl="0" eaLnBrk="1" fontAlgn="base" hangingPunct="1">
              <a:spcBef>
                <a:spcPct val="20000"/>
              </a:spcBef>
              <a:spcAft>
                <a:spcPct val="0"/>
              </a:spcAft>
              <a:buChar char="»"/>
              <a:defRPr sz="1500">
                <a:solidFill>
                  <a:schemeClr val="tx1"/>
                </a:solidFill>
                <a:latin typeface="+mn-lt"/>
              </a:defRPr>
            </a:lvl7pPr>
            <a:lvl8pPr marL="2571750" indent="-171450" algn="l" rtl="0" eaLnBrk="1" fontAlgn="base" hangingPunct="1">
              <a:spcBef>
                <a:spcPct val="20000"/>
              </a:spcBef>
              <a:spcAft>
                <a:spcPct val="0"/>
              </a:spcAft>
              <a:buChar char="»"/>
              <a:defRPr sz="1500">
                <a:solidFill>
                  <a:schemeClr val="tx1"/>
                </a:solidFill>
                <a:latin typeface="+mn-lt"/>
              </a:defRPr>
            </a:lvl8pPr>
            <a:lvl9pPr marL="2914650" indent="-171450" algn="l" rtl="0" eaLnBrk="1" fontAlgn="base" hangingPunct="1">
              <a:spcBef>
                <a:spcPct val="20000"/>
              </a:spcBef>
              <a:spcAft>
                <a:spcPct val="0"/>
              </a:spcAft>
              <a:buChar char="»"/>
              <a:defRPr sz="1500">
                <a:solidFill>
                  <a:schemeClr val="tx1"/>
                </a:solidFill>
                <a:latin typeface="+mn-lt"/>
              </a:defRPr>
            </a:lvl9pPr>
          </a:lstStyle>
          <a:p>
            <a:pPr algn="ctr" eaLnBrk="1" hangingPunct="1">
              <a:defRPr/>
            </a:pP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Quy</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luật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về</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sự</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phù</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hợp</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quan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hệ</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với</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trình</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độ</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phát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triển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lực</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lượng</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endParaRPr lang="en-US" b="1" kern="0" dirty="0">
              <a:solidFill>
                <a:schemeClr val="accent2"/>
              </a:solidFill>
              <a:latin typeface="Agency FB"/>
              <a:cs typeface="Times New Roman" panose="02020603050405020304" pitchFamily="18" charset="0"/>
            </a:endParaRPr>
          </a:p>
        </p:txBody>
      </p:sp>
      <p:sp>
        <p:nvSpPr>
          <p:cNvPr id="5" name="AutoShape 3"/>
          <p:cNvSpPr>
            <a:spLocks noChangeArrowheads="1"/>
          </p:cNvSpPr>
          <p:nvPr/>
        </p:nvSpPr>
        <p:spPr bwMode="auto">
          <a:xfrm>
            <a:off x="2202400" y="1502912"/>
            <a:ext cx="1877321"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6" name="AutoShape 3"/>
          <p:cNvSpPr>
            <a:spLocks noChangeArrowheads="1"/>
          </p:cNvSpPr>
          <p:nvPr/>
        </p:nvSpPr>
        <p:spPr bwMode="auto">
          <a:xfrm>
            <a:off x="7675564" y="1355725"/>
            <a:ext cx="2092325" cy="1327150"/>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7" name="Left-Right Arrow 6"/>
          <p:cNvSpPr/>
          <p:nvPr/>
        </p:nvSpPr>
        <p:spPr>
          <a:xfrm>
            <a:off x="5087938" y="1730376"/>
            <a:ext cx="1790700" cy="87312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60456" name="Rectangle 6"/>
          <p:cNvSpPr>
            <a:spLocks noChangeArrowheads="1"/>
          </p:cNvSpPr>
          <p:nvPr/>
        </p:nvSpPr>
        <p:spPr bwMode="auto">
          <a:xfrm>
            <a:off x="1774825" y="3716339"/>
            <a:ext cx="8497888"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solidFill>
                  <a:srgbClr val="00B050"/>
                </a:solidFill>
                <a:latin typeface="Times New Roman" panose="02020603050405020304" pitchFamily="18" charset="0"/>
                <a:cs typeface="Times New Roman" panose="02020603050405020304" pitchFamily="18" charset="0"/>
              </a:rPr>
              <a:t>     </a:t>
            </a:r>
            <a:r>
              <a:rPr lang="en-US" b="1">
                <a:solidFill>
                  <a:srgbClr val="00B050"/>
                </a:solidFill>
              </a:rPr>
              <a:t>Trong PTSX, lực lượng sản xuất và quan hệ sản xuất có mối quan hệ biện chứng với nhau trong đó </a:t>
            </a:r>
            <a:r>
              <a:rPr lang="en-US" b="1">
                <a:solidFill>
                  <a:srgbClr val="FF0000"/>
                </a:solidFill>
              </a:rPr>
              <a:t>LLSX quyết định QHSX và QHSX tác động trở lại LLSX</a:t>
            </a:r>
          </a:p>
        </p:txBody>
      </p:sp>
    </p:spTree>
    <p:extLst>
      <p:ext uri="{BB962C8B-B14F-4D97-AF65-F5344CB8AC3E}">
        <p14:creationId xmlns:p14="http://schemas.microsoft.com/office/powerpoint/2010/main" val="1775815064"/>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
          <p:cNvSpPr>
            <a:spLocks noChangeArrowheads="1"/>
          </p:cNvSpPr>
          <p:nvPr/>
        </p:nvSpPr>
        <p:spPr bwMode="auto">
          <a:xfrm>
            <a:off x="7535863" y="2060575"/>
            <a:ext cx="2354262" cy="132873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5" name="AutoShape 3"/>
          <p:cNvSpPr>
            <a:spLocks noChangeArrowheads="1"/>
          </p:cNvSpPr>
          <p:nvPr/>
        </p:nvSpPr>
        <p:spPr bwMode="auto">
          <a:xfrm>
            <a:off x="1991431" y="2061303"/>
            <a:ext cx="2320925"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116745" name="TextBox 7"/>
          <p:cNvSpPr txBox="1">
            <a:spLocks noChangeArrowheads="1"/>
          </p:cNvSpPr>
          <p:nvPr/>
        </p:nvSpPr>
        <p:spPr bwMode="auto">
          <a:xfrm>
            <a:off x="1844676" y="3892550"/>
            <a:ext cx="8429625"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defRPr/>
            </a:pPr>
            <a:r>
              <a:rPr lang="en-US" sz="2400" dirty="0">
                <a:solidFill>
                  <a:srgbClr val="660066"/>
                </a:solidFill>
                <a:latin typeface="+mj-lt"/>
                <a:cs typeface="Times New Roman" panose="02020603050405020304" pitchFamily="18" charset="0"/>
              </a:rPr>
              <a:t>+ 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a:solidFill>
                  <a:srgbClr val="660066"/>
                </a:solidFill>
                <a:latin typeface="+mj-lt"/>
                <a:cs typeface="Times New Roman" panose="02020603050405020304" pitchFamily="18" charset="0"/>
              </a:rPr>
              <a:t>phải</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phù</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hợp</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p>
          <a:p>
            <a:pPr algn="just" eaLnBrk="1" hangingPunct="1">
              <a:defRPr/>
            </a:pPr>
            <a:r>
              <a:rPr lang="en-US" sz="2400" dirty="0">
                <a:solidFill>
                  <a:srgbClr val="0000CC"/>
                </a:solidFill>
                <a:latin typeface="+mj-lt"/>
                <a:cs typeface="Times New Roman" panose="02020603050405020304" pitchFamily="18" charset="0"/>
              </a:rPr>
              <a:t>+ 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394247" name="Rectangle 8"/>
          <p:cNvSpPr>
            <a:spLocks noChangeArrowheads="1"/>
          </p:cNvSpPr>
          <p:nvPr/>
        </p:nvSpPr>
        <p:spPr bwMode="auto">
          <a:xfrm>
            <a:off x="2351088" y="404814"/>
            <a:ext cx="78168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800" b="1" dirty="0">
                <a:solidFill>
                  <a:srgbClr val="FF0000"/>
                </a:solidFill>
              </a:rPr>
              <a:t> </a:t>
            </a:r>
            <a:r>
              <a:rPr lang="vi-VN" sz="2800" b="1" dirty="0">
                <a:solidFill>
                  <a:srgbClr val="FF0000"/>
                </a:solidFill>
                <a:latin typeface="+mj-lt"/>
              </a:rPr>
              <a:t>Vai trò quyết định của LLSX đối với QHSX</a:t>
            </a:r>
            <a:endParaRPr lang="en-US" sz="2800" b="1" dirty="0">
              <a:solidFill>
                <a:srgbClr val="FF0000"/>
              </a:solidFill>
              <a:latin typeface="+mj-lt"/>
            </a:endParaRPr>
          </a:p>
        </p:txBody>
      </p:sp>
      <p:sp>
        <p:nvSpPr>
          <p:cNvPr id="6" name="Right Arrow 5"/>
          <p:cNvSpPr/>
          <p:nvPr/>
        </p:nvSpPr>
        <p:spPr>
          <a:xfrm>
            <a:off x="4872038" y="2265363"/>
            <a:ext cx="2303462" cy="919162"/>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2397997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hỗ dành sẵn cho Nội dung 2"/>
          <p:cNvSpPr>
            <a:spLocks noGrp="1"/>
          </p:cNvSpPr>
          <p:nvPr>
            <p:ph sz="half" idx="1"/>
          </p:nvPr>
        </p:nvSpPr>
        <p:spPr>
          <a:xfrm>
            <a:off x="4497389" y="300038"/>
            <a:ext cx="3883025" cy="438150"/>
          </a:xfrm>
        </p:spPr>
        <p:txBody>
          <a:bodyPr>
            <a:normAutofit/>
          </a:bodyPr>
          <a:lstStyle/>
          <a:p>
            <a:pPr marL="0" indent="0" algn="ctr">
              <a:buNone/>
              <a:defRPr/>
            </a:pPr>
            <a:r>
              <a:rPr lang="en-US" altLang="vi-VN" sz="2400" b="1" u="sng" dirty="0">
                <a:solidFill>
                  <a:srgbClr val="FF0000"/>
                </a:solidFill>
              </a:rPr>
              <a:t>VÍ DỤ</a:t>
            </a:r>
            <a:endParaRPr lang="vi-VN" sz="2400" b="1" dirty="0" err="1">
              <a:solidFill>
                <a:srgbClr val="FF0000"/>
              </a:solidFill>
            </a:endParaRPr>
          </a:p>
          <a:p>
            <a:pPr marL="0" indent="0" algn="ctr">
              <a:buNone/>
              <a:defRPr/>
            </a:pPr>
            <a:endParaRPr lang="en-US" dirty="0"/>
          </a:p>
        </p:txBody>
      </p:sp>
      <p:pic>
        <p:nvPicPr>
          <p:cNvPr id="362499" name="Content Placeholder 1" descr="72639242_410918762930515_9019910128849125376_n"/>
          <p:cNvPicPr>
            <a:picLocks noGrp="1" noChangeAspect="1"/>
          </p:cNvPicPr>
          <p:nvPr>
            <p:ph sz="half" idx="2"/>
          </p:nvPr>
        </p:nvPicPr>
        <p:blipFill>
          <a:blip r:embed="rId3" cstate="print">
            <a:extLst>
              <a:ext uri="{28A0092B-C50C-407E-A947-70E740481C1C}">
                <a14:useLocalDpi xmlns:a14="http://schemas.microsoft.com/office/drawing/2010/main" val="0"/>
              </a:ext>
            </a:extLst>
          </a:blip>
          <a:srcRect/>
          <a:stretch>
            <a:fillRect/>
          </a:stretch>
        </p:blipFill>
        <p:spPr>
          <a:xfrm>
            <a:off x="2135188" y="873125"/>
            <a:ext cx="3744912" cy="1906588"/>
          </a:xfrm>
        </p:spPr>
      </p:pic>
      <p:pic>
        <p:nvPicPr>
          <p:cNvPr id="362500" name="Picture 5" descr="74383984_3180519575420601_7998426984415756288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35188" y="3482975"/>
            <a:ext cx="3744912" cy="191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1" name="Picture 6" descr="74423431_530093481056071_569755388372372684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38900" y="823913"/>
            <a:ext cx="3670300" cy="194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2" name="Picture 7" descr="74525040_1454204358051619_4823790843741601792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27801" y="3429000"/>
            <a:ext cx="3586163" cy="188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271" name="Text Box 10"/>
          <p:cNvSpPr txBox="1">
            <a:spLocks noChangeArrowheads="1"/>
          </p:cNvSpPr>
          <p:nvPr/>
        </p:nvSpPr>
        <p:spPr bwMode="auto">
          <a:xfrm>
            <a:off x="2408238" y="2870201"/>
            <a:ext cx="770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dirty="0">
                <a:latin typeface="+mj-lt"/>
              </a:rPr>
              <a:t>LLSX: t</a:t>
            </a:r>
            <a:r>
              <a:rPr lang="vi-VN" dirty="0">
                <a:latin typeface="+mj-lt"/>
              </a:rPr>
              <a:t>rình độ con người lao động thấp, công cụ thô sơ.</a:t>
            </a:r>
          </a:p>
          <a:p>
            <a:pPr>
              <a:buFont typeface="Arial" panose="020B0604020202020204" pitchFamily="34" charset="0"/>
              <a:buChar char="•"/>
              <a:defRPr/>
            </a:pPr>
            <a:r>
              <a:rPr lang="vi-VN" dirty="0">
                <a:latin typeface="+mj-lt"/>
              </a:rPr>
              <a:t>QHSX: là chế độ công hữu; công bằng, dân chủ.</a:t>
            </a:r>
          </a:p>
        </p:txBody>
      </p:sp>
      <p:sp>
        <p:nvSpPr>
          <p:cNvPr id="395272" name="Text Box 12"/>
          <p:cNvSpPr txBox="1">
            <a:spLocks noChangeArrowheads="1"/>
          </p:cNvSpPr>
          <p:nvPr/>
        </p:nvSpPr>
        <p:spPr bwMode="auto">
          <a:xfrm>
            <a:off x="2135188" y="5402263"/>
            <a:ext cx="79740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dirty="0">
                <a:latin typeface="+mj-lt"/>
              </a:rPr>
              <a:t>LLSX: trình độ người lao động cao hơn, công cụ lao động nhiều hơn</a:t>
            </a:r>
          </a:p>
          <a:p>
            <a:pPr>
              <a:buFont typeface="Arial" panose="020B0604020202020204" pitchFamily="34" charset="0"/>
              <a:buChar char="•"/>
              <a:defRPr/>
            </a:pPr>
            <a:r>
              <a:rPr lang="vi-VN" altLang="en-US" dirty="0">
                <a:latin typeface="+mj-lt"/>
              </a:rPr>
              <a:t>QHSX: chế độ tư hữu, phân chia giai cấp</a:t>
            </a:r>
          </a:p>
        </p:txBody>
      </p:sp>
      <p:graphicFrame>
        <p:nvGraphicFramePr>
          <p:cNvPr id="362505" name="Object 13">
            <a:hlinkClick r:id="" action="ppaction://ole?verb=0"/>
          </p:cNvPr>
          <p:cNvGraphicFramePr>
            <a:graphicFrameLocks noChangeAspect="1"/>
          </p:cNvGraphicFramePr>
          <p:nvPr/>
        </p:nvGraphicFramePr>
        <p:xfrm>
          <a:off x="5753100" y="3348039"/>
          <a:ext cx="685800" cy="161925"/>
        </p:xfrm>
        <a:graphic>
          <a:graphicData uri="http://schemas.openxmlformats.org/presentationml/2006/ole">
            <mc:AlternateContent xmlns:mc="http://schemas.openxmlformats.org/markup-compatibility/2006">
              <mc:Choice xmlns:v="urn:schemas-microsoft-com:vml" Requires="v">
                <p:oleObj spid="_x0000_s4116" r:id="rId7" imgW="914400" imgH="215640" progId="Equation.KSEE3">
                  <p:embed/>
                </p:oleObj>
              </mc:Choice>
              <mc:Fallback>
                <p:oleObj r:id="rId7" imgW="914400" imgH="215640" progId="Equation.KSEE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53100" y="334803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540319868"/>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ChangeArrowheads="1"/>
          </p:cNvSpPr>
          <p:nvPr>
            <p:ph type="title"/>
          </p:nvPr>
        </p:nvSpPr>
        <p:spPr>
          <a:xfrm>
            <a:off x="1703389" y="304800"/>
            <a:ext cx="8785225" cy="1143000"/>
          </a:xfrm>
        </p:spPr>
        <p:txBody>
          <a:bodyPr/>
          <a:lstStyle/>
          <a:p>
            <a:pPr marL="457200" indent="-457200">
              <a:buFont typeface="Wingdings" panose="05000000000000000000" pitchFamily="2" charset="2"/>
              <a:buChar char="q"/>
            </a:pPr>
            <a:r>
              <a:rPr lang="en-US" sz="2800">
                <a:solidFill>
                  <a:srgbClr val="FF0000"/>
                </a:solidFill>
              </a:rPr>
              <a:t>Vai trò tác động trở lại của QHSX đối với LLSX</a:t>
            </a:r>
          </a:p>
        </p:txBody>
      </p:sp>
      <p:cxnSp>
        <p:nvCxnSpPr>
          <p:cNvPr id="5" name="Straight Connector 4"/>
          <p:cNvCxnSpPr>
            <a:endCxn id="20" idx="2"/>
          </p:cNvCxnSpPr>
          <p:nvPr/>
        </p:nvCxnSpPr>
        <p:spPr>
          <a:xfrm>
            <a:off x="3816350" y="4768850"/>
            <a:ext cx="18732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Oval 2"/>
          <p:cNvSpPr/>
          <p:nvPr/>
        </p:nvSpPr>
        <p:spPr>
          <a:xfrm>
            <a:off x="2122489" y="1843089"/>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6" name="Oval 5"/>
          <p:cNvSpPr/>
          <p:nvPr/>
        </p:nvSpPr>
        <p:spPr>
          <a:xfrm>
            <a:off x="5690260" y="1825292"/>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8" name="TextBox 7"/>
          <p:cNvSpPr txBox="1"/>
          <p:nvPr/>
        </p:nvSpPr>
        <p:spPr>
          <a:xfrm>
            <a:off x="4244976" y="2022476"/>
            <a:ext cx="1444625" cy="461963"/>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Phù hợp</a:t>
            </a:r>
          </a:p>
        </p:txBody>
      </p:sp>
      <p:sp>
        <p:nvSpPr>
          <p:cNvPr id="9" name="Right Arrow 8"/>
          <p:cNvSpPr/>
          <p:nvPr/>
        </p:nvSpPr>
        <p:spPr>
          <a:xfrm>
            <a:off x="7615238" y="2133600"/>
            <a:ext cx="792162" cy="579438"/>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TextBox 11"/>
          <p:cNvSpPr txBox="1"/>
          <p:nvPr/>
        </p:nvSpPr>
        <p:spPr>
          <a:xfrm>
            <a:off x="8407400" y="1789114"/>
            <a:ext cx="1765300" cy="1570037"/>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lgn="ctr">
              <a:defRPr/>
            </a:pPr>
            <a:r>
              <a:rPr lang="en-US" sz="2400" b="1" dirty="0">
                <a:solidFill>
                  <a:srgbClr val="0000CC"/>
                </a:solidFill>
              </a:rPr>
              <a:t>Thúc đẩy lực lượng sản xuất phát triển</a:t>
            </a:r>
          </a:p>
        </p:txBody>
      </p:sp>
      <p:sp>
        <p:nvSpPr>
          <p:cNvPr id="19" name="Oval 18"/>
          <p:cNvSpPr/>
          <p:nvPr/>
        </p:nvSpPr>
        <p:spPr>
          <a:xfrm>
            <a:off x="1919288" y="4144964"/>
            <a:ext cx="1873250"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20" name="Oval 19"/>
          <p:cNvSpPr/>
          <p:nvPr/>
        </p:nvSpPr>
        <p:spPr>
          <a:xfrm>
            <a:off x="5689600" y="4119564"/>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21" name="TextBox 20"/>
          <p:cNvSpPr txBox="1"/>
          <p:nvPr/>
        </p:nvSpPr>
        <p:spPr>
          <a:xfrm>
            <a:off x="3816351" y="4306888"/>
            <a:ext cx="1939925" cy="461962"/>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Ko Phù hợp</a:t>
            </a:r>
          </a:p>
        </p:txBody>
      </p:sp>
      <p:sp>
        <p:nvSpPr>
          <p:cNvPr id="22" name="Right Arrow 21"/>
          <p:cNvSpPr/>
          <p:nvPr/>
        </p:nvSpPr>
        <p:spPr>
          <a:xfrm>
            <a:off x="7640638" y="4508501"/>
            <a:ext cx="792162" cy="493713"/>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 name="TextBox 22"/>
          <p:cNvSpPr txBox="1"/>
          <p:nvPr/>
        </p:nvSpPr>
        <p:spPr>
          <a:xfrm>
            <a:off x="8451850" y="4052888"/>
            <a:ext cx="1765300" cy="1568450"/>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lgn="ctr">
              <a:defRPr/>
            </a:pPr>
            <a:r>
              <a:rPr lang="en-US" sz="2400" b="1" dirty="0">
                <a:solidFill>
                  <a:srgbClr val="996633"/>
                </a:solidFill>
              </a:rPr>
              <a:t>Kìm hãm lực lượng sản xuất phát triển</a:t>
            </a:r>
          </a:p>
        </p:txBody>
      </p:sp>
      <p:cxnSp>
        <p:nvCxnSpPr>
          <p:cNvPr id="28" name="Straight Connector 27"/>
          <p:cNvCxnSpPr/>
          <p:nvPr/>
        </p:nvCxnSpPr>
        <p:spPr>
          <a:xfrm flipV="1">
            <a:off x="4265614" y="2473325"/>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89366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4546" name="Content Placeholder 3" descr="75362440_2161719207468327_7759661282755608576_n (1)"/>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820864" y="762001"/>
            <a:ext cx="3616325" cy="3654425"/>
          </a:xfrm>
        </p:spPr>
      </p:pic>
      <p:pic>
        <p:nvPicPr>
          <p:cNvPr id="364547" name="Content Placeholder 4" descr="74634644_670898156766320_8896831823733063680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588126" y="776288"/>
            <a:ext cx="3743325" cy="3617912"/>
          </a:xfrm>
        </p:spPr>
      </p:pic>
      <p:sp>
        <p:nvSpPr>
          <p:cNvPr id="397316" name="Text Box 5"/>
          <p:cNvSpPr txBox="1">
            <a:spLocks noChangeArrowheads="1"/>
          </p:cNvSpPr>
          <p:nvPr/>
        </p:nvSpPr>
        <p:spPr bwMode="auto">
          <a:xfrm>
            <a:off x="1820864" y="4514850"/>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bao cấp</a:t>
            </a:r>
          </a:p>
        </p:txBody>
      </p:sp>
      <p:sp>
        <p:nvSpPr>
          <p:cNvPr id="397317" name="Text Box 6"/>
          <p:cNvSpPr txBox="1">
            <a:spLocks noChangeArrowheads="1"/>
          </p:cNvSpPr>
          <p:nvPr/>
        </p:nvSpPr>
        <p:spPr bwMode="auto">
          <a:xfrm>
            <a:off x="6167438" y="441642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nhiều thành phần</a:t>
            </a:r>
          </a:p>
        </p:txBody>
      </p:sp>
      <p:sp>
        <p:nvSpPr>
          <p:cNvPr id="397318" name="Text Box 8"/>
          <p:cNvSpPr txBox="1">
            <a:spLocks noChangeArrowheads="1"/>
          </p:cNvSpPr>
          <p:nvPr/>
        </p:nvSpPr>
        <p:spPr bwMode="auto">
          <a:xfrm>
            <a:off x="1933576" y="4978400"/>
            <a:ext cx="8418513" cy="831850"/>
          </a:xfrm>
          <a:prstGeom prst="rect">
            <a:avLst/>
          </a:prstGeom>
          <a:solidFill>
            <a:srgbClr val="CC9900"/>
          </a:solidFill>
          <a:ln w="9525">
            <a:solidFill>
              <a:schemeClr val="bg1"/>
            </a:solidFill>
            <a:miter lim="800000"/>
            <a:headEnd/>
            <a:tailEnd/>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rPr>
              <a:t>Kinh tế bao cấp kìm hãm sự phát triển của LLSX từ đó cần đổi mới QHSX để thúc đẩy LLSX phát triển</a:t>
            </a:r>
            <a:r>
              <a:rPr lang="en-US" altLang="en-US" sz="2400" b="1" dirty="0">
                <a:solidFill>
                  <a:schemeClr val="bg1"/>
                </a:solidFill>
                <a:latin typeface="+mj-lt"/>
              </a:rPr>
              <a:t>.</a:t>
            </a:r>
            <a:endParaRPr lang="vi-VN" altLang="en-US" sz="2400" b="1" dirty="0">
              <a:solidFill>
                <a:schemeClr val="bg1"/>
              </a:solidFill>
              <a:latin typeface="+mj-lt"/>
            </a:endParaRPr>
          </a:p>
        </p:txBody>
      </p:sp>
      <p:sp>
        <p:nvSpPr>
          <p:cNvPr id="10" name="Right Arrow 9"/>
          <p:cNvSpPr/>
          <p:nvPr/>
        </p:nvSpPr>
        <p:spPr>
          <a:xfrm>
            <a:off x="5437188" y="1573214"/>
            <a:ext cx="1128712" cy="1855787"/>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397320" name="Rectangle 1"/>
          <p:cNvSpPr>
            <a:spLocks noChangeArrowheads="1"/>
          </p:cNvSpPr>
          <p:nvPr/>
        </p:nvSpPr>
        <p:spPr bwMode="auto">
          <a:xfrm>
            <a:off x="5532438" y="165100"/>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2151903065"/>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5570" name="Group 3"/>
          <p:cNvGrpSpPr>
            <a:grpSpLocks/>
          </p:cNvGrpSpPr>
          <p:nvPr/>
        </p:nvGrpSpPr>
        <p:grpSpPr bwMode="auto">
          <a:xfrm>
            <a:off x="2449884" y="1966914"/>
            <a:ext cx="7090620" cy="4167187"/>
            <a:chOff x="873" y="1248"/>
            <a:chExt cx="3902" cy="2256"/>
          </a:xfrm>
        </p:grpSpPr>
        <p:grpSp>
          <p:nvGrpSpPr>
            <p:cNvPr id="365584" name="Group 4"/>
            <p:cNvGrpSpPr>
              <a:grpSpLocks/>
            </p:cNvGrpSpPr>
            <p:nvPr/>
          </p:nvGrpSpPr>
          <p:grpSpPr bwMode="auto">
            <a:xfrm>
              <a:off x="1831" y="1248"/>
              <a:ext cx="2009" cy="1821"/>
              <a:chOff x="1879" y="1824"/>
              <a:chExt cx="2009" cy="1821"/>
            </a:xfrm>
          </p:grpSpPr>
          <p:sp>
            <p:nvSpPr>
              <p:cNvPr id="74757" name="AutoShape 5"/>
              <p:cNvSpPr>
                <a:spLocks noChangeArrowheads="1"/>
              </p:cNvSpPr>
              <p:nvPr/>
            </p:nvSpPr>
            <p:spPr bwMode="gray">
              <a:xfrm rot="16200000" flipH="1">
                <a:off x="1826" y="2528"/>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8" name="AutoShape 6"/>
              <p:cNvSpPr>
                <a:spLocks noChangeArrowheads="1"/>
              </p:cNvSpPr>
              <p:nvPr/>
            </p:nvSpPr>
            <p:spPr bwMode="gray">
              <a:xfrm rot="5400000" flipH="1">
                <a:off x="3631" y="2494"/>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9"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95"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365596"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2" name="Oval 10"/>
              <p:cNvSpPr>
                <a:spLocks noChangeArrowheads="1"/>
              </p:cNvSpPr>
              <p:nvPr/>
            </p:nvSpPr>
            <p:spPr bwMode="gray">
              <a:xfrm>
                <a:off x="2255" y="2486"/>
                <a:ext cx="143" cy="29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eaLnBrk="1" hangingPunct="1">
                  <a:defRPr/>
                </a:pPr>
                <a:endParaRPr lang="en-US" sz="1900">
                  <a:solidFill>
                    <a:srgbClr val="000066"/>
                  </a:solidFill>
                  <a:latin typeface="Arial" charset="0"/>
                </a:endParaRPr>
              </a:p>
            </p:txBody>
          </p:sp>
          <p:sp>
            <p:nvSpPr>
              <p:cNvPr id="365598" name="Oval 11"/>
              <p:cNvSpPr>
                <a:spLocks noChangeArrowheads="1"/>
              </p:cNvSpPr>
              <p:nvPr/>
            </p:nvSpPr>
            <p:spPr bwMode="gray">
              <a:xfrm>
                <a:off x="2254" y="2486"/>
                <a:ext cx="143" cy="293"/>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4" name="Oval 12"/>
              <p:cNvSpPr>
                <a:spLocks noChangeArrowheads="1"/>
              </p:cNvSpPr>
              <p:nvPr/>
            </p:nvSpPr>
            <p:spPr bwMode="gray">
              <a:xfrm>
                <a:off x="2337" y="2486"/>
                <a:ext cx="1096" cy="29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eaLnBrk="1" hangingPunct="1">
                  <a:defRPr/>
                </a:pPr>
                <a:endParaRPr lang="en-US" sz="1900">
                  <a:solidFill>
                    <a:srgbClr val="000066"/>
                  </a:solidFill>
                  <a:latin typeface="Arial" charset="0"/>
                </a:endParaRPr>
              </a:p>
            </p:txBody>
          </p:sp>
          <p:sp>
            <p:nvSpPr>
              <p:cNvPr id="365600" name="Oval 13"/>
              <p:cNvSpPr>
                <a:spLocks noChangeArrowheads="1"/>
              </p:cNvSpPr>
              <p:nvPr/>
            </p:nvSpPr>
            <p:spPr bwMode="gray">
              <a:xfrm>
                <a:off x="2337" y="2486"/>
                <a:ext cx="1096" cy="293"/>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grpSp>
        <p:sp>
          <p:nvSpPr>
            <p:cNvPr id="365585" name="Text Box 20"/>
            <p:cNvSpPr txBox="1">
              <a:spLocks noChangeArrowheads="1"/>
            </p:cNvSpPr>
            <p:nvPr/>
          </p:nvSpPr>
          <p:spPr bwMode="gray">
            <a:xfrm>
              <a:off x="2554" y="1786"/>
              <a:ext cx="577" cy="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500" b="1">
                  <a:solidFill>
                    <a:srgbClr val="FFFFFF"/>
                  </a:solidFill>
                </a:rPr>
                <a:t>Ý </a:t>
              </a:r>
            </a:p>
            <a:p>
              <a:pPr algn="ctr">
                <a:spcBef>
                  <a:spcPct val="0"/>
                </a:spcBef>
                <a:buClrTx/>
                <a:buFontTx/>
                <a:buNone/>
              </a:pPr>
              <a:r>
                <a:rPr lang="en-US" altLang="en-US" sz="2500" b="1">
                  <a:solidFill>
                    <a:srgbClr val="FFFFFF"/>
                  </a:solidFill>
                </a:rPr>
                <a:t>nghĩa</a:t>
              </a:r>
            </a:p>
          </p:txBody>
        </p:sp>
        <p:sp>
          <p:nvSpPr>
            <p:cNvPr id="365586" name="AutoShape 21"/>
            <p:cNvSpPr>
              <a:spLocks noChangeArrowheads="1"/>
            </p:cNvSpPr>
            <p:nvPr/>
          </p:nvSpPr>
          <p:spPr bwMode="auto">
            <a:xfrm>
              <a:off x="1611" y="3168"/>
              <a:ext cx="2448"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i="1">
                <a:solidFill>
                  <a:srgbClr val="000066"/>
                </a:solidFill>
                <a:latin typeface="Verdana" panose="020B0604030504040204" pitchFamily="34" charset="0"/>
              </a:endParaRPr>
            </a:p>
          </p:txBody>
        </p:sp>
        <p:sp>
          <p:nvSpPr>
            <p:cNvPr id="365587" name="Text Box 22"/>
            <p:cNvSpPr txBox="1">
              <a:spLocks noChangeArrowheads="1"/>
            </p:cNvSpPr>
            <p:nvPr/>
          </p:nvSpPr>
          <p:spPr bwMode="gray">
            <a:xfrm>
              <a:off x="873" y="168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8" name="Text Box 22"/>
            <p:cNvSpPr txBox="1">
              <a:spLocks noChangeArrowheads="1"/>
            </p:cNvSpPr>
            <p:nvPr/>
          </p:nvSpPr>
          <p:spPr bwMode="gray">
            <a:xfrm>
              <a:off x="873" y="2032"/>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9" name="Text Box 22"/>
            <p:cNvSpPr txBox="1">
              <a:spLocks noChangeArrowheads="1"/>
            </p:cNvSpPr>
            <p:nvPr/>
          </p:nvSpPr>
          <p:spPr bwMode="gray">
            <a:xfrm>
              <a:off x="873"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0" name="Text Box 22"/>
            <p:cNvSpPr txBox="1">
              <a:spLocks noChangeArrowheads="1"/>
            </p:cNvSpPr>
            <p:nvPr/>
          </p:nvSpPr>
          <p:spPr bwMode="gray">
            <a:xfrm>
              <a:off x="4392"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1" name="Text Box 22"/>
            <p:cNvSpPr txBox="1">
              <a:spLocks noChangeArrowheads="1"/>
            </p:cNvSpPr>
            <p:nvPr/>
          </p:nvSpPr>
          <p:spPr bwMode="gray">
            <a:xfrm>
              <a:off x="4392" y="2026"/>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grpSp>
      <p:grpSp>
        <p:nvGrpSpPr>
          <p:cNvPr id="365571" name="Group 3"/>
          <p:cNvGrpSpPr>
            <a:grpSpLocks/>
          </p:cNvGrpSpPr>
          <p:nvPr/>
        </p:nvGrpSpPr>
        <p:grpSpPr bwMode="auto">
          <a:xfrm>
            <a:off x="1697039" y="1731963"/>
            <a:ext cx="8497887" cy="4709796"/>
            <a:chOff x="624" y="1344"/>
            <a:chExt cx="4416" cy="2306"/>
          </a:xfrm>
        </p:grpSpPr>
        <p:sp>
          <p:nvSpPr>
            <p:cNvPr id="35" name="AutoShape 10"/>
            <p:cNvSpPr>
              <a:spLocks noChangeArrowheads="1"/>
            </p:cNvSpPr>
            <p:nvPr/>
          </p:nvSpPr>
          <p:spPr bwMode="gray">
            <a:xfrm>
              <a:off x="1872" y="1680"/>
              <a:ext cx="336" cy="1296"/>
            </a:xfrm>
            <a:prstGeom prst="leftArrow">
              <a:avLst>
                <a:gd name="adj1" fmla="val 65583"/>
                <a:gd name="adj2" fmla="val 65181"/>
              </a:avLst>
            </a:prstGeom>
            <a:gradFill rotWithShape="1">
              <a:gsLst>
                <a:gs pos="0">
                  <a:schemeClr val="bg2"/>
                </a:gs>
                <a:gs pos="100000">
                  <a:schemeClr val="bg2">
                    <a:gamma/>
                    <a:shade val="46275"/>
                    <a:invGamma/>
                    <a:alpha val="12000"/>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78" name="AutoShape 11"/>
            <p:cNvSpPr>
              <a:spLocks noChangeArrowheads="1"/>
            </p:cNvSpPr>
            <p:nvPr/>
          </p:nvSpPr>
          <p:spPr bwMode="auto">
            <a:xfrm>
              <a:off x="624" y="1344"/>
              <a:ext cx="1203" cy="2115"/>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65579" name="AutoShape 13"/>
            <p:cNvSpPr>
              <a:spLocks noChangeArrowheads="1"/>
            </p:cNvSpPr>
            <p:nvPr/>
          </p:nvSpPr>
          <p:spPr bwMode="auto">
            <a:xfrm>
              <a:off x="3888" y="1344"/>
              <a:ext cx="1152" cy="2108"/>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9" name="AutoShape 15"/>
            <p:cNvSpPr>
              <a:spLocks noChangeArrowheads="1"/>
            </p:cNvSpPr>
            <p:nvPr/>
          </p:nvSpPr>
          <p:spPr bwMode="gray">
            <a:xfrm>
              <a:off x="3458" y="1680"/>
              <a:ext cx="334" cy="1296"/>
            </a:xfrm>
            <a:prstGeom prst="rightArrow">
              <a:avLst>
                <a:gd name="adj1" fmla="val 67750"/>
                <a:gd name="adj2" fmla="val 66167"/>
              </a:avLst>
            </a:prstGeom>
            <a:gradFill rotWithShape="1">
              <a:gsLst>
                <a:gs pos="0">
                  <a:schemeClr val="bg2">
                    <a:gamma/>
                    <a:shade val="46275"/>
                    <a:invGamma/>
                    <a:alpha val="12000"/>
                  </a:schemeClr>
                </a:gs>
                <a:gs pos="100000">
                  <a:schemeClr val="bg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41" name="AutoShape 17"/>
            <p:cNvSpPr>
              <a:spLocks noChangeArrowheads="1"/>
            </p:cNvSpPr>
            <p:nvPr/>
          </p:nvSpPr>
          <p:spPr bwMode="gray">
            <a:xfrm>
              <a:off x="2283" y="1440"/>
              <a:ext cx="1104" cy="336"/>
            </a:xfrm>
            <a:prstGeom prst="upArrow">
              <a:avLst>
                <a:gd name="adj1" fmla="val 68380"/>
                <a:gd name="adj2" fmla="val 70833"/>
              </a:avLst>
            </a:prstGeom>
            <a:gradFill rotWithShape="1">
              <a:gsLst>
                <a:gs pos="0">
                  <a:schemeClr val="bg2"/>
                </a:gs>
                <a:gs pos="100000">
                  <a:schemeClr val="bg2">
                    <a:gamma/>
                    <a:tint val="63529"/>
                    <a:invGamma/>
                    <a:alpha val="12000"/>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82" name="Text Box 20"/>
            <p:cNvSpPr txBox="1">
              <a:spLocks noChangeArrowheads="1"/>
            </p:cNvSpPr>
            <p:nvPr/>
          </p:nvSpPr>
          <p:spPr bwMode="gray">
            <a:xfrm>
              <a:off x="2646" y="3459"/>
              <a:ext cx="361"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3" name="Text Box 14"/>
            <p:cNvSpPr txBox="1">
              <a:spLocks noChangeArrowheads="1"/>
            </p:cNvSpPr>
            <p:nvPr/>
          </p:nvSpPr>
          <p:spPr bwMode="auto">
            <a:xfrm>
              <a:off x="672" y="1488"/>
              <a:ext cx="1056" cy="1253"/>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 typeface="Arial" panose="020B0604020202020204" pitchFamily="34" charset="0"/>
                <a:buNone/>
              </a:pPr>
              <a:r>
                <a:rPr lang="en-US" sz="2000">
                  <a:solidFill>
                    <a:srgbClr val="CC9900"/>
                  </a:solidFill>
                </a:rPr>
                <a:t>T</a:t>
              </a:r>
              <a:r>
                <a:rPr lang="vi-VN" sz="2000">
                  <a:solidFill>
                    <a:srgbClr val="CC9900"/>
                  </a:solidFill>
                </a:rPr>
                <a:t>ạo ra </a:t>
              </a:r>
              <a:r>
                <a:rPr lang="vi-VN" sz="2000" b="1" u="sng">
                  <a:solidFill>
                    <a:srgbClr val="FF0000"/>
                  </a:solidFill>
                </a:rPr>
                <a:t>nguồn gốc và động lực </a:t>
              </a:r>
              <a:r>
                <a:rPr lang="vi-VN" sz="2000">
                  <a:solidFill>
                    <a:srgbClr val="CC9900"/>
                  </a:solidFill>
                </a:rPr>
                <a:t>cơ bản nhất đối với sự vận động, phát triển của toàn bộ đời sống xã hội</a:t>
              </a:r>
              <a:r>
                <a:rPr lang="en-US" sz="2000">
                  <a:solidFill>
                    <a:srgbClr val="CC9900"/>
                  </a:solidFill>
                </a:rPr>
                <a:t>.</a:t>
              </a:r>
            </a:p>
            <a:p>
              <a:pPr algn="ctr">
                <a:spcBef>
                  <a:spcPct val="0"/>
                </a:spcBef>
                <a:buClrTx/>
                <a:buFontTx/>
                <a:buNone/>
              </a:pPr>
              <a:endParaRPr lang="en-US" altLang="en-US" sz="2000">
                <a:solidFill>
                  <a:srgbClr val="CC9900"/>
                </a:solidFill>
                <a:latin typeface="Verdana" panose="020B0604030504040204" pitchFamily="34" charset="0"/>
              </a:endParaRPr>
            </a:p>
          </p:txBody>
        </p:sp>
      </p:grpSp>
      <p:sp>
        <p:nvSpPr>
          <p:cNvPr id="398340" name="Rectangle 2"/>
          <p:cNvSpPr>
            <a:spLocks noChangeArrowheads="1"/>
          </p:cNvSpPr>
          <p:nvPr/>
        </p:nvSpPr>
        <p:spPr bwMode="auto">
          <a:xfrm>
            <a:off x="8093075" y="1789113"/>
            <a:ext cx="2101850" cy="440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000" dirty="0">
                <a:solidFill>
                  <a:srgbClr val="996633"/>
                </a:solidFill>
                <a:latin typeface="+mj-lt"/>
              </a:rPr>
              <a:t>Là </a:t>
            </a:r>
            <a:r>
              <a:rPr lang="vi-VN" sz="2000" b="1" u="sng" dirty="0">
                <a:solidFill>
                  <a:srgbClr val="FF0000"/>
                </a:solidFill>
                <a:latin typeface="+mj-lt"/>
              </a:rPr>
              <a:t>cơ sở để giải thích </a:t>
            </a:r>
            <a:r>
              <a:rPr lang="vi-VN" sz="2000" dirty="0">
                <a:solidFill>
                  <a:srgbClr val="996633"/>
                </a:solidFill>
                <a:latin typeface="+mj-lt"/>
              </a:rPr>
              <a:t>một cách khoa học về </a:t>
            </a:r>
            <a:r>
              <a:rPr lang="vi-VN" sz="2000" b="1" dirty="0">
                <a:solidFill>
                  <a:srgbClr val="D60093"/>
                </a:solidFill>
                <a:latin typeface="+mj-lt"/>
              </a:rPr>
              <a:t>nguồn gốc sâu xa v</a:t>
            </a:r>
            <a:r>
              <a:rPr lang="en-US" sz="2000" b="1" dirty="0">
                <a:solidFill>
                  <a:srgbClr val="D60093"/>
                </a:solidFill>
                <a:latin typeface="+mj-lt"/>
              </a:rPr>
              <a:t>à</a:t>
            </a:r>
            <a:r>
              <a:rPr lang="vi-VN" sz="2000" b="1" dirty="0">
                <a:solidFill>
                  <a:srgbClr val="D60093"/>
                </a:solidFill>
                <a:latin typeface="+mj-lt"/>
              </a:rPr>
              <a:t> toàn bộ các hiện tượng xã hội </a:t>
            </a:r>
            <a:r>
              <a:rPr lang="vi-VN" sz="2000" dirty="0">
                <a:solidFill>
                  <a:srgbClr val="996633"/>
                </a:solidFill>
                <a:latin typeface="+mj-lt"/>
              </a:rPr>
              <a:t>và các </a:t>
            </a:r>
            <a:r>
              <a:rPr lang="vi-VN" sz="2000" b="1" dirty="0">
                <a:solidFill>
                  <a:srgbClr val="00B0F0"/>
                </a:solidFill>
                <a:latin typeface="+mj-lt"/>
              </a:rPr>
              <a:t>sự biến đổi trong đời sống </a:t>
            </a:r>
            <a:r>
              <a:rPr lang="vi-VN" sz="2000" dirty="0">
                <a:solidFill>
                  <a:srgbClr val="996633"/>
                </a:solidFill>
                <a:latin typeface="+mj-lt"/>
              </a:rPr>
              <a:t>chính trị, văn hóa của các cộng đồng người trong lịch sự</a:t>
            </a:r>
            <a:endParaRPr lang="en-US" sz="2000" dirty="0">
              <a:solidFill>
                <a:srgbClr val="996633"/>
              </a:solidFill>
              <a:latin typeface="+mj-lt"/>
            </a:endParaRPr>
          </a:p>
        </p:txBody>
      </p:sp>
      <p:sp>
        <p:nvSpPr>
          <p:cNvPr id="365573" name="Tiêu đề 1"/>
          <p:cNvSpPr>
            <a:spLocks noGrp="1"/>
          </p:cNvSpPr>
          <p:nvPr>
            <p:ph type="title"/>
          </p:nvPr>
        </p:nvSpPr>
        <p:spPr>
          <a:xfrm>
            <a:off x="2012950" y="465138"/>
            <a:ext cx="8229600" cy="550862"/>
          </a:xfrm>
        </p:spPr>
        <p:txBody>
          <a:bodyPr/>
          <a:lstStyle/>
          <a:p>
            <a:r>
              <a:rPr lang="vi-VN" sz="2400">
                <a:solidFill>
                  <a:srgbClr val="FF0000"/>
                </a:solidFill>
              </a:rPr>
              <a:t>Ý nghĩa </a:t>
            </a:r>
            <a:r>
              <a:rPr lang="en-US" sz="2400">
                <a:solidFill>
                  <a:srgbClr val="FF0000"/>
                </a:solidFill>
              </a:rPr>
              <a:t>của quy luật </a:t>
            </a:r>
            <a:r>
              <a:rPr lang="vi-VN" sz="2400">
                <a:solidFill>
                  <a:srgbClr val="FF0000"/>
                </a:solidFill>
              </a:rPr>
              <a:t>trong đời sống xã hội</a:t>
            </a:r>
            <a:endParaRPr lang="en-US" sz="2400">
              <a:solidFill>
                <a:srgbClr val="FF0000"/>
              </a:solidFill>
            </a:endParaRPr>
          </a:p>
        </p:txBody>
      </p:sp>
      <p:grpSp>
        <p:nvGrpSpPr>
          <p:cNvPr id="365574" name="Group 21"/>
          <p:cNvGrpSpPr>
            <a:grpSpLocks/>
          </p:cNvGrpSpPr>
          <p:nvPr/>
        </p:nvGrpSpPr>
        <p:grpSpPr bwMode="auto">
          <a:xfrm>
            <a:off x="1789114" y="1111250"/>
            <a:ext cx="8410575" cy="76200"/>
            <a:chOff x="240" y="528"/>
            <a:chExt cx="5298" cy="48"/>
          </a:xfrm>
        </p:grpSpPr>
        <p:sp>
          <p:nvSpPr>
            <p:cNvPr id="365575"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5576" name="Line 8"/>
            <p:cNvSpPr>
              <a:spLocks noChangeShapeType="1"/>
            </p:cNvSpPr>
            <p:nvPr/>
          </p:nvSpPr>
          <p:spPr bwMode="auto">
            <a:xfrm>
              <a:off x="240" y="528"/>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6911722"/>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54438" y="1323975"/>
            <a:ext cx="6265862"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Muốn phát triển kinh tế </a:t>
            </a:r>
            <a:r>
              <a:rPr lang="pt-BR" dirty="0">
                <a:solidFill>
                  <a:srgbClr val="660066"/>
                </a:solidFill>
                <a:cs typeface="Times New Roman" panose="02020603050405020304" pitchFamily="18" charset="0"/>
              </a:rPr>
              <a:t>→ phải bắt đầu </a:t>
            </a:r>
          </a:p>
          <a:p>
            <a:pPr algn="ctr">
              <a:defRPr/>
            </a:pPr>
            <a:r>
              <a:rPr lang="pt-BR" dirty="0">
                <a:solidFill>
                  <a:srgbClr val="660066"/>
                </a:solidFill>
                <a:cs typeface="Times New Roman" panose="02020603050405020304" pitchFamily="18" charset="0"/>
              </a:rPr>
              <a:t>phát triển từ LLSX, trước hết là phát triển LLLĐ </a:t>
            </a:r>
          </a:p>
          <a:p>
            <a:pPr algn="ctr">
              <a:defRPr/>
            </a:pPr>
            <a:r>
              <a:rPr lang="pt-BR" dirty="0">
                <a:solidFill>
                  <a:srgbClr val="660066"/>
                </a:solidFill>
                <a:cs typeface="Times New Roman" panose="02020603050405020304" pitchFamily="18" charset="0"/>
              </a:rPr>
              <a:t>và công cụ lao động </a:t>
            </a:r>
            <a:endParaRPr lang="en-US" dirty="0">
              <a:solidFill>
                <a:srgbClr val="660066"/>
              </a:solidFill>
            </a:endParaRPr>
          </a:p>
        </p:txBody>
      </p:sp>
      <p:sp>
        <p:nvSpPr>
          <p:cNvPr id="2" name="Round Same Side Corner Rectangle 1"/>
          <p:cNvSpPr/>
          <p:nvPr/>
        </p:nvSpPr>
        <p:spPr>
          <a:xfrm rot="16200000">
            <a:off x="2727325" y="9334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3865562" y="3068638"/>
            <a:ext cx="6154737"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2752725" y="2689225"/>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3878264" y="4760913"/>
            <a:ext cx="614203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2797175" y="4440238"/>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6603" name="TextBox 28671"/>
          <p:cNvSpPr txBox="1">
            <a:spLocks noChangeArrowheads="1"/>
          </p:cNvSpPr>
          <p:nvPr/>
        </p:nvSpPr>
        <p:spPr bwMode="auto">
          <a:xfrm>
            <a:off x="2968626" y="130287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01</a:t>
            </a:r>
          </a:p>
        </p:txBody>
      </p:sp>
      <p:sp>
        <p:nvSpPr>
          <p:cNvPr id="366604" name="TextBox 41"/>
          <p:cNvSpPr txBox="1">
            <a:spLocks noChangeArrowheads="1"/>
          </p:cNvSpPr>
          <p:nvPr/>
        </p:nvSpPr>
        <p:spPr bwMode="auto">
          <a:xfrm>
            <a:off x="2613025" y="1804988"/>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5" name="TextBox 42"/>
          <p:cNvSpPr txBox="1">
            <a:spLocks noChangeArrowheads="1"/>
          </p:cNvSpPr>
          <p:nvPr/>
        </p:nvSpPr>
        <p:spPr bwMode="auto">
          <a:xfrm>
            <a:off x="2989264" y="3109914"/>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366606" name="TextBox 43"/>
          <p:cNvSpPr txBox="1">
            <a:spLocks noChangeArrowheads="1"/>
          </p:cNvSpPr>
          <p:nvPr/>
        </p:nvSpPr>
        <p:spPr bwMode="auto">
          <a:xfrm>
            <a:off x="2724150" y="3619500"/>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7" name="TextBox 44"/>
          <p:cNvSpPr txBox="1">
            <a:spLocks noChangeArrowheads="1"/>
          </p:cNvSpPr>
          <p:nvPr/>
        </p:nvSpPr>
        <p:spPr bwMode="auto">
          <a:xfrm>
            <a:off x="3041650" y="4786314"/>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366608" name="TextBox 45"/>
          <p:cNvSpPr txBox="1">
            <a:spLocks noChangeArrowheads="1"/>
          </p:cNvSpPr>
          <p:nvPr/>
        </p:nvSpPr>
        <p:spPr bwMode="auto">
          <a:xfrm>
            <a:off x="2846389" y="5360988"/>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9" name="Rectangle 47"/>
          <p:cNvSpPr>
            <a:spLocks noChangeArrowheads="1"/>
          </p:cNvSpPr>
          <p:nvPr/>
        </p:nvSpPr>
        <p:spPr bwMode="auto">
          <a:xfrm>
            <a:off x="4425950" y="3043239"/>
            <a:ext cx="4622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buClrTx/>
              <a:buFont typeface="Arial" panose="020B0604020202020204" pitchFamily="34" charset="0"/>
              <a:buNone/>
            </a:pPr>
            <a:r>
              <a:rPr lang="pt-BR" sz="1600" dirty="0">
                <a:solidFill>
                  <a:srgbClr val="996633"/>
                </a:solidFill>
              </a:rPr>
              <a:t>Muốn xóa bỏ một QHSX cũ, thiết lập một QHSX mới </a:t>
            </a:r>
            <a:r>
              <a:rPr lang="pt-BR" sz="1600" dirty="0">
                <a:solidFill>
                  <a:srgbClr val="996633"/>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1600" dirty="0">
              <a:solidFill>
                <a:srgbClr val="996633"/>
              </a:solidFill>
            </a:endParaRPr>
          </a:p>
          <a:p>
            <a:pPr eaLnBrk="1" hangingPunct="1">
              <a:spcBef>
                <a:spcPct val="0"/>
              </a:spcBef>
              <a:buClrTx/>
              <a:buFontTx/>
              <a:buNone/>
            </a:pPr>
            <a:endParaRPr lang="en-US" altLang="en-US" sz="1600" dirty="0">
              <a:solidFill>
                <a:srgbClr val="996633"/>
              </a:solidFill>
            </a:endParaRPr>
          </a:p>
        </p:txBody>
      </p:sp>
      <p:sp>
        <p:nvSpPr>
          <p:cNvPr id="366610" name="Rectangle 48"/>
          <p:cNvSpPr>
            <a:spLocks noChangeArrowheads="1"/>
          </p:cNvSpPr>
          <p:nvPr/>
        </p:nvSpPr>
        <p:spPr bwMode="auto">
          <a:xfrm>
            <a:off x="4375151" y="4894264"/>
            <a:ext cx="3814763"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None/>
            </a:pPr>
            <a:r>
              <a:rPr lang="pt-BR" sz="1800" dirty="0">
                <a:solidFill>
                  <a:srgbClr val="333399"/>
                </a:solidFill>
              </a:rPr>
              <a:t>Nền KTTT định hướng XHCN là sự vận dụng quy luật này trong phát triển kinh tế ở Việt Nam hiện nay.</a:t>
            </a:r>
            <a:endParaRPr lang="en-US" sz="1800" dirty="0">
              <a:solidFill>
                <a:srgbClr val="333399"/>
              </a:solidFill>
            </a:endParaRPr>
          </a:p>
          <a:p>
            <a:pPr algn="ctr" eaLnBrk="1" hangingPunct="1">
              <a:spcBef>
                <a:spcPct val="0"/>
              </a:spcBef>
              <a:buClrTx/>
              <a:buFontTx/>
              <a:buNone/>
            </a:pPr>
            <a:endParaRPr lang="en-US" altLang="en-US" sz="1800" dirty="0">
              <a:solidFill>
                <a:srgbClr val="333399"/>
              </a:solidFill>
            </a:endParaRPr>
          </a:p>
        </p:txBody>
      </p:sp>
      <p:sp>
        <p:nvSpPr>
          <p:cNvPr id="399379" name="Rectangle 20"/>
          <p:cNvSpPr>
            <a:spLocks noChangeArrowheads="1"/>
          </p:cNvSpPr>
          <p:nvPr/>
        </p:nvSpPr>
        <p:spPr bwMode="auto">
          <a:xfrm>
            <a:off x="4927601" y="476251"/>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Tree>
    <p:extLst>
      <p:ext uri="{BB962C8B-B14F-4D97-AF65-F5344CB8AC3E}">
        <p14:creationId xmlns:p14="http://schemas.microsoft.com/office/powerpoint/2010/main" val="299829497"/>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Title 1"/>
          <p:cNvSpPr>
            <a:spLocks noGrp="1"/>
          </p:cNvSpPr>
          <p:nvPr>
            <p:ph type="title"/>
          </p:nvPr>
        </p:nvSpPr>
        <p:spPr>
          <a:xfrm>
            <a:off x="3503614" y="620714"/>
            <a:ext cx="4321175" cy="592137"/>
          </a:xfrm>
        </p:spPr>
        <p:txBody>
          <a:bodyPr/>
          <a:lstStyle/>
          <a:p>
            <a:r>
              <a:rPr lang="en-US" sz="2000" u="sng"/>
              <a:t>VD</a:t>
            </a:r>
            <a:r>
              <a:rPr lang="en-US" sz="2000"/>
              <a:t>: Phát triển lực lượng lao động</a:t>
            </a:r>
          </a:p>
        </p:txBody>
      </p:sp>
      <p:pic>
        <p:nvPicPr>
          <p:cNvPr id="399363" name="Content Placeholder 3" descr="72610492_513502872538061_5775733330871844864_n"/>
          <p:cNvPicPr>
            <a:picLocks noGrp="1" noChangeAspect="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135189" y="1341439"/>
            <a:ext cx="3678237" cy="4243387"/>
          </a:xfrm>
        </p:spPr>
      </p:pic>
      <p:pic>
        <p:nvPicPr>
          <p:cNvPr id="399364" name="Picture 4" descr="73237337_353549858749585_7608366859275993088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83339" y="1341439"/>
            <a:ext cx="3608387" cy="424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065247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9362"/>
                                        </p:tgtEl>
                                        <p:attrNameLst>
                                          <p:attrName>style.visibility</p:attrName>
                                        </p:attrNameLst>
                                      </p:cBhvr>
                                      <p:to>
                                        <p:strVal val="visible"/>
                                      </p:to>
                                    </p:set>
                                    <p:animEffect transition="in" filter="fade">
                                      <p:cBhvr>
                                        <p:cTn id="7" dur="1000"/>
                                        <p:tgtEl>
                                          <p:spTgt spid="399362"/>
                                        </p:tgtEl>
                                      </p:cBhvr>
                                    </p:animEffect>
                                    <p:anim calcmode="lin" valueType="num">
                                      <p:cBhvr>
                                        <p:cTn id="8" dur="1000" fill="hold"/>
                                        <p:tgtEl>
                                          <p:spTgt spid="399362"/>
                                        </p:tgtEl>
                                        <p:attrNameLst>
                                          <p:attrName>ppt_x</p:attrName>
                                        </p:attrNameLst>
                                      </p:cBhvr>
                                      <p:tavLst>
                                        <p:tav tm="0">
                                          <p:val>
                                            <p:strVal val="#ppt_x"/>
                                          </p:val>
                                        </p:tav>
                                        <p:tav tm="100000">
                                          <p:val>
                                            <p:strVal val="#ppt_x"/>
                                          </p:val>
                                        </p:tav>
                                      </p:tavLst>
                                    </p:anim>
                                    <p:anim calcmode="lin" valueType="num">
                                      <p:cBhvr>
                                        <p:cTn id="9" dur="1000" fill="hold"/>
                                        <p:tgtEl>
                                          <p:spTgt spid="39936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99363"/>
                                        </p:tgtEl>
                                        <p:attrNameLst>
                                          <p:attrName>style.visibility</p:attrName>
                                        </p:attrNameLst>
                                      </p:cBhvr>
                                      <p:to>
                                        <p:strVal val="visible"/>
                                      </p:to>
                                    </p:set>
                                    <p:animEffect transition="in" filter="fade">
                                      <p:cBhvr>
                                        <p:cTn id="14" dur="1000"/>
                                        <p:tgtEl>
                                          <p:spTgt spid="399363"/>
                                        </p:tgtEl>
                                      </p:cBhvr>
                                    </p:animEffect>
                                    <p:anim calcmode="lin" valueType="num">
                                      <p:cBhvr>
                                        <p:cTn id="15" dur="1000" fill="hold"/>
                                        <p:tgtEl>
                                          <p:spTgt spid="399363"/>
                                        </p:tgtEl>
                                        <p:attrNameLst>
                                          <p:attrName>ppt_x</p:attrName>
                                        </p:attrNameLst>
                                      </p:cBhvr>
                                      <p:tavLst>
                                        <p:tav tm="0">
                                          <p:val>
                                            <p:strVal val="#ppt_x"/>
                                          </p:val>
                                        </p:tav>
                                        <p:tav tm="100000">
                                          <p:val>
                                            <p:strVal val="#ppt_x"/>
                                          </p:val>
                                        </p:tav>
                                      </p:tavLst>
                                    </p:anim>
                                    <p:anim calcmode="lin" valueType="num">
                                      <p:cBhvr>
                                        <p:cTn id="16" dur="1000" fill="hold"/>
                                        <p:tgtEl>
                                          <p:spTgt spid="399363"/>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99364"/>
                                        </p:tgtEl>
                                        <p:attrNameLst>
                                          <p:attrName>style.visibility</p:attrName>
                                        </p:attrNameLst>
                                      </p:cBhvr>
                                      <p:to>
                                        <p:strVal val="visible"/>
                                      </p:to>
                                    </p:set>
                                    <p:animEffect transition="in" filter="fade">
                                      <p:cBhvr>
                                        <p:cTn id="19" dur="1000"/>
                                        <p:tgtEl>
                                          <p:spTgt spid="399364"/>
                                        </p:tgtEl>
                                      </p:cBhvr>
                                    </p:animEffect>
                                    <p:anim calcmode="lin" valueType="num">
                                      <p:cBhvr>
                                        <p:cTn id="20" dur="1000" fill="hold"/>
                                        <p:tgtEl>
                                          <p:spTgt spid="399364"/>
                                        </p:tgtEl>
                                        <p:attrNameLst>
                                          <p:attrName>ppt_x</p:attrName>
                                        </p:attrNameLst>
                                      </p:cBhvr>
                                      <p:tavLst>
                                        <p:tav tm="0">
                                          <p:val>
                                            <p:strVal val="#ppt_x"/>
                                          </p:val>
                                        </p:tav>
                                        <p:tav tm="100000">
                                          <p:val>
                                            <p:strVal val="#ppt_x"/>
                                          </p:val>
                                        </p:tav>
                                      </p:tavLst>
                                    </p:anim>
                                    <p:anim calcmode="lin" valueType="num">
                                      <p:cBhvr>
                                        <p:cTn id="21" dur="1000" fill="hold"/>
                                        <p:tgtEl>
                                          <p:spTgt spid="3993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Title 1"/>
          <p:cNvSpPr>
            <a:spLocks noGrp="1"/>
          </p:cNvSpPr>
          <p:nvPr>
            <p:ph type="title"/>
          </p:nvPr>
        </p:nvSpPr>
        <p:spPr>
          <a:xfrm>
            <a:off x="2003425" y="615950"/>
            <a:ext cx="8229600" cy="382588"/>
          </a:xfrm>
        </p:spPr>
        <p:txBody>
          <a:bodyPr/>
          <a:lstStyle/>
          <a:p>
            <a:r>
              <a:rPr lang="en-US" sz="2100" u="sng"/>
              <a:t>VD</a:t>
            </a:r>
            <a:r>
              <a:rPr lang="en-US" sz="2100"/>
              <a:t>: </a:t>
            </a:r>
            <a:r>
              <a:rPr lang="vi-VN" sz="2100"/>
              <a:t>P</a:t>
            </a:r>
            <a:r>
              <a:rPr lang="en-US" sz="2100"/>
              <a:t>hát triển công cụ lao động</a:t>
            </a:r>
          </a:p>
        </p:txBody>
      </p:sp>
      <p:sp>
        <p:nvSpPr>
          <p:cNvPr id="400387" name="Content Placeholder 2"/>
          <p:cNvSpPr>
            <a:spLocks noGrp="1"/>
          </p:cNvSpPr>
          <p:nvPr>
            <p:ph sz="half" idx="1"/>
          </p:nvPr>
        </p:nvSpPr>
        <p:spPr>
          <a:xfrm>
            <a:off x="1981201" y="1196975"/>
            <a:ext cx="8443913" cy="4254500"/>
          </a:xfrm>
        </p:spPr>
        <p:txBody>
          <a:bodyPr/>
          <a:lstStyle/>
          <a:p>
            <a:r>
              <a:rPr lang="vi-VN" sz="1800"/>
              <a:t>P</a:t>
            </a:r>
            <a:r>
              <a:rPr lang="en-US" sz="1800"/>
              <a:t>hát minh ra các công cụ lao động hiện đại để phục vụ sản xuất</a:t>
            </a:r>
          </a:p>
        </p:txBody>
      </p:sp>
      <p:pic>
        <p:nvPicPr>
          <p:cNvPr id="400388" name="Content Placeholder 4" descr="73038073_525519634896691_2649047278832058368_n"/>
          <p:cNvPicPr>
            <a:picLocks noGrp="1" noChangeAspect="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103439" y="1976439"/>
            <a:ext cx="3887787" cy="3475037"/>
          </a:xfrm>
        </p:spPr>
      </p:pic>
      <p:pic>
        <p:nvPicPr>
          <p:cNvPr id="400389" name="Picture 5" descr="73342444_410024006353072_5387727368330674176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16676" y="1978025"/>
            <a:ext cx="3794125" cy="347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830372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0386"/>
                                        </p:tgtEl>
                                        <p:attrNameLst>
                                          <p:attrName>style.visibility</p:attrName>
                                        </p:attrNameLst>
                                      </p:cBhvr>
                                      <p:to>
                                        <p:strVal val="visible"/>
                                      </p:to>
                                    </p:set>
                                    <p:animEffect transition="in" filter="fade">
                                      <p:cBhvr>
                                        <p:cTn id="7" dur="1000"/>
                                        <p:tgtEl>
                                          <p:spTgt spid="400386"/>
                                        </p:tgtEl>
                                      </p:cBhvr>
                                    </p:animEffect>
                                    <p:anim calcmode="lin" valueType="num">
                                      <p:cBhvr>
                                        <p:cTn id="8" dur="1000" fill="hold"/>
                                        <p:tgtEl>
                                          <p:spTgt spid="400386"/>
                                        </p:tgtEl>
                                        <p:attrNameLst>
                                          <p:attrName>ppt_x</p:attrName>
                                        </p:attrNameLst>
                                      </p:cBhvr>
                                      <p:tavLst>
                                        <p:tav tm="0">
                                          <p:val>
                                            <p:strVal val="#ppt_x"/>
                                          </p:val>
                                        </p:tav>
                                        <p:tav tm="100000">
                                          <p:val>
                                            <p:strVal val="#ppt_x"/>
                                          </p:val>
                                        </p:tav>
                                      </p:tavLst>
                                    </p:anim>
                                    <p:anim calcmode="lin" valueType="num">
                                      <p:cBhvr>
                                        <p:cTn id="9" dur="1000" fill="hold"/>
                                        <p:tgtEl>
                                          <p:spTgt spid="40038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0387">
                                            <p:txEl>
                                              <p:pRg st="0" end="0"/>
                                            </p:txEl>
                                          </p:spTgt>
                                        </p:tgtEl>
                                        <p:attrNameLst>
                                          <p:attrName>style.visibility</p:attrName>
                                        </p:attrNameLst>
                                      </p:cBhvr>
                                      <p:to>
                                        <p:strVal val="visible"/>
                                      </p:to>
                                    </p:set>
                                    <p:animEffect transition="in" filter="fade">
                                      <p:cBhvr>
                                        <p:cTn id="14" dur="1000"/>
                                        <p:tgtEl>
                                          <p:spTgt spid="400387">
                                            <p:txEl>
                                              <p:pRg st="0" end="0"/>
                                            </p:txEl>
                                          </p:spTgt>
                                        </p:tgtEl>
                                      </p:cBhvr>
                                    </p:animEffect>
                                    <p:anim calcmode="lin" valueType="num">
                                      <p:cBhvr>
                                        <p:cTn id="15" dur="1000" fill="hold"/>
                                        <p:tgtEl>
                                          <p:spTgt spid="400387">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00387">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400388"/>
                                        </p:tgtEl>
                                        <p:attrNameLst>
                                          <p:attrName>style.visibility</p:attrName>
                                        </p:attrNameLst>
                                      </p:cBhvr>
                                      <p:to>
                                        <p:strVal val="visible"/>
                                      </p:to>
                                    </p:set>
                                    <p:animEffect transition="in" filter="fade">
                                      <p:cBhvr>
                                        <p:cTn id="19" dur="1000"/>
                                        <p:tgtEl>
                                          <p:spTgt spid="400388"/>
                                        </p:tgtEl>
                                      </p:cBhvr>
                                    </p:animEffect>
                                    <p:anim calcmode="lin" valueType="num">
                                      <p:cBhvr>
                                        <p:cTn id="20" dur="1000" fill="hold"/>
                                        <p:tgtEl>
                                          <p:spTgt spid="400388"/>
                                        </p:tgtEl>
                                        <p:attrNameLst>
                                          <p:attrName>ppt_x</p:attrName>
                                        </p:attrNameLst>
                                      </p:cBhvr>
                                      <p:tavLst>
                                        <p:tav tm="0">
                                          <p:val>
                                            <p:strVal val="#ppt_x"/>
                                          </p:val>
                                        </p:tav>
                                        <p:tav tm="100000">
                                          <p:val>
                                            <p:strVal val="#ppt_x"/>
                                          </p:val>
                                        </p:tav>
                                      </p:tavLst>
                                    </p:anim>
                                    <p:anim calcmode="lin" valueType="num">
                                      <p:cBhvr>
                                        <p:cTn id="21" dur="1000" fill="hold"/>
                                        <p:tgtEl>
                                          <p:spTgt spid="400388"/>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400389"/>
                                        </p:tgtEl>
                                        <p:attrNameLst>
                                          <p:attrName>style.visibility</p:attrName>
                                        </p:attrNameLst>
                                      </p:cBhvr>
                                      <p:to>
                                        <p:strVal val="visible"/>
                                      </p:to>
                                    </p:set>
                                    <p:animEffect transition="in" filter="fade">
                                      <p:cBhvr>
                                        <p:cTn id="24" dur="1000"/>
                                        <p:tgtEl>
                                          <p:spTgt spid="400389"/>
                                        </p:tgtEl>
                                      </p:cBhvr>
                                    </p:animEffect>
                                    <p:anim calcmode="lin" valueType="num">
                                      <p:cBhvr>
                                        <p:cTn id="25" dur="1000" fill="hold"/>
                                        <p:tgtEl>
                                          <p:spTgt spid="400389"/>
                                        </p:tgtEl>
                                        <p:attrNameLst>
                                          <p:attrName>ppt_x</p:attrName>
                                        </p:attrNameLst>
                                      </p:cBhvr>
                                      <p:tavLst>
                                        <p:tav tm="0">
                                          <p:val>
                                            <p:strVal val="#ppt_x"/>
                                          </p:val>
                                        </p:tav>
                                        <p:tav tm="100000">
                                          <p:val>
                                            <p:strVal val="#ppt_x"/>
                                          </p:val>
                                        </p:tav>
                                      </p:tavLst>
                                    </p:anim>
                                    <p:anim calcmode="lin" valueType="num">
                                      <p:cBhvr>
                                        <p:cTn id="26" dur="1000" fill="hold"/>
                                        <p:tgtEl>
                                          <p:spTgt spid="40038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86" grpId="0"/>
      <p:bldP spid="400387" grpId="0" build="p"/>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Title 1"/>
          <p:cNvSpPr>
            <a:spLocks noGrp="1"/>
          </p:cNvSpPr>
          <p:nvPr>
            <p:ph type="title"/>
          </p:nvPr>
        </p:nvSpPr>
        <p:spPr>
          <a:xfrm>
            <a:off x="1981201" y="692151"/>
            <a:ext cx="8075613" cy="862013"/>
          </a:xfrm>
        </p:spPr>
        <p:txBody>
          <a:bodyPr/>
          <a:lstStyle/>
          <a:p>
            <a:r>
              <a:rPr lang="en-US" sz="2400" u="sng"/>
              <a:t>VD</a:t>
            </a:r>
            <a:r>
              <a:rPr lang="en-US" sz="2400"/>
              <a:t>: </a:t>
            </a:r>
            <a:r>
              <a:rPr lang="vi-VN" sz="2400"/>
              <a:t>Ứ</a:t>
            </a:r>
            <a:r>
              <a:rPr lang="en-US" sz="2400"/>
              <a:t>ng dụng KH – KT vào sản xuất</a:t>
            </a:r>
          </a:p>
        </p:txBody>
      </p:sp>
      <p:pic>
        <p:nvPicPr>
          <p:cNvPr id="401411" name="Content Placeholder 4" descr="73051637_1306861882828823_8616655950075396096_n"/>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981200" y="1554163"/>
            <a:ext cx="3867150" cy="3962400"/>
          </a:xfrm>
        </p:spPr>
      </p:pic>
      <p:pic>
        <p:nvPicPr>
          <p:cNvPr id="401412" name="Content Placeholder 5" descr="74351464_930721017308652_7993054242321465344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267450" y="1554163"/>
            <a:ext cx="3943350" cy="3960812"/>
          </a:xfrm>
        </p:spPr>
      </p:pic>
    </p:spTree>
    <p:extLst>
      <p:ext uri="{BB962C8B-B14F-4D97-AF65-F5344CB8AC3E}">
        <p14:creationId xmlns:p14="http://schemas.microsoft.com/office/powerpoint/2010/main" val="17873106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1410"/>
                                        </p:tgtEl>
                                        <p:attrNameLst>
                                          <p:attrName>style.visibility</p:attrName>
                                        </p:attrNameLst>
                                      </p:cBhvr>
                                      <p:to>
                                        <p:strVal val="visible"/>
                                      </p:to>
                                    </p:set>
                                    <p:animEffect transition="in" filter="fade">
                                      <p:cBhvr>
                                        <p:cTn id="7" dur="1000"/>
                                        <p:tgtEl>
                                          <p:spTgt spid="401410"/>
                                        </p:tgtEl>
                                      </p:cBhvr>
                                    </p:animEffect>
                                    <p:anim calcmode="lin" valueType="num">
                                      <p:cBhvr>
                                        <p:cTn id="8" dur="1000" fill="hold"/>
                                        <p:tgtEl>
                                          <p:spTgt spid="401410"/>
                                        </p:tgtEl>
                                        <p:attrNameLst>
                                          <p:attrName>ppt_x</p:attrName>
                                        </p:attrNameLst>
                                      </p:cBhvr>
                                      <p:tavLst>
                                        <p:tav tm="0">
                                          <p:val>
                                            <p:strVal val="#ppt_x"/>
                                          </p:val>
                                        </p:tav>
                                        <p:tav tm="100000">
                                          <p:val>
                                            <p:strVal val="#ppt_x"/>
                                          </p:val>
                                        </p:tav>
                                      </p:tavLst>
                                    </p:anim>
                                    <p:anim calcmode="lin" valueType="num">
                                      <p:cBhvr>
                                        <p:cTn id="9" dur="1000" fill="hold"/>
                                        <p:tgtEl>
                                          <p:spTgt spid="4014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nodeType="clickEffect">
                                  <p:stCondLst>
                                    <p:cond delay="0"/>
                                  </p:stCondLst>
                                  <p:childTnLst>
                                    <p:set>
                                      <p:cBhvr>
                                        <p:cTn id="13" dur="1" fill="hold">
                                          <p:stCondLst>
                                            <p:cond delay="0"/>
                                          </p:stCondLst>
                                        </p:cTn>
                                        <p:tgtEl>
                                          <p:spTgt spid="401411"/>
                                        </p:tgtEl>
                                        <p:attrNameLst>
                                          <p:attrName>style.visibility</p:attrName>
                                        </p:attrNameLst>
                                      </p:cBhvr>
                                      <p:to>
                                        <p:strVal val="visible"/>
                                      </p:to>
                                    </p:set>
                                    <p:animEffect transition="in" filter="circle(in)">
                                      <p:cBhvr>
                                        <p:cTn id="14" dur="2000"/>
                                        <p:tgtEl>
                                          <p:spTgt spid="40141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6" presetClass="entr" presetSubtype="16" fill="hold" nodeType="clickEffect">
                                  <p:stCondLst>
                                    <p:cond delay="0"/>
                                  </p:stCondLst>
                                  <p:childTnLst>
                                    <p:set>
                                      <p:cBhvr>
                                        <p:cTn id="18" dur="1" fill="hold">
                                          <p:stCondLst>
                                            <p:cond delay="0"/>
                                          </p:stCondLst>
                                        </p:cTn>
                                        <p:tgtEl>
                                          <p:spTgt spid="401412"/>
                                        </p:tgtEl>
                                        <p:attrNameLst>
                                          <p:attrName>style.visibility</p:attrName>
                                        </p:attrNameLst>
                                      </p:cBhvr>
                                      <p:to>
                                        <p:strVal val="visible"/>
                                      </p:to>
                                    </p:set>
                                    <p:animEffect transition="in" filter="circle(in)">
                                      <p:cBhvr>
                                        <p:cTn id="19" dur="2000"/>
                                        <p:tgtEl>
                                          <p:spTgt spid="4014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0"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2434" name="Picture 2" descr="Image result for kinh tế thị trường định hướng xã hội chủ nghĩ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72263" y="1547813"/>
            <a:ext cx="3744912" cy="396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5" name="Picture 4" descr="Image result for nền kinh tế tập trung bao cấ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4826" y="1582738"/>
            <a:ext cx="2233613" cy="206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6" name="Picture 6" descr="Related 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3644901"/>
            <a:ext cx="2233613"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7" name="Picture 8" descr="Related 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08438" y="1549400"/>
            <a:ext cx="2303462"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8" name="Picture 10" descr="Related 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644901"/>
            <a:ext cx="2303462"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1743076" y="692150"/>
            <a:ext cx="8736013" cy="400050"/>
          </a:xfrm>
          <a:prstGeom prst="rect">
            <a:avLst/>
          </a:prstGeom>
        </p:spPr>
        <p:txBody>
          <a:bodyPr wrap="none">
            <a:spAutoFit/>
          </a:bodyPr>
          <a:lstStyle/>
          <a:p>
            <a:pPr>
              <a:defRPr/>
            </a:pPr>
            <a:r>
              <a:rPr lang="en-US" sz="2000" u="sng" dirty="0">
                <a:latin typeface="+mj-lt"/>
              </a:rPr>
              <a:t>VD</a:t>
            </a:r>
            <a:r>
              <a:rPr lang="en-US" sz="2000" dirty="0">
                <a:latin typeface="+mj-lt"/>
              </a:rPr>
              <a:t>: </a:t>
            </a:r>
            <a:r>
              <a:rPr lang="en-US" sz="2000" dirty="0" err="1">
                <a:latin typeface="+mj-lt"/>
              </a:rPr>
              <a:t>Từ</a:t>
            </a:r>
            <a:r>
              <a:rPr lang="en-US" sz="2000" dirty="0">
                <a:latin typeface="+mj-lt"/>
              </a:rPr>
              <a:t> </a:t>
            </a:r>
            <a:r>
              <a:rPr lang="en-US" sz="2000" dirty="0" err="1">
                <a:latin typeface="+mj-lt"/>
              </a:rPr>
              <a:t>nền</a:t>
            </a:r>
            <a:r>
              <a:rPr lang="en-US" sz="2000" dirty="0">
                <a:latin typeface="+mj-lt"/>
              </a:rPr>
              <a:t> </a:t>
            </a:r>
            <a:r>
              <a:rPr lang="en-US" sz="2000" dirty="0" err="1">
                <a:latin typeface="+mj-lt"/>
              </a:rPr>
              <a:t>kinh</a:t>
            </a:r>
            <a:r>
              <a:rPr lang="en-US" sz="2000" dirty="0">
                <a:latin typeface="+mj-lt"/>
              </a:rPr>
              <a:t> </a:t>
            </a:r>
            <a:r>
              <a:rPr lang="en-US" sz="2000" dirty="0" err="1">
                <a:latin typeface="+mj-lt"/>
              </a:rPr>
              <a:t>tế</a:t>
            </a:r>
            <a:r>
              <a:rPr lang="en-US" sz="2000" dirty="0">
                <a:latin typeface="+mj-lt"/>
              </a:rPr>
              <a:t> </a:t>
            </a:r>
            <a:r>
              <a:rPr lang="en-US" sz="2000" dirty="0" err="1">
                <a:latin typeface="+mj-lt"/>
              </a:rPr>
              <a:t>tập</a:t>
            </a:r>
            <a:r>
              <a:rPr lang="en-US" sz="2000" dirty="0">
                <a:latin typeface="+mj-lt"/>
              </a:rPr>
              <a:t> </a:t>
            </a:r>
            <a:r>
              <a:rPr lang="en-US" sz="2000" dirty="0" err="1">
                <a:latin typeface="+mj-lt"/>
              </a:rPr>
              <a:t>trung</a:t>
            </a:r>
            <a:r>
              <a:rPr lang="en-US" sz="2000" dirty="0">
                <a:latin typeface="+mj-lt"/>
              </a:rPr>
              <a:t> </a:t>
            </a:r>
            <a:r>
              <a:rPr lang="en-US" sz="2000" dirty="0" err="1">
                <a:latin typeface="+mj-lt"/>
              </a:rPr>
              <a:t>quan</a:t>
            </a:r>
            <a:r>
              <a:rPr lang="en-US" sz="2000" dirty="0">
                <a:latin typeface="+mj-lt"/>
              </a:rPr>
              <a:t> lieu </a:t>
            </a:r>
            <a:r>
              <a:rPr lang="en-US" sz="2000" dirty="0" err="1">
                <a:latin typeface="+mj-lt"/>
              </a:rPr>
              <a:t>bao</a:t>
            </a:r>
            <a:r>
              <a:rPr lang="en-US" sz="2000" dirty="0">
                <a:latin typeface="+mj-lt"/>
              </a:rPr>
              <a:t> </a:t>
            </a:r>
            <a:r>
              <a:rPr lang="en-US" sz="2000" dirty="0" err="1">
                <a:latin typeface="+mj-lt"/>
              </a:rPr>
              <a:t>cấp</a:t>
            </a:r>
            <a:r>
              <a:rPr lang="en-US" sz="2000" dirty="0">
                <a:latin typeface="+mj-lt"/>
              </a:rPr>
              <a:t> </a:t>
            </a:r>
            <a:r>
              <a:rPr lang="en-US" sz="2000" dirty="0">
                <a:latin typeface="+mj-lt"/>
                <a:cs typeface="Times New Roman" panose="02020603050405020304" pitchFamily="18" charset="0"/>
              </a:rPr>
              <a:t>→ KTTT </a:t>
            </a:r>
            <a:r>
              <a:rPr lang="en-US" sz="2000" dirty="0" err="1">
                <a:latin typeface="+mj-lt"/>
                <a:cs typeface="Times New Roman" panose="02020603050405020304" pitchFamily="18" charset="0"/>
              </a:rPr>
              <a:t>định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hướng</a:t>
            </a:r>
            <a:r>
              <a:rPr lang="en-US" sz="2000" dirty="0">
                <a:latin typeface="+mj-lt"/>
                <a:cs typeface="Times New Roman" panose="02020603050405020304" pitchFamily="18" charset="0"/>
              </a:rPr>
              <a:t> XHCN</a:t>
            </a:r>
            <a:endParaRPr lang="en-US" sz="2000" dirty="0">
              <a:latin typeface="+mj-lt"/>
            </a:endParaRPr>
          </a:p>
        </p:txBody>
      </p:sp>
    </p:spTree>
    <p:extLst>
      <p:ext uri="{BB962C8B-B14F-4D97-AF65-F5344CB8AC3E}">
        <p14:creationId xmlns:p14="http://schemas.microsoft.com/office/powerpoint/2010/main" val="21029522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ntr" presetSubtype="16" fill="hold" nodeType="clickEffect">
                                  <p:stCondLst>
                                    <p:cond delay="0"/>
                                  </p:stCondLst>
                                  <p:childTnLst>
                                    <p:set>
                                      <p:cBhvr>
                                        <p:cTn id="11" dur="1" fill="hold">
                                          <p:stCondLst>
                                            <p:cond delay="0"/>
                                          </p:stCondLst>
                                        </p:cTn>
                                        <p:tgtEl>
                                          <p:spTgt spid="402435"/>
                                        </p:tgtEl>
                                        <p:attrNameLst>
                                          <p:attrName>style.visibility</p:attrName>
                                        </p:attrNameLst>
                                      </p:cBhvr>
                                      <p:to>
                                        <p:strVal val="visible"/>
                                      </p:to>
                                    </p:set>
                                    <p:animEffect transition="in" filter="circle(in)">
                                      <p:cBhvr>
                                        <p:cTn id="12" dur="2000"/>
                                        <p:tgtEl>
                                          <p:spTgt spid="402435"/>
                                        </p:tgtEl>
                                      </p:cBhvr>
                                    </p:animEffect>
                                  </p:childTnLst>
                                </p:cTn>
                              </p:par>
                              <p:par>
                                <p:cTn id="13" presetID="6" presetClass="entr" presetSubtype="16" fill="hold" nodeType="withEffect">
                                  <p:stCondLst>
                                    <p:cond delay="0"/>
                                  </p:stCondLst>
                                  <p:childTnLst>
                                    <p:set>
                                      <p:cBhvr>
                                        <p:cTn id="14" dur="1" fill="hold">
                                          <p:stCondLst>
                                            <p:cond delay="0"/>
                                          </p:stCondLst>
                                        </p:cTn>
                                        <p:tgtEl>
                                          <p:spTgt spid="402437"/>
                                        </p:tgtEl>
                                        <p:attrNameLst>
                                          <p:attrName>style.visibility</p:attrName>
                                        </p:attrNameLst>
                                      </p:cBhvr>
                                      <p:to>
                                        <p:strVal val="visible"/>
                                      </p:to>
                                    </p:set>
                                    <p:animEffect transition="in" filter="circle(in)">
                                      <p:cBhvr>
                                        <p:cTn id="15" dur="2000"/>
                                        <p:tgtEl>
                                          <p:spTgt spid="402437"/>
                                        </p:tgtEl>
                                      </p:cBhvr>
                                    </p:animEffect>
                                  </p:childTnLst>
                                </p:cTn>
                              </p:par>
                              <p:par>
                                <p:cTn id="16" presetID="6" presetClass="entr" presetSubtype="16" fill="hold" nodeType="withEffect">
                                  <p:stCondLst>
                                    <p:cond delay="0"/>
                                  </p:stCondLst>
                                  <p:childTnLst>
                                    <p:set>
                                      <p:cBhvr>
                                        <p:cTn id="17" dur="1" fill="hold">
                                          <p:stCondLst>
                                            <p:cond delay="0"/>
                                          </p:stCondLst>
                                        </p:cTn>
                                        <p:tgtEl>
                                          <p:spTgt spid="402436"/>
                                        </p:tgtEl>
                                        <p:attrNameLst>
                                          <p:attrName>style.visibility</p:attrName>
                                        </p:attrNameLst>
                                      </p:cBhvr>
                                      <p:to>
                                        <p:strVal val="visible"/>
                                      </p:to>
                                    </p:set>
                                    <p:animEffect transition="in" filter="circle(in)">
                                      <p:cBhvr>
                                        <p:cTn id="18" dur="2000"/>
                                        <p:tgtEl>
                                          <p:spTgt spid="402436"/>
                                        </p:tgtEl>
                                      </p:cBhvr>
                                    </p:animEffect>
                                  </p:childTnLst>
                                </p:cTn>
                              </p:par>
                              <p:par>
                                <p:cTn id="19" presetID="6" presetClass="entr" presetSubtype="16" fill="hold" nodeType="withEffect">
                                  <p:stCondLst>
                                    <p:cond delay="0"/>
                                  </p:stCondLst>
                                  <p:childTnLst>
                                    <p:set>
                                      <p:cBhvr>
                                        <p:cTn id="20" dur="1" fill="hold">
                                          <p:stCondLst>
                                            <p:cond delay="0"/>
                                          </p:stCondLst>
                                        </p:cTn>
                                        <p:tgtEl>
                                          <p:spTgt spid="402438"/>
                                        </p:tgtEl>
                                        <p:attrNameLst>
                                          <p:attrName>style.visibility</p:attrName>
                                        </p:attrNameLst>
                                      </p:cBhvr>
                                      <p:to>
                                        <p:strVal val="visible"/>
                                      </p:to>
                                    </p:set>
                                    <p:animEffect transition="in" filter="circle(in)">
                                      <p:cBhvr>
                                        <p:cTn id="21" dur="2000"/>
                                        <p:tgtEl>
                                          <p:spTgt spid="402438"/>
                                        </p:tgtEl>
                                      </p:cBhvr>
                                    </p:animEffect>
                                  </p:childTnLst>
                                </p:cTn>
                              </p:par>
                              <p:par>
                                <p:cTn id="22" presetID="6" presetClass="entr" presetSubtype="16" fill="hold" nodeType="withEffect">
                                  <p:stCondLst>
                                    <p:cond delay="0"/>
                                  </p:stCondLst>
                                  <p:childTnLst>
                                    <p:set>
                                      <p:cBhvr>
                                        <p:cTn id="23" dur="1" fill="hold">
                                          <p:stCondLst>
                                            <p:cond delay="0"/>
                                          </p:stCondLst>
                                        </p:cTn>
                                        <p:tgtEl>
                                          <p:spTgt spid="402434"/>
                                        </p:tgtEl>
                                        <p:attrNameLst>
                                          <p:attrName>style.visibility</p:attrName>
                                        </p:attrNameLst>
                                      </p:cBhvr>
                                      <p:to>
                                        <p:strVal val="visible"/>
                                      </p:to>
                                    </p:set>
                                    <p:animEffect transition="in" filter="circle(in)">
                                      <p:cBhvr>
                                        <p:cTn id="24" dur="2000"/>
                                        <p:tgtEl>
                                          <p:spTgt spid="4024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Box 1"/>
          <p:cNvSpPr txBox="1">
            <a:spLocks noChangeArrowheads="1"/>
          </p:cNvSpPr>
          <p:nvPr/>
        </p:nvSpPr>
        <p:spPr bwMode="auto">
          <a:xfrm>
            <a:off x="1660526" y="787401"/>
            <a:ext cx="33686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1975 - 1986</a:t>
            </a:r>
          </a:p>
        </p:txBody>
      </p:sp>
      <p:sp>
        <p:nvSpPr>
          <p:cNvPr id="11268" name="TextBox 2"/>
          <p:cNvSpPr txBox="1">
            <a:spLocks noChangeArrowheads="1"/>
          </p:cNvSpPr>
          <p:nvPr/>
        </p:nvSpPr>
        <p:spPr bwMode="auto">
          <a:xfrm>
            <a:off x="1752600" y="5486400"/>
            <a:ext cx="37338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Nền SX nhỏ, lạc hậu, SX nông nghiệp là chính </a:t>
            </a:r>
          </a:p>
        </p:txBody>
      </p:sp>
      <p:sp>
        <p:nvSpPr>
          <p:cNvPr id="11269" name="TextBox 4"/>
          <p:cNvSpPr txBox="1">
            <a:spLocks noChangeArrowheads="1"/>
          </p:cNvSpPr>
          <p:nvPr/>
        </p:nvSpPr>
        <p:spPr bwMode="auto">
          <a:xfrm>
            <a:off x="6781800" y="5257800"/>
            <a:ext cx="3733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QHSX</a:t>
            </a:r>
          </a:p>
          <a:p>
            <a:pPr algn="ctr" eaLnBrk="1" hangingPunct="1">
              <a:spcBef>
                <a:spcPct val="0"/>
              </a:spcBef>
              <a:buClrTx/>
              <a:buFontTx/>
              <a:buNone/>
            </a:pPr>
            <a:r>
              <a:rPr lang="en-US" altLang="en-US">
                <a:solidFill>
                  <a:srgbClr val="002060"/>
                </a:solidFill>
              </a:rPr>
              <a:t>Công hữu về TLSX</a:t>
            </a:r>
          </a:p>
          <a:p>
            <a:pPr algn="ctr" eaLnBrk="1" hangingPunct="1">
              <a:spcBef>
                <a:spcPct val="0"/>
              </a:spcBef>
              <a:buClrTx/>
              <a:buFontTx/>
              <a:buNone/>
            </a:pPr>
            <a:r>
              <a:rPr lang="en-US" altLang="en-US">
                <a:solidFill>
                  <a:srgbClr val="002060"/>
                </a:solidFill>
              </a:rPr>
              <a:t>(sở hữu nhà nước, sở hữu tập thể)</a:t>
            </a:r>
          </a:p>
        </p:txBody>
      </p:sp>
      <p:sp>
        <p:nvSpPr>
          <p:cNvPr id="11270" name="TextBox 3"/>
          <p:cNvSpPr txBox="1">
            <a:spLocks noChangeArrowheads="1"/>
          </p:cNvSpPr>
          <p:nvPr/>
        </p:nvSpPr>
        <p:spPr bwMode="auto">
          <a:xfrm>
            <a:off x="5562600" y="5821364"/>
            <a:ext cx="9906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5400" b="1"/>
              <a:t>&gt;&lt;</a:t>
            </a:r>
          </a:p>
        </p:txBody>
      </p:sp>
      <p:sp>
        <p:nvSpPr>
          <p:cNvPr id="6" name="Up Arrow 5"/>
          <p:cNvSpPr/>
          <p:nvPr/>
        </p:nvSpPr>
        <p:spPr>
          <a:xfrm>
            <a:off x="5940425" y="4953000"/>
            <a:ext cx="32385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2" name="TextBox 7"/>
          <p:cNvSpPr txBox="1">
            <a:spLocks noChangeArrowheads="1"/>
          </p:cNvSpPr>
          <p:nvPr/>
        </p:nvSpPr>
        <p:spPr bwMode="auto">
          <a:xfrm>
            <a:off x="2133600" y="3608388"/>
            <a:ext cx="83820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 bị kìm hãm</a:t>
            </a:r>
          </a:p>
          <a:p>
            <a:pPr algn="ctr" eaLnBrk="1" hangingPunct="1">
              <a:spcBef>
                <a:spcPct val="0"/>
              </a:spcBef>
              <a:buClrTx/>
              <a:buFontTx/>
              <a:buNone/>
            </a:pPr>
            <a:r>
              <a:rPr lang="en-US" altLang="en-US">
                <a:solidFill>
                  <a:srgbClr val="002060"/>
                </a:solidFill>
              </a:rPr>
              <a:t>Năng suất lao động thấp, người lao động ko muốn làm việc, ruộng đất bỏ hoang, máy móc gỉ sét…</a:t>
            </a:r>
          </a:p>
        </p:txBody>
      </p:sp>
      <p:sp>
        <p:nvSpPr>
          <p:cNvPr id="9" name="Up Arrow 8"/>
          <p:cNvSpPr/>
          <p:nvPr/>
        </p:nvSpPr>
        <p:spPr>
          <a:xfrm flipH="1">
            <a:off x="6000751" y="3079750"/>
            <a:ext cx="263525"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4" name="TextBox 9"/>
          <p:cNvSpPr txBox="1">
            <a:spLocks noChangeArrowheads="1"/>
          </p:cNvSpPr>
          <p:nvPr/>
        </p:nvSpPr>
        <p:spPr bwMode="auto">
          <a:xfrm>
            <a:off x="2165350" y="1828800"/>
            <a:ext cx="8077200" cy="12017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Nước ta đứng trước nguy cơ khủng hoàng</a:t>
            </a:r>
          </a:p>
          <a:p>
            <a:pPr algn="ctr" eaLnBrk="1" hangingPunct="1">
              <a:spcBef>
                <a:spcPct val="0"/>
              </a:spcBef>
              <a:buClrTx/>
              <a:buFontTx/>
              <a:buNone/>
            </a:pPr>
            <a:r>
              <a:rPr lang="en-US" altLang="en-US">
                <a:solidFill>
                  <a:srgbClr val="002060"/>
                </a:solidFill>
              </a:rPr>
              <a:t>Lạm phát lên 774%, thiếu gạo ăn, đời sống nhân dân vô cùng khó khăn…</a:t>
            </a:r>
          </a:p>
        </p:txBody>
      </p:sp>
      <p:sp>
        <p:nvSpPr>
          <p:cNvPr id="11275" name="TextBox 14"/>
          <p:cNvSpPr txBox="1">
            <a:spLocks noChangeArrowheads="1"/>
          </p:cNvSpPr>
          <p:nvPr/>
        </p:nvSpPr>
        <p:spPr bwMode="auto">
          <a:xfrm>
            <a:off x="5181600" y="228601"/>
            <a:ext cx="5334000" cy="461963"/>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Đổi mới kinh tế là trọng tâm 1986</a:t>
            </a:r>
            <a:endParaRPr lang="en-US" altLang="en-US" b="1">
              <a:solidFill>
                <a:srgbClr val="002060"/>
              </a:solidFill>
            </a:endParaRPr>
          </a:p>
        </p:txBody>
      </p:sp>
      <p:sp>
        <p:nvSpPr>
          <p:cNvPr id="12" name="Up Arrow 11"/>
          <p:cNvSpPr/>
          <p:nvPr/>
        </p:nvSpPr>
        <p:spPr>
          <a:xfrm>
            <a:off x="7162800" y="1066800"/>
            <a:ext cx="685800" cy="547688"/>
          </a:xfrm>
          <a:prstGeom prst="upArrow">
            <a:avLst>
              <a:gd name="adj1" fmla="val 50000"/>
              <a:gd name="adj2" fmla="val 47044"/>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3213846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wipe(dow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269"/>
                                        </p:tgtEl>
                                        <p:attrNameLst>
                                          <p:attrName>style.visibility</p:attrName>
                                        </p:attrNameLst>
                                      </p:cBhvr>
                                      <p:to>
                                        <p:strVal val="visible"/>
                                      </p:to>
                                    </p:set>
                                    <p:animEffect transition="in" filter="wipe(down)">
                                      <p:cBhvr>
                                        <p:cTn id="12" dur="500"/>
                                        <p:tgtEl>
                                          <p:spTgt spid="112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1270"/>
                                        </p:tgtEl>
                                        <p:attrNameLst>
                                          <p:attrName>style.visibility</p:attrName>
                                        </p:attrNameLst>
                                      </p:cBhvr>
                                      <p:to>
                                        <p:strVal val="visible"/>
                                      </p:to>
                                    </p:set>
                                    <p:animEffect transition="in" filter="wipe(down)">
                                      <p:cBhvr>
                                        <p:cTn id="17" dur="500"/>
                                        <p:tgtEl>
                                          <p:spTgt spid="112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1272"/>
                                        </p:tgtEl>
                                        <p:attrNameLst>
                                          <p:attrName>style.visibility</p:attrName>
                                        </p:attrNameLst>
                                      </p:cBhvr>
                                      <p:to>
                                        <p:strVal val="visible"/>
                                      </p:to>
                                    </p:set>
                                    <p:animEffect transition="in" filter="wipe(down)">
                                      <p:cBhvr>
                                        <p:cTn id="27" dur="500"/>
                                        <p:tgtEl>
                                          <p:spTgt spid="112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11274"/>
                                        </p:tgtEl>
                                        <p:attrNameLst>
                                          <p:attrName>style.visibility</p:attrName>
                                        </p:attrNameLst>
                                      </p:cBhvr>
                                      <p:to>
                                        <p:strVal val="visible"/>
                                      </p:to>
                                    </p:set>
                                    <p:animEffect transition="in" filter="wipe(down)">
                                      <p:cBhvr>
                                        <p:cTn id="37" dur="500"/>
                                        <p:tgtEl>
                                          <p:spTgt spid="112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1275"/>
                                        </p:tgtEl>
                                        <p:attrNameLst>
                                          <p:attrName>style.visibility</p:attrName>
                                        </p:attrNameLst>
                                      </p:cBhvr>
                                      <p:to>
                                        <p:strVal val="visible"/>
                                      </p:to>
                                    </p:set>
                                    <p:animEffect transition="in" filter="wipe(down)">
                                      <p:cBhvr>
                                        <p:cTn id="47" dur="500"/>
                                        <p:tgtEl>
                                          <p:spTgt spid="11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nimBg="1"/>
      <p:bldP spid="11269" grpId="0" animBg="1"/>
      <p:bldP spid="11270" grpId="0"/>
      <p:bldP spid="6" grpId="0" animBg="1"/>
      <p:bldP spid="11272" grpId="0" animBg="1"/>
      <p:bldP spid="9" grpId="0" animBg="1"/>
      <p:bldP spid="11274" grpId="0" animBg="1"/>
      <p:bldP spid="11275" grpId="0" animBg="1"/>
      <p:bldP spid="12"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Box 3"/>
          <p:cNvSpPr txBox="1">
            <a:spLocks noChangeArrowheads="1"/>
          </p:cNvSpPr>
          <p:nvPr/>
        </p:nvSpPr>
        <p:spPr bwMode="auto">
          <a:xfrm>
            <a:off x="1981200" y="141288"/>
            <a:ext cx="4800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FF0000"/>
                </a:solidFill>
              </a:rPr>
              <a:t>Liên hệ thực tiễn</a:t>
            </a:r>
          </a:p>
        </p:txBody>
      </p:sp>
      <p:sp>
        <p:nvSpPr>
          <p:cNvPr id="372739" name="TextBox 1"/>
          <p:cNvSpPr txBox="1">
            <a:spLocks noChangeArrowheads="1"/>
          </p:cNvSpPr>
          <p:nvPr/>
        </p:nvSpPr>
        <p:spPr bwMode="auto">
          <a:xfrm>
            <a:off x="1660526" y="658813"/>
            <a:ext cx="6569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1986-nay</a:t>
            </a:r>
          </a:p>
        </p:txBody>
      </p:sp>
      <p:sp>
        <p:nvSpPr>
          <p:cNvPr id="12292" name="TextBox 2"/>
          <p:cNvSpPr txBox="1">
            <a:spLocks noChangeArrowheads="1"/>
          </p:cNvSpPr>
          <p:nvPr/>
        </p:nvSpPr>
        <p:spPr bwMode="auto">
          <a:xfrm>
            <a:off x="2016126" y="5519739"/>
            <a:ext cx="3521075" cy="1201737"/>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Với nhiều trình độ khác nhau</a:t>
            </a:r>
          </a:p>
        </p:txBody>
      </p:sp>
      <p:sp>
        <p:nvSpPr>
          <p:cNvPr id="12293" name="TextBox 4"/>
          <p:cNvSpPr txBox="1">
            <a:spLocks noChangeArrowheads="1"/>
          </p:cNvSpPr>
          <p:nvPr/>
        </p:nvSpPr>
        <p:spPr bwMode="auto">
          <a:xfrm>
            <a:off x="7038976" y="5419726"/>
            <a:ext cx="3317875" cy="1323975"/>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rPr>
              <a:t>QHSX</a:t>
            </a:r>
          </a:p>
          <a:p>
            <a:pPr algn="ctr" eaLnBrk="1" hangingPunct="1">
              <a:spcBef>
                <a:spcPct val="0"/>
              </a:spcBef>
              <a:buClrTx/>
              <a:buFontTx/>
              <a:buNone/>
            </a:pPr>
            <a:r>
              <a:rPr lang="en-US" altLang="en-US" sz="2000">
                <a:solidFill>
                  <a:srgbClr val="002060"/>
                </a:solidFill>
              </a:rPr>
              <a:t>Nhiều hình thức sở hữu TLSX, nhiều thành phần kinh tế</a:t>
            </a:r>
            <a:r>
              <a:rPr lang="en-US" altLang="en-US" sz="2000" b="1">
                <a:solidFill>
                  <a:srgbClr val="002060"/>
                </a:solidFill>
              </a:rPr>
              <a:t>…</a:t>
            </a:r>
          </a:p>
        </p:txBody>
      </p:sp>
      <p:sp>
        <p:nvSpPr>
          <p:cNvPr id="6" name="Up Arrow 5"/>
          <p:cNvSpPr/>
          <p:nvPr/>
        </p:nvSpPr>
        <p:spPr>
          <a:xfrm>
            <a:off x="6045201" y="5181600"/>
            <a:ext cx="295275"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5" name="TextBox 7"/>
          <p:cNvSpPr txBox="1">
            <a:spLocks noChangeArrowheads="1"/>
          </p:cNvSpPr>
          <p:nvPr/>
        </p:nvSpPr>
        <p:spPr bwMode="auto">
          <a:xfrm>
            <a:off x="1828800" y="3505200"/>
            <a:ext cx="8686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FF0000"/>
                </a:solidFill>
              </a:rPr>
              <a:t>Quan hệ SX thúc đẩy LLSX phát triển</a:t>
            </a:r>
          </a:p>
          <a:p>
            <a:pPr algn="ctr" eaLnBrk="1" hangingPunct="1">
              <a:spcBef>
                <a:spcPct val="0"/>
              </a:spcBef>
              <a:buClrTx/>
              <a:buFontTx/>
              <a:buNone/>
            </a:pPr>
            <a:r>
              <a:rPr lang="en-US" altLang="en-US">
                <a:solidFill>
                  <a:srgbClr val="002060"/>
                </a:solidFill>
              </a:rPr>
              <a:t>Nền kinh tế năng động, hội nhập, NSLĐ tăng nhanh, đến 2020 cơ bản trở thành nước CN theo hướng hiện đại, các khu công nghiệp, khu công nghệ cao được xây dựng…</a:t>
            </a:r>
          </a:p>
        </p:txBody>
      </p:sp>
      <p:sp>
        <p:nvSpPr>
          <p:cNvPr id="9" name="Up Arrow 8"/>
          <p:cNvSpPr/>
          <p:nvPr/>
        </p:nvSpPr>
        <p:spPr>
          <a:xfrm>
            <a:off x="6121400" y="2743200"/>
            <a:ext cx="27940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7" name="TextBox 9"/>
          <p:cNvSpPr txBox="1">
            <a:spLocks noChangeArrowheads="1"/>
          </p:cNvSpPr>
          <p:nvPr/>
        </p:nvSpPr>
        <p:spPr bwMode="auto">
          <a:xfrm>
            <a:off x="1660526" y="1371600"/>
            <a:ext cx="9007475"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a:solidFill>
                  <a:srgbClr val="002060"/>
                </a:solidFill>
              </a:rPr>
              <a:t>Kinh tế phát triển, đời sống vật chất, tinh thần của nhân dân được nâng lên, nước ta thoát khỏi tình trạng nước nghèo kém pt, tăng trưởng bình quân 2001-2010 là 7,26% năm…</a:t>
            </a:r>
          </a:p>
        </p:txBody>
      </p:sp>
      <p:sp>
        <p:nvSpPr>
          <p:cNvPr id="4" name="Equal 3"/>
          <p:cNvSpPr/>
          <p:nvPr/>
        </p:nvSpPr>
        <p:spPr>
          <a:xfrm>
            <a:off x="5761038" y="5837239"/>
            <a:ext cx="914400" cy="884237"/>
          </a:xfrm>
          <a:prstGeom prst="mathEqual">
            <a:avLst>
              <a:gd name="adj1" fmla="val 13663"/>
              <a:gd name="adj2" fmla="val 1176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269047967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292"/>
                                        </p:tgtEl>
                                        <p:attrNameLst>
                                          <p:attrName>style.visibility</p:attrName>
                                        </p:attrNameLst>
                                      </p:cBhvr>
                                      <p:to>
                                        <p:strVal val="visible"/>
                                      </p:to>
                                    </p:set>
                                    <p:animEffect transition="in" filter="wipe(down)">
                                      <p:cBhvr>
                                        <p:cTn id="7" dur="500"/>
                                        <p:tgtEl>
                                          <p:spTgt spid="122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2293"/>
                                        </p:tgtEl>
                                        <p:attrNameLst>
                                          <p:attrName>style.visibility</p:attrName>
                                        </p:attrNameLst>
                                      </p:cBhvr>
                                      <p:to>
                                        <p:strVal val="visible"/>
                                      </p:to>
                                    </p:set>
                                    <p:animEffect transition="in" filter="wipe(down)">
                                      <p:cBhvr>
                                        <p:cTn id="19" dur="500"/>
                                        <p:tgtEl>
                                          <p:spTgt spid="1229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12295"/>
                                        </p:tgtEl>
                                        <p:attrNameLst>
                                          <p:attrName>style.visibility</p:attrName>
                                        </p:attrNameLst>
                                      </p:cBhvr>
                                      <p:to>
                                        <p:strVal val="visible"/>
                                      </p:to>
                                    </p:set>
                                    <p:animEffect transition="in" filter="wipe(down)">
                                      <p:cBhvr>
                                        <p:cTn id="29" dur="500"/>
                                        <p:tgtEl>
                                          <p:spTgt spid="1229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2297"/>
                                        </p:tgtEl>
                                        <p:attrNameLst>
                                          <p:attrName>style.visibility</p:attrName>
                                        </p:attrNameLst>
                                      </p:cBhvr>
                                      <p:to>
                                        <p:strVal val="visible"/>
                                      </p:to>
                                    </p:set>
                                    <p:animEffect transition="in" filter="wipe(down)">
                                      <p:cBhvr>
                                        <p:cTn id="39" dur="500"/>
                                        <p:tgtEl>
                                          <p:spTgt spid="12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animBg="1"/>
      <p:bldP spid="12293" grpId="0" animBg="1"/>
      <p:bldP spid="6" grpId="0" animBg="1"/>
      <p:bldP spid="12295" grpId="0" animBg="1"/>
      <p:bldP spid="9" grpId="0" animBg="1"/>
      <p:bldP spid="12297"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p:cNvSpPr txBox="1">
            <a:spLocks noChangeArrowheads="1"/>
          </p:cNvSpPr>
          <p:nvPr/>
        </p:nvSpPr>
        <p:spPr bwMode="auto">
          <a:xfrm>
            <a:off x="2364705" y="1295601"/>
            <a:ext cx="72390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lang="en-US" altLang="en-US" sz="2800"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Khái</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niệm</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cơ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sở</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hạ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và</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kiến</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trúc</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thượng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endParaRPr lang="vi-VN" altLang="en-US" b="1" i="1" dirty="0">
              <a:solidFill>
                <a:srgbClr val="0033CC"/>
              </a:solidFill>
              <a:latin typeface="Times New Roman" panose="02020603050405020304" pitchFamily="18" charset="0"/>
            </a:endParaRPr>
          </a:p>
        </p:txBody>
      </p:sp>
      <p:grpSp>
        <p:nvGrpSpPr>
          <p:cNvPr id="45" name="Group 9"/>
          <p:cNvGrpSpPr>
            <a:grpSpLocks/>
          </p:cNvGrpSpPr>
          <p:nvPr/>
        </p:nvGrpSpPr>
        <p:grpSpPr bwMode="auto">
          <a:xfrm>
            <a:off x="1403797" y="3381375"/>
            <a:ext cx="8702229" cy="2846388"/>
            <a:chOff x="1776" y="1440"/>
            <a:chExt cx="3861" cy="2064"/>
          </a:xfrm>
        </p:grpSpPr>
        <p:pic>
          <p:nvPicPr>
            <p:cNvPr id="37376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73771"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73772" name="Group 15"/>
            <p:cNvGrpSpPr>
              <a:grpSpLocks/>
            </p:cNvGrpSpPr>
            <p:nvPr/>
          </p:nvGrpSpPr>
          <p:grpSpPr bwMode="auto">
            <a:xfrm>
              <a:off x="4790" y="1493"/>
              <a:ext cx="847" cy="2004"/>
              <a:chOff x="3923" y="981"/>
              <a:chExt cx="968" cy="2320"/>
            </a:xfrm>
          </p:grpSpPr>
          <p:pic>
            <p:nvPicPr>
              <p:cNvPr id="37378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7378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73773" name="Group 20"/>
            <p:cNvGrpSpPr>
              <a:grpSpLocks/>
            </p:cNvGrpSpPr>
            <p:nvPr/>
          </p:nvGrpSpPr>
          <p:grpSpPr bwMode="auto">
            <a:xfrm>
              <a:off x="4267" y="1440"/>
              <a:ext cx="1349" cy="970"/>
              <a:chOff x="1428" y="1071"/>
              <a:chExt cx="3539" cy="2574"/>
            </a:xfrm>
          </p:grpSpPr>
          <p:pic>
            <p:nvPicPr>
              <p:cNvPr id="37378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7377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73775" name="Group 26"/>
            <p:cNvGrpSpPr>
              <a:grpSpLocks/>
            </p:cNvGrpSpPr>
            <p:nvPr/>
          </p:nvGrpSpPr>
          <p:grpSpPr bwMode="auto">
            <a:xfrm>
              <a:off x="1874" y="1493"/>
              <a:ext cx="1547" cy="1099"/>
              <a:chOff x="720" y="626"/>
              <a:chExt cx="3696" cy="2342"/>
            </a:xfrm>
          </p:grpSpPr>
          <p:pic>
            <p:nvPicPr>
              <p:cNvPr id="37377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0"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7378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73776" name="Group 30"/>
            <p:cNvGrpSpPr>
              <a:grpSpLocks/>
            </p:cNvGrpSpPr>
            <p:nvPr/>
          </p:nvGrpSpPr>
          <p:grpSpPr bwMode="auto">
            <a:xfrm>
              <a:off x="1874" y="2495"/>
              <a:ext cx="1547" cy="1009"/>
              <a:chOff x="793" y="1117"/>
              <a:chExt cx="3549" cy="2063"/>
            </a:xfrm>
          </p:grpSpPr>
          <p:pic>
            <p:nvPicPr>
              <p:cNvPr id="37377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69" name="Text Box 33"/>
          <p:cNvSpPr txBox="1">
            <a:spLocks noChangeArrowheads="1"/>
          </p:cNvSpPr>
          <p:nvPr/>
        </p:nvSpPr>
        <p:spPr bwMode="auto">
          <a:xfrm>
            <a:off x="1624677" y="6202363"/>
            <a:ext cx="864803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t>C</a:t>
            </a:r>
            <a:r>
              <a:rPr lang="vi-VN" altLang="en-US" sz="1600" b="1" dirty="0"/>
              <a:t>Ơ</a:t>
            </a:r>
            <a:r>
              <a:rPr lang="en-US" altLang="en-US" sz="1600" b="1" dirty="0"/>
              <a:t> C</a:t>
            </a:r>
            <a:r>
              <a:rPr lang="vi-VN" altLang="en-US" sz="1600" b="1" dirty="0"/>
              <a:t>ẤU</a:t>
            </a:r>
            <a:r>
              <a:rPr lang="en-US" altLang="en-US" sz="1600" b="1" dirty="0"/>
              <a:t> KINH T</a:t>
            </a:r>
            <a:r>
              <a:rPr lang="vi-VN" altLang="en-US" sz="1600" b="1" dirty="0"/>
              <a:t>Ế</a:t>
            </a:r>
            <a:r>
              <a:rPr lang="en-US" altLang="en-US" sz="1600" b="1" dirty="0"/>
              <a:t> NHI</a:t>
            </a:r>
            <a:r>
              <a:rPr lang="vi-VN" altLang="en-US" sz="1600" b="1" dirty="0"/>
              <a:t>ỀU</a:t>
            </a:r>
            <a:r>
              <a:rPr lang="en-US" altLang="en-US" sz="1600" b="1" dirty="0"/>
              <a:t> TH</a:t>
            </a:r>
            <a:r>
              <a:rPr lang="vi-VN" altLang="en-US" sz="1600" b="1" dirty="0"/>
              <a:t>ÀNH</a:t>
            </a:r>
            <a:r>
              <a:rPr lang="en-US" altLang="en-US" sz="1600" b="1" dirty="0"/>
              <a:t> PH</a:t>
            </a:r>
            <a:r>
              <a:rPr lang="vi-VN" altLang="en-US" sz="1600" b="1" dirty="0"/>
              <a:t>ẦN</a:t>
            </a:r>
            <a:r>
              <a:rPr lang="en-US" altLang="en-US" sz="1600" b="1" dirty="0"/>
              <a:t>,D</a:t>
            </a:r>
            <a:r>
              <a:rPr lang="vi-VN" altLang="en-US" sz="1600" b="1" dirty="0"/>
              <a:t>ỰA</a:t>
            </a:r>
            <a:r>
              <a:rPr lang="en-US" altLang="en-US" sz="1600" b="1" dirty="0"/>
              <a:t> TR</a:t>
            </a:r>
            <a:r>
              <a:rPr lang="vi-VN" altLang="en-US" sz="1600" b="1" dirty="0"/>
              <a:t>Ê</a:t>
            </a:r>
            <a:r>
              <a:rPr lang="en-US" altLang="en-US" sz="1600" b="1" dirty="0"/>
              <a:t>N CH</a:t>
            </a:r>
            <a:r>
              <a:rPr lang="vi-VN" altLang="en-US" sz="1600" b="1" dirty="0"/>
              <a:t>Ế</a:t>
            </a:r>
            <a:r>
              <a:rPr lang="en-US" altLang="en-US" sz="1600" b="1" dirty="0"/>
              <a:t> </a:t>
            </a:r>
            <a:r>
              <a:rPr lang="vi-VN" altLang="en-US" sz="1600" b="1" dirty="0"/>
              <a:t>ĐỘ ĐA LOẠI HÌNH SỞ HỮU ... CỦA NƯỚC TA HIỆN NAY</a:t>
            </a:r>
          </a:p>
        </p:txBody>
      </p:sp>
      <p:sp>
        <p:nvSpPr>
          <p:cNvPr id="2" name="Horizontal Scroll 1"/>
          <p:cNvSpPr/>
          <p:nvPr/>
        </p:nvSpPr>
        <p:spPr>
          <a:xfrm>
            <a:off x="759854" y="1831737"/>
            <a:ext cx="10676585"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latin typeface="+mj-lt"/>
              </a:rPr>
              <a:t>Cơ</a:t>
            </a:r>
            <a:r>
              <a:rPr lang="en-US" altLang="en-US" sz="2400" b="1" dirty="0">
                <a:solidFill>
                  <a:srgbClr val="FF0000"/>
                </a:solidFill>
                <a:latin typeface="+mj-lt"/>
              </a:rPr>
              <a:t> </a:t>
            </a:r>
            <a:r>
              <a:rPr lang="en-US" altLang="en-US" sz="2400" b="1" dirty="0" err="1">
                <a:solidFill>
                  <a:srgbClr val="FF0000"/>
                </a:solidFill>
                <a:latin typeface="+mj-lt"/>
              </a:rPr>
              <a:t>sở</a:t>
            </a:r>
            <a:r>
              <a:rPr lang="en-US" altLang="en-US" sz="2400" b="1" dirty="0">
                <a:solidFill>
                  <a:srgbClr val="FF0000"/>
                </a:solidFill>
                <a:latin typeface="+mj-lt"/>
              </a:rPr>
              <a:t> </a:t>
            </a:r>
            <a:r>
              <a:rPr lang="en-US" altLang="en-US" sz="2400" b="1" dirty="0" err="1">
                <a:solidFill>
                  <a:srgbClr val="FF0000"/>
                </a:solidFill>
                <a:latin typeface="+mj-lt"/>
              </a:rPr>
              <a:t>hạ</a:t>
            </a:r>
            <a:r>
              <a:rPr lang="en-US" altLang="en-US" sz="2400" b="1" dirty="0">
                <a:solidFill>
                  <a:srgbClr val="FF0000"/>
                </a:solidFill>
                <a:latin typeface="+mj-lt"/>
              </a:rPr>
              <a:t> </a:t>
            </a:r>
            <a:r>
              <a:rPr lang="en-US" altLang="en-US" sz="2400" b="1" dirty="0" err="1">
                <a:solidFill>
                  <a:srgbClr val="FF0000"/>
                </a:solidFill>
                <a:latin typeface="+mj-lt"/>
              </a:rPr>
              <a:t>tầng</a:t>
            </a:r>
            <a:r>
              <a:rPr lang="en-US" altLang="en-US" sz="2400" b="1" dirty="0">
                <a:solidFill>
                  <a:srgbClr val="FF0000"/>
                </a:solidFill>
                <a:latin typeface="+mj-lt"/>
              </a:rPr>
              <a:t> </a:t>
            </a:r>
            <a:r>
              <a:rPr lang="en-US" altLang="en-US" sz="2400" dirty="0" err="1">
                <a:solidFill>
                  <a:srgbClr val="002060"/>
                </a:solidFill>
                <a:latin typeface="+mj-lt"/>
              </a:rPr>
              <a:t>là</a:t>
            </a:r>
            <a:r>
              <a:rPr lang="en-US" altLang="en-US" sz="2400" dirty="0">
                <a:solidFill>
                  <a:srgbClr val="C00000"/>
                </a:solidFill>
                <a:latin typeface="+mj-lt"/>
              </a:rPr>
              <a:t> </a:t>
            </a:r>
            <a:r>
              <a:rPr lang="en-US" altLang="en-US" sz="2400" b="1" u="sng" dirty="0" err="1">
                <a:solidFill>
                  <a:srgbClr val="008000"/>
                </a:solidFill>
                <a:latin typeface="+mj-lt"/>
              </a:rPr>
              <a:t>toàn</a:t>
            </a:r>
            <a:r>
              <a:rPr lang="en-US" altLang="en-US" sz="2400" b="1" u="sng" dirty="0">
                <a:solidFill>
                  <a:srgbClr val="008000"/>
                </a:solidFill>
                <a:latin typeface="+mj-lt"/>
              </a:rPr>
              <a:t> </a:t>
            </a:r>
            <a:r>
              <a:rPr lang="en-US" altLang="en-US" sz="2400" b="1" u="sng" dirty="0" err="1">
                <a:solidFill>
                  <a:srgbClr val="008000"/>
                </a:solidFill>
                <a:latin typeface="+mj-lt"/>
              </a:rPr>
              <a:t>bộ</a:t>
            </a:r>
            <a:r>
              <a:rPr lang="en-US" altLang="en-US" sz="2400" b="1" u="sng" dirty="0">
                <a:solidFill>
                  <a:srgbClr val="008000"/>
                </a:solidFill>
                <a:latin typeface="+mj-lt"/>
              </a:rPr>
              <a:t> </a:t>
            </a:r>
            <a:r>
              <a:rPr lang="en-US" altLang="en-US" sz="2400" b="1" u="sng" dirty="0" err="1">
                <a:solidFill>
                  <a:srgbClr val="008000"/>
                </a:solidFill>
                <a:latin typeface="+mj-lt"/>
              </a:rPr>
              <a:t>những</a:t>
            </a:r>
            <a:r>
              <a:rPr lang="en-US" altLang="en-US" sz="2400" b="1" u="sng" dirty="0">
                <a:solidFill>
                  <a:srgbClr val="008000"/>
                </a:solidFill>
                <a:latin typeface="+mj-lt"/>
              </a:rPr>
              <a:t> </a:t>
            </a:r>
            <a:r>
              <a:rPr lang="en-US" altLang="en-US" sz="2400" b="1" u="sng" dirty="0" err="1">
                <a:solidFill>
                  <a:srgbClr val="008000"/>
                </a:solidFill>
                <a:latin typeface="+mj-lt"/>
              </a:rPr>
              <a:t>quan</a:t>
            </a:r>
            <a:r>
              <a:rPr lang="en-US" altLang="en-US" sz="2400" b="1" u="sng" dirty="0">
                <a:solidFill>
                  <a:srgbClr val="008000"/>
                </a:solidFill>
                <a:latin typeface="+mj-lt"/>
              </a:rPr>
              <a:t> </a:t>
            </a:r>
            <a:r>
              <a:rPr lang="en-US" altLang="en-US" sz="2400" b="1" u="sng" dirty="0" err="1">
                <a:solidFill>
                  <a:srgbClr val="008000"/>
                </a:solidFill>
                <a:latin typeface="+mj-lt"/>
              </a:rPr>
              <a:t>hệ</a:t>
            </a:r>
            <a:r>
              <a:rPr lang="en-US" altLang="en-US" sz="2400" b="1" u="sng" dirty="0">
                <a:solidFill>
                  <a:srgbClr val="008000"/>
                </a:solidFill>
                <a:latin typeface="+mj-lt"/>
              </a:rPr>
              <a:t> </a:t>
            </a:r>
            <a:r>
              <a:rPr lang="en-US" altLang="en-US" sz="2400" b="1" u="sng" dirty="0" err="1">
                <a:solidFill>
                  <a:srgbClr val="008000"/>
                </a:solidFill>
                <a:latin typeface="+mj-lt"/>
              </a:rPr>
              <a:t>sản</a:t>
            </a:r>
            <a:r>
              <a:rPr lang="en-US" altLang="en-US" sz="2400" b="1" u="sng" dirty="0">
                <a:solidFill>
                  <a:srgbClr val="008000"/>
                </a:solidFill>
                <a:latin typeface="+mj-lt"/>
              </a:rPr>
              <a:t> </a:t>
            </a:r>
            <a:r>
              <a:rPr lang="en-US" altLang="en-US" sz="2400" b="1" u="sng" dirty="0" err="1">
                <a:solidFill>
                  <a:srgbClr val="008000"/>
                </a:solidFill>
                <a:latin typeface="+mj-lt"/>
              </a:rPr>
              <a:t>xuất</a:t>
            </a:r>
            <a:r>
              <a:rPr lang="en-US" altLang="en-US" sz="2400" dirty="0">
                <a:solidFill>
                  <a:srgbClr val="C00000"/>
                </a:solidFill>
                <a:latin typeface="+mj-lt"/>
              </a:rPr>
              <a:t> </a:t>
            </a:r>
            <a:r>
              <a:rPr lang="en-US" altLang="en-US" sz="2400" dirty="0" err="1">
                <a:solidFill>
                  <a:srgbClr val="002060"/>
                </a:solidFill>
                <a:latin typeface="+mj-lt"/>
              </a:rPr>
              <a:t>hợp</a:t>
            </a:r>
            <a:r>
              <a:rPr lang="en-US" altLang="en-US" sz="2400" dirty="0">
                <a:solidFill>
                  <a:srgbClr val="002060"/>
                </a:solidFill>
                <a:latin typeface="+mj-lt"/>
              </a:rPr>
              <a:t> </a:t>
            </a:r>
            <a:r>
              <a:rPr lang="en-US" altLang="en-US" sz="2400" dirty="0" err="1">
                <a:solidFill>
                  <a:srgbClr val="002060"/>
                </a:solidFill>
                <a:latin typeface="+mj-lt"/>
              </a:rPr>
              <a:t>thành</a:t>
            </a:r>
            <a:r>
              <a:rPr lang="en-US" altLang="en-US" sz="2400" dirty="0">
                <a:solidFill>
                  <a:srgbClr val="002060"/>
                </a:solidFill>
                <a:latin typeface="+mj-lt"/>
              </a:rPr>
              <a:t> </a:t>
            </a:r>
            <a:r>
              <a:rPr lang="en-US" altLang="en-US" sz="2400" dirty="0" err="1">
                <a:solidFill>
                  <a:srgbClr val="002060"/>
                </a:solidFill>
                <a:latin typeface="+mj-lt"/>
              </a:rPr>
              <a:t>cơ</a:t>
            </a:r>
            <a:r>
              <a:rPr lang="en-US" altLang="en-US" sz="2400" dirty="0">
                <a:solidFill>
                  <a:srgbClr val="002060"/>
                </a:solidFill>
                <a:latin typeface="+mj-lt"/>
              </a:rPr>
              <a:t> </a:t>
            </a:r>
            <a:r>
              <a:rPr lang="en-US" altLang="en-US" sz="2400" dirty="0" err="1">
                <a:solidFill>
                  <a:srgbClr val="002060"/>
                </a:solidFill>
                <a:latin typeface="+mj-lt"/>
              </a:rPr>
              <a:t>cấu</a:t>
            </a:r>
            <a:r>
              <a:rPr lang="en-US" altLang="en-US" sz="2400" dirty="0">
                <a:solidFill>
                  <a:srgbClr val="002060"/>
                </a:solidFill>
                <a:latin typeface="+mj-lt"/>
              </a:rPr>
              <a:t> </a:t>
            </a:r>
            <a:r>
              <a:rPr lang="en-US" altLang="en-US" sz="2400" dirty="0" err="1">
                <a:solidFill>
                  <a:srgbClr val="002060"/>
                </a:solidFill>
                <a:latin typeface="+mj-lt"/>
              </a:rPr>
              <a:t>kinh</a:t>
            </a:r>
            <a:r>
              <a:rPr lang="en-US" altLang="en-US" sz="2400" dirty="0">
                <a:solidFill>
                  <a:srgbClr val="002060"/>
                </a:solidFill>
                <a:latin typeface="+mj-lt"/>
              </a:rPr>
              <a:t> </a:t>
            </a:r>
            <a:r>
              <a:rPr lang="en-US" altLang="en-US" sz="2400" dirty="0" err="1">
                <a:solidFill>
                  <a:srgbClr val="002060"/>
                </a:solidFill>
                <a:latin typeface="+mj-lt"/>
              </a:rPr>
              <a:t>tế</a:t>
            </a:r>
            <a:r>
              <a:rPr lang="en-US" altLang="en-US" sz="2400" dirty="0">
                <a:solidFill>
                  <a:srgbClr val="002060"/>
                </a:solidFill>
                <a:latin typeface="+mj-lt"/>
              </a:rPr>
              <a:t> </a:t>
            </a:r>
            <a:r>
              <a:rPr lang="en-US" altLang="en-US" sz="2400" dirty="0" err="1">
                <a:solidFill>
                  <a:srgbClr val="002060"/>
                </a:solidFill>
                <a:latin typeface="+mj-lt"/>
              </a:rPr>
              <a:t>của</a:t>
            </a:r>
            <a:r>
              <a:rPr lang="en-US" altLang="en-US" sz="2400" dirty="0">
                <a:solidFill>
                  <a:srgbClr val="002060"/>
                </a:solidFill>
                <a:latin typeface="+mj-lt"/>
              </a:rPr>
              <a:t> </a:t>
            </a:r>
            <a:r>
              <a:rPr lang="en-US" altLang="en-US" sz="2400" dirty="0" err="1">
                <a:solidFill>
                  <a:srgbClr val="002060"/>
                </a:solidFill>
                <a:latin typeface="+mj-lt"/>
              </a:rPr>
              <a:t>một</a:t>
            </a:r>
            <a:r>
              <a:rPr lang="en-US" altLang="en-US" sz="2400" dirty="0">
                <a:solidFill>
                  <a:srgbClr val="002060"/>
                </a:solidFill>
                <a:latin typeface="+mj-lt"/>
              </a:rPr>
              <a:t> </a:t>
            </a:r>
            <a:r>
              <a:rPr lang="en-US" altLang="en-US" sz="2400" dirty="0" err="1">
                <a:solidFill>
                  <a:srgbClr val="002060"/>
                </a:solidFill>
                <a:latin typeface="+mj-lt"/>
              </a:rPr>
              <a:t>xã</a:t>
            </a:r>
            <a:r>
              <a:rPr lang="en-US" altLang="en-US" sz="2400" dirty="0">
                <a:solidFill>
                  <a:srgbClr val="002060"/>
                </a:solidFill>
                <a:latin typeface="+mj-lt"/>
              </a:rPr>
              <a:t> </a:t>
            </a:r>
            <a:r>
              <a:rPr lang="en-US" altLang="en-US" sz="2400" dirty="0" err="1">
                <a:solidFill>
                  <a:srgbClr val="002060"/>
                </a:solidFill>
                <a:latin typeface="+mj-lt"/>
              </a:rPr>
              <a:t>hội</a:t>
            </a:r>
            <a:r>
              <a:rPr lang="en-US" altLang="en-US" sz="2400" dirty="0">
                <a:solidFill>
                  <a:srgbClr val="002060"/>
                </a:solidFill>
                <a:latin typeface="+mj-lt"/>
              </a:rPr>
              <a:t> </a:t>
            </a:r>
            <a:r>
              <a:rPr lang="en-US" altLang="en-US" sz="2400" dirty="0" err="1">
                <a:solidFill>
                  <a:srgbClr val="002060"/>
                </a:solidFill>
                <a:latin typeface="+mj-lt"/>
              </a:rPr>
              <a:t>nhất</a:t>
            </a:r>
            <a:r>
              <a:rPr lang="en-US" altLang="en-US" sz="2400" dirty="0">
                <a:solidFill>
                  <a:srgbClr val="002060"/>
                </a:solidFill>
                <a:latin typeface="+mj-lt"/>
              </a:rPr>
              <a:t> </a:t>
            </a:r>
            <a:r>
              <a:rPr lang="en-US" altLang="en-US" sz="2400" dirty="0" err="1" smtClean="0">
                <a:solidFill>
                  <a:srgbClr val="002060"/>
                </a:solidFill>
                <a:latin typeface="+mj-lt"/>
              </a:rPr>
              <a:t>định</a:t>
            </a:r>
            <a:r>
              <a:rPr lang="en-US" altLang="en-US" sz="2400" dirty="0" smtClean="0">
                <a:solidFill>
                  <a:srgbClr val="002060"/>
                </a:solidFill>
                <a:latin typeface="+mj-lt"/>
              </a:rPr>
              <a:t>.</a:t>
            </a:r>
            <a:endParaRPr lang="en-US" altLang="en-US" sz="2400" dirty="0">
              <a:solidFill>
                <a:srgbClr val="002060"/>
              </a:solidFill>
              <a:latin typeface="+mj-lt"/>
            </a:endParaRPr>
          </a:p>
        </p:txBody>
      </p:sp>
      <p:sp>
        <p:nvSpPr>
          <p:cNvPr id="3" name="Rectangle 2"/>
          <p:cNvSpPr/>
          <p:nvPr/>
        </p:nvSpPr>
        <p:spPr>
          <a:xfrm>
            <a:off x="759854" y="319762"/>
            <a:ext cx="10676585" cy="830997"/>
          </a:xfrm>
          <a:prstGeom prst="rect">
            <a:avLst/>
          </a:prstGeom>
        </p:spPr>
        <p:txBody>
          <a:bodyPr wrap="square">
            <a:spAutoFit/>
          </a:bodyPr>
          <a:lstStyle/>
          <a:p>
            <a:pPr marL="342900" indent="-342900" algn="ctr">
              <a:buFont typeface="Wingdings" panose="05000000000000000000" pitchFamily="2" charset="2"/>
              <a:buChar char="q"/>
              <a:tabLst>
                <a:tab pos="5257800" algn="l"/>
              </a:tabLst>
            </a:pPr>
            <a:r>
              <a:rPr lang="pt-BR" sz="2400" b="1" spc="-20" dirty="0" smtClean="0">
                <a:solidFill>
                  <a:srgbClr val="800000"/>
                </a:solidFill>
                <a:latin typeface="+mj-lt"/>
                <a:ea typeface="Times New Roman" panose="02020603050405020304" pitchFamily="18" charset="0"/>
              </a:rPr>
              <a:t> </a:t>
            </a:r>
            <a:r>
              <a:rPr lang="pt-BR" sz="2400" b="1" spc="-20" dirty="0">
                <a:solidFill>
                  <a:srgbClr val="800000"/>
                </a:solidFill>
                <a:latin typeface="+mj-lt"/>
                <a:ea typeface="Times New Roman" panose="02020603050405020304" pitchFamily="18" charset="0"/>
              </a:rPr>
              <a:t>Quy luật về mối quan hệ biện chứng giữa cơ sở hạ </a:t>
            </a:r>
            <a:r>
              <a:rPr lang="pt-BR" sz="2400" b="1" spc="-20" dirty="0" smtClean="0">
                <a:solidFill>
                  <a:srgbClr val="800000"/>
                </a:solidFill>
                <a:latin typeface="+mj-lt"/>
                <a:ea typeface="Times New Roman" panose="02020603050405020304" pitchFamily="18" charset="0"/>
              </a:rPr>
              <a:t>tầng</a:t>
            </a:r>
          </a:p>
          <a:p>
            <a:pPr indent="457200" algn="ctr">
              <a:tabLst>
                <a:tab pos="5257800" algn="l"/>
              </a:tabLst>
            </a:pPr>
            <a:r>
              <a:rPr lang="pt-BR" sz="2400" b="1" spc="-20" dirty="0" smtClean="0">
                <a:solidFill>
                  <a:srgbClr val="800000"/>
                </a:solidFill>
                <a:latin typeface="+mj-lt"/>
                <a:ea typeface="Times New Roman" panose="02020603050405020304" pitchFamily="18" charset="0"/>
              </a:rPr>
              <a:t>và </a:t>
            </a:r>
            <a:r>
              <a:rPr lang="pt-BR" sz="2400" b="1" spc="-20" dirty="0">
                <a:solidFill>
                  <a:srgbClr val="800000"/>
                </a:solidFill>
                <a:latin typeface="+mj-lt"/>
                <a:ea typeface="Times New Roman" panose="02020603050405020304" pitchFamily="18" charset="0"/>
              </a:rPr>
              <a:t>kiến trúc thượng tầng</a:t>
            </a:r>
            <a:endParaRPr lang="en-US" sz="2400" b="1" dirty="0">
              <a:solidFill>
                <a:srgbClr val="8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3454818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43010"/>
                                        </p:tgtEl>
                                        <p:attrNameLst>
                                          <p:attrName>style.visibility</p:attrName>
                                        </p:attrNameLst>
                                      </p:cBhvr>
                                      <p:to>
                                        <p:strVal val="visible"/>
                                      </p:to>
                                    </p:set>
                                    <p:anim calcmode="lin" valueType="num">
                                      <p:cBhvr>
                                        <p:cTn id="7" dur="1000" fill="hold"/>
                                        <p:tgtEl>
                                          <p:spTgt spid="43010"/>
                                        </p:tgtEl>
                                        <p:attrNameLst>
                                          <p:attrName>ppt_x</p:attrName>
                                        </p:attrNameLst>
                                      </p:cBhvr>
                                      <p:tavLst>
                                        <p:tav tm="0">
                                          <p:val>
                                            <p:strVal val="#ppt_x-.2"/>
                                          </p:val>
                                        </p:tav>
                                        <p:tav tm="100000">
                                          <p:val>
                                            <p:strVal val="#ppt_x"/>
                                          </p:val>
                                        </p:tav>
                                      </p:tavLst>
                                    </p:anim>
                                    <p:anim calcmode="lin" valueType="num">
                                      <p:cBhvr>
                                        <p:cTn id="8" dur="1000" fill="hold"/>
                                        <p:tgtEl>
                                          <p:spTgt spid="43010"/>
                                        </p:tgtEl>
                                        <p:attrNameLst>
                                          <p:attrName>ppt_y</p:attrName>
                                        </p:attrNameLst>
                                      </p:cBhvr>
                                      <p:tavLst>
                                        <p:tav tm="0">
                                          <p:val>
                                            <p:strVal val="#ppt_y"/>
                                          </p:val>
                                        </p:tav>
                                        <p:tav tm="100000">
                                          <p:val>
                                            <p:strVal val="#ppt_y"/>
                                          </p:val>
                                        </p:tav>
                                      </p:tavLst>
                                    </p:anim>
                                    <p:animEffect transition="in" filter="wipe(right)" prLst="gradientSize: 0.1">
                                      <p:cBhvr>
                                        <p:cTn id="9" dur="1000"/>
                                        <p:tgtEl>
                                          <p:spTgt spid="4301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circle(in)">
                                      <p:cBhvr>
                                        <p:cTn id="14" dur="2000"/>
                                        <p:tgtEl>
                                          <p:spTgt spid="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5" presetClass="entr" presetSubtype="0" fill="hold"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2000" fill="hold"/>
                                        <p:tgtEl>
                                          <p:spTgt spid="45"/>
                                        </p:tgtEl>
                                        <p:attrNameLst>
                                          <p:attrName>ppt_w</p:attrName>
                                        </p:attrNameLst>
                                      </p:cBhvr>
                                      <p:tavLst>
                                        <p:tav tm="0">
                                          <p:val>
                                            <p:fltVal val="0"/>
                                          </p:val>
                                        </p:tav>
                                        <p:tav tm="100000">
                                          <p:val>
                                            <p:strVal val="#ppt_w"/>
                                          </p:val>
                                        </p:tav>
                                      </p:tavLst>
                                    </p:anim>
                                    <p:anim calcmode="lin" valueType="num">
                                      <p:cBhvr>
                                        <p:cTn id="20" dur="2000" fill="hold"/>
                                        <p:tgtEl>
                                          <p:spTgt spid="45"/>
                                        </p:tgtEl>
                                        <p:attrNameLst>
                                          <p:attrName>ppt_h</p:attrName>
                                        </p:attrNameLst>
                                      </p:cBhvr>
                                      <p:tavLst>
                                        <p:tav tm="0">
                                          <p:val>
                                            <p:fltVal val="0"/>
                                          </p:val>
                                        </p:tav>
                                        <p:tav tm="100000">
                                          <p:val>
                                            <p:strVal val="#ppt_h"/>
                                          </p:val>
                                        </p:tav>
                                      </p:tavLst>
                                    </p:anim>
                                    <p:anim calcmode="lin" valueType="num">
                                      <p:cBhvr>
                                        <p:cTn id="21" dur="2000" fill="hold"/>
                                        <p:tgtEl>
                                          <p:spTgt spid="45"/>
                                        </p:tgtEl>
                                        <p:attrNameLst>
                                          <p:attrName>ppt_x</p:attrName>
                                        </p:attrNameLst>
                                      </p:cBhvr>
                                      <p:tavLst>
                                        <p:tav tm="0" fmla="#ppt_x+(cos(-2*pi*(1-$))*-#ppt_x-sin(-2*pi*(1-$))*(1-#ppt_y))*(1-$)">
                                          <p:val>
                                            <p:fltVal val="0"/>
                                          </p:val>
                                        </p:tav>
                                        <p:tav tm="100000">
                                          <p:val>
                                            <p:fltVal val="1"/>
                                          </p:val>
                                        </p:tav>
                                      </p:tavLst>
                                    </p:anim>
                                    <p:anim calcmode="lin" valueType="num">
                                      <p:cBhvr>
                                        <p:cTn id="22" dur="2000" fill="hold"/>
                                        <p:tgtEl>
                                          <p:spTgt spid="45"/>
                                        </p:tgtEl>
                                        <p:attrNameLst>
                                          <p:attrName>ppt_y</p:attrName>
                                        </p:attrNameLst>
                                      </p:cBhvr>
                                      <p:tavLst>
                                        <p:tav tm="0" fmla="#ppt_y+(sin(-2*pi*(1-$))*-#ppt_x+cos(-2*pi*(1-$))*(1-#ppt_y))*(1-$)">
                                          <p:val>
                                            <p:fltVal val="0"/>
                                          </p:val>
                                        </p:tav>
                                        <p:tav tm="100000">
                                          <p:val>
                                            <p:fltVal val="1"/>
                                          </p:val>
                                        </p:tav>
                                      </p:tavLst>
                                    </p:anim>
                                  </p:childTnLst>
                                </p:cTn>
                              </p:par>
                            </p:childTnLst>
                          </p:cTn>
                        </p:par>
                        <p:par>
                          <p:cTn id="23" fill="hold" nodeType="afterGroup">
                            <p:stCondLst>
                              <p:cond delay="2000"/>
                            </p:stCondLst>
                            <p:childTnLst>
                              <p:par>
                                <p:cTn id="24" presetID="50" presetClass="entr" presetSubtype="0" decel="100000"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 calcmode="lin" valueType="num">
                                      <p:cBhvr>
                                        <p:cTn id="26" dur="1000" fill="hold"/>
                                        <p:tgtEl>
                                          <p:spTgt spid="69"/>
                                        </p:tgtEl>
                                        <p:attrNameLst>
                                          <p:attrName>ppt_w</p:attrName>
                                        </p:attrNameLst>
                                      </p:cBhvr>
                                      <p:tavLst>
                                        <p:tav tm="0">
                                          <p:val>
                                            <p:strVal val="#ppt_w+.3"/>
                                          </p:val>
                                        </p:tav>
                                        <p:tav tm="100000">
                                          <p:val>
                                            <p:strVal val="#ppt_w"/>
                                          </p:val>
                                        </p:tav>
                                      </p:tavLst>
                                    </p:anim>
                                    <p:anim calcmode="lin" valueType="num">
                                      <p:cBhvr>
                                        <p:cTn id="27" dur="1000" fill="hold"/>
                                        <p:tgtEl>
                                          <p:spTgt spid="69"/>
                                        </p:tgtEl>
                                        <p:attrNameLst>
                                          <p:attrName>ppt_h</p:attrName>
                                        </p:attrNameLst>
                                      </p:cBhvr>
                                      <p:tavLst>
                                        <p:tav tm="0">
                                          <p:val>
                                            <p:strVal val="#ppt_h"/>
                                          </p:val>
                                        </p:tav>
                                        <p:tav tm="100000">
                                          <p:val>
                                            <p:strVal val="#ppt_h"/>
                                          </p:val>
                                        </p:tav>
                                      </p:tavLst>
                                    </p:anim>
                                    <p:animEffect transition="in" filter="fade">
                                      <p:cBhvr>
                                        <p:cTn id="28"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p:bldP spid="69" grpId="0"/>
      <p:bldP spid="2"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887664" y="400051"/>
            <a:ext cx="7305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800" b="1" i="1" dirty="0">
                <a:solidFill>
                  <a:srgbClr val="FF0066"/>
                </a:solidFill>
                <a:latin typeface="Times New Roman" panose="02020603050405020304" pitchFamily="18" charset="0"/>
                <a:sym typeface="Wingdings" panose="05000000000000000000" pitchFamily="2" charset="2"/>
              </a:rPr>
              <a:t> </a:t>
            </a:r>
            <a:r>
              <a:rPr lang="en-US" altLang="en-US" sz="2800" b="1" dirty="0" err="1">
                <a:solidFill>
                  <a:srgbClr val="008000"/>
                </a:solidFill>
                <a:latin typeface="+mj-lt"/>
              </a:rPr>
              <a:t>Kết</a:t>
            </a:r>
            <a:r>
              <a:rPr lang="en-US" altLang="en-US" sz="2800" b="1" dirty="0">
                <a:solidFill>
                  <a:srgbClr val="008000"/>
                </a:solidFill>
                <a:latin typeface="+mj-lt"/>
              </a:rPr>
              <a:t> </a:t>
            </a:r>
            <a:r>
              <a:rPr lang="en-US" altLang="en-US" sz="2800" b="1" dirty="0" err="1">
                <a:solidFill>
                  <a:srgbClr val="008000"/>
                </a:solidFill>
                <a:latin typeface="+mj-lt"/>
              </a:rPr>
              <a:t>cấu</a:t>
            </a:r>
            <a:r>
              <a:rPr lang="en-US" altLang="en-US" sz="2800" b="1" dirty="0">
                <a:solidFill>
                  <a:srgbClr val="008000"/>
                </a:solidFill>
                <a:latin typeface="+mj-lt"/>
              </a:rPr>
              <a:t> </a:t>
            </a:r>
            <a:r>
              <a:rPr lang="en-US" altLang="en-US" sz="2800" b="1" dirty="0" err="1">
                <a:solidFill>
                  <a:srgbClr val="008000"/>
                </a:solidFill>
                <a:latin typeface="+mj-lt"/>
              </a:rPr>
              <a:t>của</a:t>
            </a:r>
            <a:r>
              <a:rPr lang="en-US" altLang="en-US" sz="2800" b="1" dirty="0">
                <a:solidFill>
                  <a:srgbClr val="008000"/>
                </a:solidFill>
                <a:latin typeface="+mj-lt"/>
              </a:rPr>
              <a:t> </a:t>
            </a:r>
            <a:r>
              <a:rPr lang="en-US" altLang="en-US" sz="2800" b="1" dirty="0" err="1">
                <a:solidFill>
                  <a:srgbClr val="008000"/>
                </a:solidFill>
                <a:latin typeface="+mj-lt"/>
              </a:rPr>
              <a:t>cơ</a:t>
            </a:r>
            <a:r>
              <a:rPr lang="en-US" altLang="en-US" sz="2800" b="1" dirty="0">
                <a:solidFill>
                  <a:srgbClr val="008000"/>
                </a:solidFill>
                <a:latin typeface="+mj-lt"/>
              </a:rPr>
              <a:t> </a:t>
            </a:r>
            <a:r>
              <a:rPr lang="en-US" altLang="en-US" sz="2800" b="1" dirty="0" err="1">
                <a:solidFill>
                  <a:srgbClr val="008000"/>
                </a:solidFill>
                <a:latin typeface="+mj-lt"/>
              </a:rPr>
              <a:t>sở</a:t>
            </a:r>
            <a:r>
              <a:rPr lang="en-US" altLang="en-US" sz="2800" b="1" dirty="0">
                <a:solidFill>
                  <a:srgbClr val="008000"/>
                </a:solidFill>
                <a:latin typeface="+mj-lt"/>
              </a:rPr>
              <a:t> </a:t>
            </a:r>
            <a:r>
              <a:rPr lang="en-US" altLang="en-US" sz="2800" b="1" dirty="0" err="1">
                <a:solidFill>
                  <a:srgbClr val="008000"/>
                </a:solidFill>
                <a:latin typeface="+mj-lt"/>
              </a:rPr>
              <a:t>hạ</a:t>
            </a:r>
            <a:r>
              <a:rPr lang="en-US" altLang="en-US" sz="2800" b="1" dirty="0">
                <a:solidFill>
                  <a:srgbClr val="008000"/>
                </a:solidFill>
                <a:latin typeface="+mj-lt"/>
              </a:rPr>
              <a:t> </a:t>
            </a:r>
            <a:r>
              <a:rPr lang="en-US" altLang="en-US" sz="2800" b="1" dirty="0" err="1">
                <a:solidFill>
                  <a:srgbClr val="008000"/>
                </a:solidFill>
                <a:latin typeface="+mj-lt"/>
              </a:rPr>
              <a:t>tầng</a:t>
            </a:r>
            <a:endParaRPr lang="en-US" altLang="en-US" sz="2800" b="1" dirty="0">
              <a:solidFill>
                <a:srgbClr val="008000"/>
              </a:solidFill>
              <a:latin typeface="+mj-lt"/>
            </a:endParaRPr>
          </a:p>
        </p:txBody>
      </p:sp>
      <p:sp>
        <p:nvSpPr>
          <p:cNvPr id="375811" name="TextBox 4"/>
          <p:cNvSpPr txBox="1">
            <a:spLocks noChangeArrowheads="1"/>
          </p:cNvSpPr>
          <p:nvPr/>
        </p:nvSpPr>
        <p:spPr bwMode="auto">
          <a:xfrm>
            <a:off x="2063751" y="2205039"/>
            <a:ext cx="85693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endParaRPr lang="en-US" altLang="en-US" sz="3000" i="1">
              <a:latin typeface="Times New Roman" panose="02020603050405020304" pitchFamily="18" charset="0"/>
            </a:endParaRPr>
          </a:p>
        </p:txBody>
      </p:sp>
      <p:sp>
        <p:nvSpPr>
          <p:cNvPr id="3" name="TextBox 4"/>
          <p:cNvSpPr txBox="1">
            <a:spLocks noChangeArrowheads="1"/>
          </p:cNvSpPr>
          <p:nvPr/>
        </p:nvSpPr>
        <p:spPr bwMode="auto">
          <a:xfrm>
            <a:off x="2101851" y="1338264"/>
            <a:ext cx="82089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000" dirty="0">
                <a:latin typeface="Times New Roman" panose="02020603050405020304" pitchFamily="18" charset="0"/>
              </a:rPr>
              <a:t>   </a:t>
            </a:r>
            <a:r>
              <a:rPr lang="en-US" altLang="en-US" i="1" dirty="0">
                <a:latin typeface="Times New Roman" panose="02020603050405020304" pitchFamily="18" charset="0"/>
              </a:rPr>
              <a:t> </a:t>
            </a:r>
            <a:r>
              <a:rPr lang="en-US" altLang="en-US" b="1" i="1" dirty="0" err="1">
                <a:solidFill>
                  <a:srgbClr val="000099"/>
                </a:solidFill>
                <a:latin typeface="Times New Roman" panose="02020603050405020304" pitchFamily="18" charset="0"/>
              </a:rPr>
              <a:t>Cơ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sở</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tầng</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của</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một</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xã</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hội</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cụ</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thể</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bao</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gồm</a:t>
            </a:r>
            <a:r>
              <a:rPr lang="en-US" altLang="en-US" b="1" i="1" dirty="0">
                <a:solidFill>
                  <a:srgbClr val="000099"/>
                </a:solidFill>
                <a:latin typeface="Times New Roman" panose="02020603050405020304" pitchFamily="18" charset="0"/>
              </a:rPr>
              <a:t>:</a:t>
            </a:r>
          </a:p>
        </p:txBody>
      </p:sp>
      <p:sp>
        <p:nvSpPr>
          <p:cNvPr id="4" name="TextBox 4"/>
          <p:cNvSpPr txBox="1">
            <a:spLocks noChangeArrowheads="1"/>
          </p:cNvSpPr>
          <p:nvPr/>
        </p:nvSpPr>
        <p:spPr bwMode="auto">
          <a:xfrm>
            <a:off x="3154364" y="2805114"/>
            <a:ext cx="51847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dirty="0">
                <a:latin typeface="Times New Roman" panose="02020603050405020304" pitchFamily="18" charset="0"/>
              </a:rPr>
              <a:t>     </a:t>
            </a:r>
            <a:r>
              <a:rPr lang="en-US" altLang="en-US" sz="3000" b="1" dirty="0" err="1">
                <a:solidFill>
                  <a:srgbClr val="996633"/>
                </a:solidFill>
                <a:latin typeface="Times New Roman" panose="02020603050405020304" pitchFamily="18" charset="0"/>
              </a:rPr>
              <a:t>Quan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hệ</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sản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xuất</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thống</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trị</a:t>
            </a:r>
            <a:endParaRPr lang="en-US" altLang="en-US" sz="3000" b="1" dirty="0">
              <a:solidFill>
                <a:srgbClr val="996633"/>
              </a:solidFill>
              <a:latin typeface="Times New Roman" panose="02020603050405020304" pitchFamily="18" charset="0"/>
            </a:endParaRPr>
          </a:p>
        </p:txBody>
      </p:sp>
      <p:sp>
        <p:nvSpPr>
          <p:cNvPr id="6" name="TextBox 4"/>
          <p:cNvSpPr txBox="1">
            <a:spLocks noChangeArrowheads="1"/>
          </p:cNvSpPr>
          <p:nvPr/>
        </p:nvSpPr>
        <p:spPr bwMode="auto">
          <a:xfrm>
            <a:off x="3206750" y="4340226"/>
            <a:ext cx="49339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FF3399"/>
                </a:solidFill>
                <a:latin typeface="Times New Roman" panose="02020603050405020304" pitchFamily="18" charset="0"/>
              </a:rPr>
              <a:t>Quan hệ sản xuất tàn dư</a:t>
            </a:r>
          </a:p>
        </p:txBody>
      </p:sp>
      <p:sp>
        <p:nvSpPr>
          <p:cNvPr id="7" name="TextBox 4"/>
          <p:cNvSpPr txBox="1">
            <a:spLocks noChangeArrowheads="1"/>
          </p:cNvSpPr>
          <p:nvPr/>
        </p:nvSpPr>
        <p:spPr bwMode="auto">
          <a:xfrm>
            <a:off x="3071814" y="5445125"/>
            <a:ext cx="648017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0000CC"/>
                </a:solidFill>
                <a:latin typeface="Times New Roman" panose="02020603050405020304" pitchFamily="18" charset="0"/>
              </a:rPr>
              <a:t>Quan hệ sản xuất mới mầm mống</a:t>
            </a:r>
          </a:p>
        </p:txBody>
      </p:sp>
      <p:grpSp>
        <p:nvGrpSpPr>
          <p:cNvPr id="129092" name="Group 68"/>
          <p:cNvGrpSpPr>
            <a:grpSpLocks/>
          </p:cNvGrpSpPr>
          <p:nvPr/>
        </p:nvGrpSpPr>
        <p:grpSpPr bwMode="auto">
          <a:xfrm>
            <a:off x="2322514" y="3095624"/>
            <a:ext cx="6048375" cy="503382"/>
            <a:chOff x="1440" y="1296"/>
            <a:chExt cx="2400" cy="384"/>
          </a:xfrm>
        </p:grpSpPr>
        <p:grpSp>
          <p:nvGrpSpPr>
            <p:cNvPr id="375841" name="Group 69"/>
            <p:cNvGrpSpPr>
              <a:grpSpLocks/>
            </p:cNvGrpSpPr>
            <p:nvPr/>
          </p:nvGrpSpPr>
          <p:grpSpPr bwMode="auto">
            <a:xfrm>
              <a:off x="1440" y="1296"/>
              <a:ext cx="336" cy="384"/>
              <a:chOff x="982" y="214"/>
              <a:chExt cx="759" cy="872"/>
            </a:xfrm>
          </p:grpSpPr>
          <p:sp>
            <p:nvSpPr>
              <p:cNvPr id="375844" name="Freeform 70"/>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5" name="Freeform 71"/>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6" name="Freeform 72"/>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7" name="Freeform 73"/>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8" name="Freeform 74"/>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9" name="Freeform 75"/>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50" name="Freeform 76"/>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42" name="Rectangle 77"/>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43" name="Line 78"/>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03" name="Group 79"/>
          <p:cNvGrpSpPr>
            <a:grpSpLocks/>
          </p:cNvGrpSpPr>
          <p:nvPr/>
        </p:nvGrpSpPr>
        <p:grpSpPr bwMode="auto">
          <a:xfrm>
            <a:off x="2633664" y="4513263"/>
            <a:ext cx="6048375" cy="503381"/>
            <a:chOff x="1440" y="1296"/>
            <a:chExt cx="2400" cy="384"/>
          </a:xfrm>
        </p:grpSpPr>
        <p:grpSp>
          <p:nvGrpSpPr>
            <p:cNvPr id="375831" name="Group 80"/>
            <p:cNvGrpSpPr>
              <a:grpSpLocks/>
            </p:cNvGrpSpPr>
            <p:nvPr/>
          </p:nvGrpSpPr>
          <p:grpSpPr bwMode="auto">
            <a:xfrm>
              <a:off x="1440" y="1296"/>
              <a:ext cx="336" cy="384"/>
              <a:chOff x="982" y="214"/>
              <a:chExt cx="759" cy="872"/>
            </a:xfrm>
          </p:grpSpPr>
          <p:sp>
            <p:nvSpPr>
              <p:cNvPr id="375834" name="Freeform 81"/>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5" name="Freeform 82"/>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6" name="Freeform 83"/>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7" name="Freeform 84"/>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8" name="Freeform 85"/>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9" name="Freeform 86"/>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0" name="Freeform 87"/>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32" name="Rectangle 88"/>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33" name="Line 89"/>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14" name="Group 90"/>
          <p:cNvGrpSpPr>
            <a:grpSpLocks/>
          </p:cNvGrpSpPr>
          <p:nvPr/>
        </p:nvGrpSpPr>
        <p:grpSpPr bwMode="auto">
          <a:xfrm>
            <a:off x="2566989" y="5589588"/>
            <a:ext cx="6048375" cy="503381"/>
            <a:chOff x="1440" y="1296"/>
            <a:chExt cx="2400" cy="384"/>
          </a:xfrm>
        </p:grpSpPr>
        <p:grpSp>
          <p:nvGrpSpPr>
            <p:cNvPr id="375821" name="Group 91"/>
            <p:cNvGrpSpPr>
              <a:grpSpLocks/>
            </p:cNvGrpSpPr>
            <p:nvPr/>
          </p:nvGrpSpPr>
          <p:grpSpPr bwMode="auto">
            <a:xfrm>
              <a:off x="1440" y="1296"/>
              <a:ext cx="336" cy="384"/>
              <a:chOff x="982" y="214"/>
              <a:chExt cx="759" cy="872"/>
            </a:xfrm>
          </p:grpSpPr>
          <p:sp>
            <p:nvSpPr>
              <p:cNvPr id="375824" name="Freeform 92"/>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5" name="Freeform 93"/>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6" name="Freeform 94"/>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7" name="Freeform 95"/>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8" name="Freeform 96"/>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9" name="Freeform 97"/>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0" name="Freeform 98"/>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22" name="Rectangle 99"/>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23" name="Line 100"/>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5819" name="AutoShape 3"/>
          <p:cNvSpPr>
            <a:spLocks noChangeAspect="1" noChangeArrowheads="1"/>
          </p:cNvSpPr>
          <p:nvPr/>
        </p:nvSpPr>
        <p:spPr bwMode="auto">
          <a:xfrm flipV="1">
            <a:off x="2101850" y="996951"/>
            <a:ext cx="8064500" cy="74613"/>
          </a:xfrm>
          <a:prstGeom prst="flowChartPredefinedProcess">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9" name="Oval Callout 68"/>
          <p:cNvSpPr>
            <a:spLocks noChangeArrowheads="1"/>
          </p:cNvSpPr>
          <p:nvPr/>
        </p:nvSpPr>
        <p:spPr bwMode="auto">
          <a:xfrm>
            <a:off x="4151313" y="3659188"/>
            <a:ext cx="7010400" cy="1066800"/>
          </a:xfrm>
          <a:prstGeom prst="wedgeEllipseCallout">
            <a:avLst>
              <a:gd name="adj1" fmla="val -24977"/>
              <a:gd name="adj2" fmla="val -80208"/>
            </a:avLst>
          </a:prstGeom>
          <a:solidFill>
            <a:srgbClr val="FFFF99"/>
          </a:solidFill>
          <a:ln w="25400" algn="ctr">
            <a:solidFill>
              <a:srgbClr val="09987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QHSX </a:t>
            </a:r>
            <a:r>
              <a:rPr lang="en-US" altLang="en-US" sz="2000" b="1" dirty="0" err="1">
                <a:solidFill>
                  <a:srgbClr val="000000"/>
                </a:solidFill>
                <a:latin typeface="Tahoma" panose="020B0604030504040204" pitchFamily="34" charset="0"/>
                <a:cs typeface="Tahoma" panose="020B0604030504040204" pitchFamily="34" charset="0"/>
              </a:rPr>
              <a:t>thống</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b="1" dirty="0" err="1">
                <a:solidFill>
                  <a:srgbClr val="000000"/>
                </a:solidFill>
                <a:latin typeface="Tahoma" panose="020B0604030504040204" pitchFamily="34" charset="0"/>
                <a:cs typeface="Tahoma" panose="020B0604030504040204" pitchFamily="34" charset="0"/>
              </a:rPr>
              <a:t>trị</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chủ</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đạo</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chỉ</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rõ</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bản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chất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gì</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đang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giai</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đoạn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phát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triển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nào</a:t>
            </a:r>
            <a:r>
              <a:rPr lang="en-US" altLang="en-US" sz="2000" dirty="0">
                <a:solidFill>
                  <a:srgbClr val="000000"/>
                </a:solidFill>
                <a:latin typeface="Tahoma" panose="020B0604030504040204" pitchFamily="34" charset="0"/>
                <a:cs typeface="Tahoma" panose="020B0604030504040204" pitchFamily="34" charset="0"/>
              </a:rPr>
              <a:t>.</a:t>
            </a:r>
            <a:endParaRPr lang="en-US" altLang="en-US" sz="2000" dirty="0">
              <a:solidFill>
                <a:srgbClr val="000000"/>
              </a:solidFill>
              <a:latin typeface="Constantia" panose="02030602050306030303" pitchFamily="18" charset="0"/>
            </a:endParaRPr>
          </a:p>
        </p:txBody>
      </p:sp>
    </p:spTree>
    <p:extLst>
      <p:ext uri="{BB962C8B-B14F-4D97-AF65-F5344CB8AC3E}">
        <p14:creationId xmlns:p14="http://schemas.microsoft.com/office/powerpoint/2010/main" val="2873405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1000" fill="hold"/>
                                        <p:tgtEl>
                                          <p:spTgt spid="3"/>
                                        </p:tgtEl>
                                        <p:attrNameLst>
                                          <p:attrName>ppt_x</p:attrName>
                                        </p:attrNameLst>
                                      </p:cBhvr>
                                      <p:tavLst>
                                        <p:tav tm="0">
                                          <p:val>
                                            <p:strVal val="#ppt_x-.2"/>
                                          </p:val>
                                        </p:tav>
                                        <p:tav tm="100000">
                                          <p:val>
                                            <p:strVal val="#ppt_x"/>
                                          </p:val>
                                        </p:tav>
                                      </p:tavLst>
                                    </p:anim>
                                    <p:anim calcmode="lin" valueType="num">
                                      <p:cBhvr>
                                        <p:cTn id="13"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14" dur="10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par>
                                <p:cTn id="20" presetID="3" presetClass="entr" presetSubtype="10" fill="hold" nodeType="withEffect">
                                  <p:stCondLst>
                                    <p:cond delay="0"/>
                                  </p:stCondLst>
                                  <p:childTnLst>
                                    <p:set>
                                      <p:cBhvr>
                                        <p:cTn id="21" dur="1" fill="hold">
                                          <p:stCondLst>
                                            <p:cond delay="0"/>
                                          </p:stCondLst>
                                        </p:cTn>
                                        <p:tgtEl>
                                          <p:spTgt spid="129092"/>
                                        </p:tgtEl>
                                        <p:attrNameLst>
                                          <p:attrName>style.visibility</p:attrName>
                                        </p:attrNameLst>
                                      </p:cBhvr>
                                      <p:to>
                                        <p:strVal val="visible"/>
                                      </p:to>
                                    </p:set>
                                    <p:animEffect transition="in" filter="blinds(horizontal)">
                                      <p:cBhvr>
                                        <p:cTn id="22" dur="500"/>
                                        <p:tgtEl>
                                          <p:spTgt spid="1290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par>
                                <p:cTn id="28" presetID="4" presetClass="entr" presetSubtype="16" fill="hold" nodeType="withEffect">
                                  <p:stCondLst>
                                    <p:cond delay="0"/>
                                  </p:stCondLst>
                                  <p:childTnLst>
                                    <p:set>
                                      <p:cBhvr>
                                        <p:cTn id="29" dur="1" fill="hold">
                                          <p:stCondLst>
                                            <p:cond delay="0"/>
                                          </p:stCondLst>
                                        </p:cTn>
                                        <p:tgtEl>
                                          <p:spTgt spid="129103"/>
                                        </p:tgtEl>
                                        <p:attrNameLst>
                                          <p:attrName>style.visibility</p:attrName>
                                        </p:attrNameLst>
                                      </p:cBhvr>
                                      <p:to>
                                        <p:strVal val="visible"/>
                                      </p:to>
                                    </p:set>
                                    <p:animEffect transition="in" filter="box(in)">
                                      <p:cBhvr>
                                        <p:cTn id="30" dur="500"/>
                                        <p:tgtEl>
                                          <p:spTgt spid="12910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checkerboard(across)">
                                      <p:cBhvr>
                                        <p:cTn id="35" dur="500"/>
                                        <p:tgtEl>
                                          <p:spTgt spid="7"/>
                                        </p:tgtEl>
                                      </p:cBhvr>
                                    </p:animEffect>
                                  </p:childTnLst>
                                </p:cTn>
                              </p:par>
                              <p:par>
                                <p:cTn id="36" presetID="5" presetClass="entr" presetSubtype="10" fill="hold" nodeType="withEffect">
                                  <p:stCondLst>
                                    <p:cond delay="0"/>
                                  </p:stCondLst>
                                  <p:childTnLst>
                                    <p:set>
                                      <p:cBhvr>
                                        <p:cTn id="37" dur="1" fill="hold">
                                          <p:stCondLst>
                                            <p:cond delay="0"/>
                                          </p:stCondLst>
                                        </p:cTn>
                                        <p:tgtEl>
                                          <p:spTgt spid="129114"/>
                                        </p:tgtEl>
                                        <p:attrNameLst>
                                          <p:attrName>style.visibility</p:attrName>
                                        </p:attrNameLst>
                                      </p:cBhvr>
                                      <p:to>
                                        <p:strVal val="visible"/>
                                      </p:to>
                                    </p:set>
                                    <p:animEffect transition="in" filter="checkerboard(across)">
                                      <p:cBhvr>
                                        <p:cTn id="38" dur="500"/>
                                        <p:tgtEl>
                                          <p:spTgt spid="12911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p:cTn id="43" dur="2000" fill="hold"/>
                                        <p:tgtEl>
                                          <p:spTgt spid="69"/>
                                        </p:tgtEl>
                                        <p:attrNameLst>
                                          <p:attrName>ppt_w</p:attrName>
                                        </p:attrNameLst>
                                      </p:cBhvr>
                                      <p:tavLst>
                                        <p:tav tm="0">
                                          <p:val>
                                            <p:fltVal val="0"/>
                                          </p:val>
                                        </p:tav>
                                        <p:tav tm="100000">
                                          <p:val>
                                            <p:strVal val="#ppt_w"/>
                                          </p:val>
                                        </p:tav>
                                      </p:tavLst>
                                    </p:anim>
                                    <p:anim calcmode="lin" valueType="num">
                                      <p:cBhvr>
                                        <p:cTn id="44" dur="2000" fill="hold"/>
                                        <p:tgtEl>
                                          <p:spTgt spid="6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4" grpId="0"/>
      <p:bldP spid="6" grpId="0"/>
      <p:bldP spid="7" grpId="0"/>
      <p:bldP spid="69"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4" name="Picture 6" descr="74441249_1699908523472961_1083012571037958144_n"/>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83338" y="697709"/>
            <a:ext cx="4821282" cy="358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835" name="Content Placeholder 8" descr="nông-dâ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1004552" y="697710"/>
            <a:ext cx="5091448" cy="3594892"/>
          </a:xfrm>
        </p:spPr>
      </p:pic>
      <p:sp>
        <p:nvSpPr>
          <p:cNvPr id="409604" name="Rectangle 1"/>
          <p:cNvSpPr>
            <a:spLocks noChangeArrowheads="1"/>
          </p:cNvSpPr>
          <p:nvPr/>
        </p:nvSpPr>
        <p:spPr bwMode="auto">
          <a:xfrm>
            <a:off x="5607844" y="121445"/>
            <a:ext cx="10198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400" b="1" u="sng" dirty="0" err="1">
                <a:solidFill>
                  <a:srgbClr val="FF0000"/>
                </a:solidFill>
                <a:latin typeface="+mj-lt"/>
              </a:rPr>
              <a:t>Ví</a:t>
            </a:r>
            <a:r>
              <a:rPr lang="en-US" sz="2400" b="1" u="sng" dirty="0">
                <a:solidFill>
                  <a:srgbClr val="FF0000"/>
                </a:solidFill>
                <a:latin typeface="+mj-lt"/>
              </a:rPr>
              <a:t> </a:t>
            </a:r>
            <a:r>
              <a:rPr lang="en-US" sz="2400" b="1" u="sng" dirty="0" err="1">
                <a:solidFill>
                  <a:srgbClr val="FF0000"/>
                </a:solidFill>
                <a:latin typeface="+mj-lt"/>
              </a:rPr>
              <a:t>dụ</a:t>
            </a:r>
            <a:r>
              <a:rPr lang="en-US" sz="2400" dirty="0">
                <a:solidFill>
                  <a:srgbClr val="FF0000"/>
                </a:solidFill>
                <a:latin typeface="+mj-lt"/>
              </a:rPr>
              <a:t> </a:t>
            </a:r>
          </a:p>
        </p:txBody>
      </p:sp>
      <p:sp>
        <p:nvSpPr>
          <p:cNvPr id="3" name="Rectangle 2"/>
          <p:cNvSpPr/>
          <p:nvPr/>
        </p:nvSpPr>
        <p:spPr>
          <a:xfrm>
            <a:off x="2063750" y="5013326"/>
            <a:ext cx="8250238" cy="1477328"/>
          </a:xfrm>
          <a:prstGeom prst="rect">
            <a:avLst/>
          </a:prstGeom>
        </p:spPr>
        <p:txBody>
          <a:bodyPr wrap="square">
            <a:spAutoFit/>
          </a:bodyPr>
          <a:lstStyle/>
          <a:p>
            <a:pPr marL="342900" indent="-342900">
              <a:buFont typeface="Wingdings" panose="05000000000000000000" pitchFamily="2" charset="2"/>
              <a:buChar char="ü"/>
              <a:defRPr/>
            </a:pPr>
            <a:r>
              <a:rPr lang="en-US" sz="2400" b="1" dirty="0" err="1" smtClean="0">
                <a:solidFill>
                  <a:srgbClr val="000099"/>
                </a:solidFill>
                <a:latin typeface="+mj-lt"/>
              </a:rPr>
              <a:t>Quan</a:t>
            </a:r>
            <a:r>
              <a:rPr lang="en-US" sz="2400" b="1" dirty="0" smtClean="0">
                <a:solidFill>
                  <a:srgbClr val="000099"/>
                </a:solidFill>
                <a:latin typeface="+mj-lt"/>
              </a:rPr>
              <a:t> </a:t>
            </a:r>
            <a:r>
              <a:rPr lang="en-US" sz="2400" b="1" dirty="0" err="1" smtClean="0">
                <a:solidFill>
                  <a:srgbClr val="000099"/>
                </a:solidFill>
                <a:latin typeface="+mj-lt"/>
              </a:rPr>
              <a:t>hệ</a:t>
            </a:r>
            <a:r>
              <a:rPr lang="en-US" sz="2400" b="1" dirty="0" smtClean="0">
                <a:solidFill>
                  <a:srgbClr val="000099"/>
                </a:solidFill>
                <a:latin typeface="+mj-lt"/>
              </a:rPr>
              <a:t> </a:t>
            </a:r>
            <a:r>
              <a:rPr lang="en-US" sz="2400" b="1" dirty="0" err="1" smtClean="0">
                <a:solidFill>
                  <a:srgbClr val="000099"/>
                </a:solidFill>
                <a:latin typeface="+mj-lt"/>
              </a:rPr>
              <a:t>sản</a:t>
            </a:r>
            <a:r>
              <a:rPr lang="en-US" sz="2400" b="1" dirty="0" smtClean="0">
                <a:solidFill>
                  <a:srgbClr val="000099"/>
                </a:solidFill>
                <a:latin typeface="+mj-lt"/>
              </a:rPr>
              <a:t> </a:t>
            </a:r>
            <a:r>
              <a:rPr lang="en-US" sz="2400" b="1" dirty="0" err="1" smtClean="0">
                <a:solidFill>
                  <a:srgbClr val="000099"/>
                </a:solidFill>
                <a:latin typeface="+mj-lt"/>
              </a:rPr>
              <a:t>xuất</a:t>
            </a:r>
            <a:r>
              <a:rPr lang="en-US" sz="2400" b="1" dirty="0" smtClean="0">
                <a:solidFill>
                  <a:srgbClr val="000099"/>
                </a:solidFill>
                <a:latin typeface="+mj-lt"/>
              </a:rPr>
              <a:t> </a:t>
            </a:r>
            <a:r>
              <a:rPr lang="en-US" sz="2400" b="1" dirty="0" err="1" smtClean="0">
                <a:solidFill>
                  <a:srgbClr val="000099"/>
                </a:solidFill>
                <a:latin typeface="+mj-lt"/>
              </a:rPr>
              <a:t>thống</a:t>
            </a:r>
            <a:r>
              <a:rPr lang="en-US" sz="2400" b="1" dirty="0" smtClean="0">
                <a:solidFill>
                  <a:srgbClr val="000099"/>
                </a:solidFill>
                <a:latin typeface="+mj-lt"/>
              </a:rPr>
              <a:t> </a:t>
            </a:r>
            <a:r>
              <a:rPr lang="en-US" sz="2400" b="1" dirty="0" err="1" smtClean="0">
                <a:solidFill>
                  <a:srgbClr val="000099"/>
                </a:solidFill>
                <a:latin typeface="+mj-lt"/>
              </a:rPr>
              <a:t>trị</a:t>
            </a:r>
            <a:r>
              <a:rPr lang="en-US" sz="2400" b="1" dirty="0" smtClean="0">
                <a:solidFill>
                  <a:srgbClr val="000099"/>
                </a:solidFill>
                <a:latin typeface="+mj-lt"/>
              </a:rPr>
              <a:t> </a:t>
            </a:r>
            <a:r>
              <a:rPr lang="en-US" sz="2400" b="1" dirty="0" err="1" smtClean="0">
                <a:solidFill>
                  <a:srgbClr val="000099"/>
                </a:solidFill>
                <a:latin typeface="+mj-lt"/>
              </a:rPr>
              <a:t>là</a:t>
            </a:r>
            <a:r>
              <a:rPr lang="en-US" sz="2400" b="1" dirty="0" smtClean="0">
                <a:solidFill>
                  <a:srgbClr val="000099"/>
                </a:solidFill>
                <a:latin typeface="+mj-lt"/>
              </a:rPr>
              <a:t>: </a:t>
            </a:r>
            <a:r>
              <a:rPr lang="en-US" sz="2400" b="1" dirty="0" err="1" smtClean="0">
                <a:solidFill>
                  <a:srgbClr val="000099"/>
                </a:solidFill>
                <a:latin typeface="+mj-lt"/>
              </a:rPr>
              <a:t>Phong</a:t>
            </a:r>
            <a:r>
              <a:rPr lang="en-US" sz="2400" b="1" dirty="0" smtClean="0">
                <a:solidFill>
                  <a:srgbClr val="000099"/>
                </a:solidFill>
                <a:latin typeface="+mj-lt"/>
              </a:rPr>
              <a:t> </a:t>
            </a:r>
            <a:r>
              <a:rPr lang="en-US" sz="2400" b="1" dirty="0" err="1" smtClean="0">
                <a:solidFill>
                  <a:srgbClr val="000099"/>
                </a:solidFill>
                <a:latin typeface="+mj-lt"/>
              </a:rPr>
              <a:t>kiến</a:t>
            </a:r>
            <a:endParaRPr lang="en-US" sz="2400" b="1" dirty="0" smtClean="0">
              <a:solidFill>
                <a:srgbClr val="000099"/>
              </a:solidFill>
              <a:latin typeface="+mj-lt"/>
            </a:endParaRPr>
          </a:p>
          <a:p>
            <a:pPr marL="342900" indent="-342900">
              <a:buFont typeface="Wingdings" panose="05000000000000000000" pitchFamily="2" charset="2"/>
              <a:buChar char="ü"/>
              <a:defRPr/>
            </a:pPr>
            <a:r>
              <a:rPr lang="en-US" sz="2400" b="1" dirty="0" err="1" smtClean="0">
                <a:solidFill>
                  <a:srgbClr val="800000"/>
                </a:solidFill>
                <a:latin typeface="+mj-lt"/>
              </a:rPr>
              <a:t>Quan</a:t>
            </a:r>
            <a:r>
              <a:rPr lang="en-US" sz="2400" b="1" dirty="0" smtClean="0">
                <a:solidFill>
                  <a:srgbClr val="800000"/>
                </a:solidFill>
                <a:latin typeface="+mj-lt"/>
              </a:rPr>
              <a:t> </a:t>
            </a:r>
            <a:r>
              <a:rPr lang="en-US" sz="2400" b="1" dirty="0" err="1" smtClean="0">
                <a:solidFill>
                  <a:srgbClr val="800000"/>
                </a:solidFill>
                <a:latin typeface="+mj-lt"/>
              </a:rPr>
              <a:t>hệ</a:t>
            </a:r>
            <a:r>
              <a:rPr lang="en-US" sz="2400" b="1" dirty="0" smtClean="0">
                <a:solidFill>
                  <a:srgbClr val="800000"/>
                </a:solidFill>
                <a:latin typeface="+mj-lt"/>
              </a:rPr>
              <a:t> </a:t>
            </a:r>
            <a:r>
              <a:rPr lang="en-US" sz="2400" b="1" dirty="0" err="1" smtClean="0">
                <a:solidFill>
                  <a:srgbClr val="800000"/>
                </a:solidFill>
                <a:latin typeface="+mj-lt"/>
              </a:rPr>
              <a:t>sản</a:t>
            </a:r>
            <a:r>
              <a:rPr lang="en-US" sz="2400" b="1" dirty="0" smtClean="0">
                <a:solidFill>
                  <a:srgbClr val="800000"/>
                </a:solidFill>
                <a:latin typeface="+mj-lt"/>
              </a:rPr>
              <a:t> </a:t>
            </a:r>
            <a:r>
              <a:rPr lang="en-US" sz="2400" b="1" dirty="0" err="1" smtClean="0">
                <a:solidFill>
                  <a:srgbClr val="800000"/>
                </a:solidFill>
                <a:latin typeface="+mj-lt"/>
              </a:rPr>
              <a:t>xuất</a:t>
            </a:r>
            <a:r>
              <a:rPr lang="en-US" sz="2400" b="1" dirty="0" smtClean="0">
                <a:solidFill>
                  <a:srgbClr val="800000"/>
                </a:solidFill>
                <a:latin typeface="+mj-lt"/>
              </a:rPr>
              <a:t> </a:t>
            </a:r>
            <a:r>
              <a:rPr lang="en-US" sz="2400" b="1" dirty="0" err="1" smtClean="0">
                <a:solidFill>
                  <a:srgbClr val="800000"/>
                </a:solidFill>
                <a:latin typeface="+mj-lt"/>
              </a:rPr>
              <a:t>tàn</a:t>
            </a:r>
            <a:r>
              <a:rPr lang="en-US" sz="2400" b="1" dirty="0" smtClean="0">
                <a:solidFill>
                  <a:srgbClr val="800000"/>
                </a:solidFill>
                <a:latin typeface="+mj-lt"/>
              </a:rPr>
              <a:t> </a:t>
            </a:r>
            <a:r>
              <a:rPr lang="en-US" sz="2400" b="1" dirty="0" err="1" smtClean="0">
                <a:solidFill>
                  <a:srgbClr val="800000"/>
                </a:solidFill>
                <a:latin typeface="+mj-lt"/>
              </a:rPr>
              <a:t>dư</a:t>
            </a:r>
            <a:r>
              <a:rPr lang="en-US" sz="2400" b="1" dirty="0" smtClean="0">
                <a:solidFill>
                  <a:srgbClr val="800000"/>
                </a:solidFill>
                <a:latin typeface="+mj-lt"/>
              </a:rPr>
              <a:t> </a:t>
            </a:r>
            <a:r>
              <a:rPr lang="en-US" sz="2400" b="1" dirty="0" err="1" smtClean="0">
                <a:solidFill>
                  <a:srgbClr val="800000"/>
                </a:solidFill>
                <a:latin typeface="+mj-lt"/>
              </a:rPr>
              <a:t>là</a:t>
            </a:r>
            <a:r>
              <a:rPr lang="en-US" sz="2400" b="1" dirty="0" smtClean="0">
                <a:solidFill>
                  <a:srgbClr val="800000"/>
                </a:solidFill>
                <a:latin typeface="+mj-lt"/>
              </a:rPr>
              <a:t>: </a:t>
            </a:r>
            <a:r>
              <a:rPr lang="en-US" sz="2400" b="1" dirty="0" err="1" smtClean="0">
                <a:solidFill>
                  <a:srgbClr val="800000"/>
                </a:solidFill>
                <a:latin typeface="+mj-lt"/>
              </a:rPr>
              <a:t>Chiếm</a:t>
            </a:r>
            <a:r>
              <a:rPr lang="en-US" sz="2400" b="1" dirty="0" smtClean="0">
                <a:solidFill>
                  <a:srgbClr val="800000"/>
                </a:solidFill>
                <a:latin typeface="+mj-lt"/>
              </a:rPr>
              <a:t> </a:t>
            </a:r>
            <a:r>
              <a:rPr lang="en-US" sz="2400" b="1" dirty="0" err="1" smtClean="0">
                <a:solidFill>
                  <a:srgbClr val="800000"/>
                </a:solidFill>
                <a:latin typeface="+mj-lt"/>
              </a:rPr>
              <a:t>hữu</a:t>
            </a:r>
            <a:r>
              <a:rPr lang="en-US" sz="2400" b="1" dirty="0" smtClean="0">
                <a:solidFill>
                  <a:srgbClr val="800000"/>
                </a:solidFill>
                <a:latin typeface="+mj-lt"/>
              </a:rPr>
              <a:t> </a:t>
            </a:r>
            <a:r>
              <a:rPr lang="en-US" sz="2400" b="1" dirty="0" err="1" smtClean="0">
                <a:solidFill>
                  <a:srgbClr val="800000"/>
                </a:solidFill>
                <a:latin typeface="+mj-lt"/>
              </a:rPr>
              <a:t>nô</a:t>
            </a:r>
            <a:r>
              <a:rPr lang="en-US" sz="2400" b="1" dirty="0" smtClean="0">
                <a:solidFill>
                  <a:srgbClr val="800000"/>
                </a:solidFill>
                <a:latin typeface="+mj-lt"/>
              </a:rPr>
              <a:t> </a:t>
            </a:r>
            <a:r>
              <a:rPr lang="en-US" sz="2400" b="1" dirty="0" err="1" smtClean="0">
                <a:solidFill>
                  <a:srgbClr val="800000"/>
                </a:solidFill>
                <a:latin typeface="+mj-lt"/>
              </a:rPr>
              <a:t>lệ</a:t>
            </a:r>
            <a:endParaRPr lang="en-US" sz="2400" b="1" dirty="0" smtClean="0">
              <a:solidFill>
                <a:srgbClr val="800000"/>
              </a:solidFill>
              <a:latin typeface="+mj-lt"/>
            </a:endParaRPr>
          </a:p>
          <a:p>
            <a:pPr marL="342900" indent="-342900">
              <a:buFont typeface="Wingdings" panose="05000000000000000000" pitchFamily="2" charset="2"/>
              <a:buChar char="ü"/>
              <a:defRPr/>
            </a:pPr>
            <a:r>
              <a:rPr lang="en-US" sz="2400" b="1" dirty="0" err="1" smtClean="0">
                <a:solidFill>
                  <a:srgbClr val="008000"/>
                </a:solidFill>
                <a:latin typeface="+mj-lt"/>
              </a:rPr>
              <a:t>Quan</a:t>
            </a:r>
            <a:r>
              <a:rPr lang="en-US" sz="2400" b="1" dirty="0" smtClean="0">
                <a:solidFill>
                  <a:srgbClr val="008000"/>
                </a:solidFill>
                <a:latin typeface="+mj-lt"/>
              </a:rPr>
              <a:t> </a:t>
            </a:r>
            <a:r>
              <a:rPr lang="en-US" sz="2400" b="1" dirty="0" err="1">
                <a:solidFill>
                  <a:srgbClr val="008000"/>
                </a:solidFill>
                <a:latin typeface="+mj-lt"/>
              </a:rPr>
              <a:t>hệ</a:t>
            </a:r>
            <a:r>
              <a:rPr lang="en-US" sz="2400" b="1" dirty="0">
                <a:solidFill>
                  <a:srgbClr val="008000"/>
                </a:solidFill>
                <a:latin typeface="+mj-lt"/>
              </a:rPr>
              <a:t> </a:t>
            </a:r>
            <a:r>
              <a:rPr lang="en-US" sz="2400" b="1" dirty="0" err="1">
                <a:solidFill>
                  <a:srgbClr val="008000"/>
                </a:solidFill>
                <a:latin typeface="+mj-lt"/>
              </a:rPr>
              <a:t>sản</a:t>
            </a:r>
            <a:r>
              <a:rPr lang="en-US" sz="2400" b="1" dirty="0">
                <a:solidFill>
                  <a:srgbClr val="008000"/>
                </a:solidFill>
                <a:latin typeface="+mj-lt"/>
              </a:rPr>
              <a:t> </a:t>
            </a:r>
            <a:r>
              <a:rPr lang="en-US" sz="2400" b="1" dirty="0" err="1">
                <a:solidFill>
                  <a:srgbClr val="008000"/>
                </a:solidFill>
                <a:latin typeface="+mj-lt"/>
              </a:rPr>
              <a:t>xuất</a:t>
            </a:r>
            <a:r>
              <a:rPr lang="en-US" sz="2400" b="1" dirty="0">
                <a:solidFill>
                  <a:srgbClr val="008000"/>
                </a:solidFill>
                <a:latin typeface="+mj-lt"/>
              </a:rPr>
              <a:t> </a:t>
            </a:r>
            <a:r>
              <a:rPr lang="en-US" sz="2400" b="1" dirty="0" err="1">
                <a:solidFill>
                  <a:srgbClr val="008000"/>
                </a:solidFill>
                <a:latin typeface="+mj-lt"/>
              </a:rPr>
              <a:t>mầm</a:t>
            </a:r>
            <a:r>
              <a:rPr lang="en-US" sz="2400" b="1" dirty="0">
                <a:solidFill>
                  <a:srgbClr val="008000"/>
                </a:solidFill>
                <a:latin typeface="+mj-lt"/>
              </a:rPr>
              <a:t> </a:t>
            </a:r>
            <a:r>
              <a:rPr lang="en-US" sz="2400" b="1" dirty="0" err="1" smtClean="0">
                <a:solidFill>
                  <a:srgbClr val="008000"/>
                </a:solidFill>
                <a:latin typeface="+mj-lt"/>
              </a:rPr>
              <a:t>mống</a:t>
            </a:r>
            <a:r>
              <a:rPr lang="en-US" sz="2400" b="1" dirty="0" smtClean="0">
                <a:solidFill>
                  <a:srgbClr val="008000"/>
                </a:solidFill>
                <a:latin typeface="+mj-lt"/>
              </a:rPr>
              <a:t> </a:t>
            </a:r>
            <a:r>
              <a:rPr lang="en-US" sz="2400" b="1" dirty="0" err="1">
                <a:solidFill>
                  <a:srgbClr val="008000"/>
                </a:solidFill>
                <a:latin typeface="+mj-lt"/>
              </a:rPr>
              <a:t>là</a:t>
            </a:r>
            <a:r>
              <a:rPr lang="en-US" sz="2400" b="1" dirty="0">
                <a:solidFill>
                  <a:srgbClr val="008000"/>
                </a:solidFill>
                <a:latin typeface="+mj-lt"/>
              </a:rPr>
              <a:t>: </a:t>
            </a:r>
            <a:r>
              <a:rPr lang="en-US" sz="2400" b="1" dirty="0" err="1">
                <a:solidFill>
                  <a:srgbClr val="008000"/>
                </a:solidFill>
                <a:latin typeface="+mj-lt"/>
              </a:rPr>
              <a:t>Tư</a:t>
            </a:r>
            <a:r>
              <a:rPr lang="en-US" sz="2400" b="1" dirty="0">
                <a:solidFill>
                  <a:srgbClr val="008000"/>
                </a:solidFill>
                <a:latin typeface="+mj-lt"/>
              </a:rPr>
              <a:t> </a:t>
            </a:r>
            <a:r>
              <a:rPr lang="en-US" sz="2400" b="1" dirty="0" err="1">
                <a:solidFill>
                  <a:srgbClr val="008000"/>
                </a:solidFill>
                <a:latin typeface="+mj-lt"/>
              </a:rPr>
              <a:t>bản</a:t>
            </a:r>
            <a:r>
              <a:rPr lang="en-US" sz="2400" b="1" dirty="0">
                <a:solidFill>
                  <a:srgbClr val="008000"/>
                </a:solidFill>
                <a:latin typeface="+mj-lt"/>
              </a:rPr>
              <a:t> </a:t>
            </a:r>
            <a:r>
              <a:rPr lang="en-US" sz="2400" b="1" dirty="0" err="1">
                <a:solidFill>
                  <a:srgbClr val="008000"/>
                </a:solidFill>
                <a:latin typeface="+mj-lt"/>
              </a:rPr>
              <a:t>chủ</a:t>
            </a:r>
            <a:r>
              <a:rPr lang="en-US" sz="2400" b="1" dirty="0">
                <a:solidFill>
                  <a:srgbClr val="008000"/>
                </a:solidFill>
                <a:latin typeface="+mj-lt"/>
              </a:rPr>
              <a:t> </a:t>
            </a:r>
            <a:r>
              <a:rPr lang="en-US" sz="2400" b="1" dirty="0" err="1">
                <a:solidFill>
                  <a:srgbClr val="008000"/>
                </a:solidFill>
                <a:latin typeface="+mj-lt"/>
              </a:rPr>
              <a:t>nghĩa</a:t>
            </a:r>
            <a:r>
              <a:rPr lang="en-US" sz="2400" b="1" dirty="0">
                <a:solidFill>
                  <a:srgbClr val="008000"/>
                </a:solidFill>
                <a:latin typeface="+mj-lt"/>
              </a:rPr>
              <a:t> </a:t>
            </a:r>
          </a:p>
          <a:p>
            <a:pPr>
              <a:defRPr/>
            </a:pPr>
            <a:endParaRPr lang="en-US" dirty="0">
              <a:solidFill>
                <a:srgbClr val="0000CC"/>
              </a:solidFill>
              <a:latin typeface="+mj-lt"/>
            </a:endParaRPr>
          </a:p>
        </p:txBody>
      </p:sp>
      <p:sp>
        <p:nvSpPr>
          <p:cNvPr id="409606" name="Rectangle 4"/>
          <p:cNvSpPr>
            <a:spLocks noChangeArrowheads="1"/>
          </p:cNvSpPr>
          <p:nvPr/>
        </p:nvSpPr>
        <p:spPr bwMode="auto">
          <a:xfrm>
            <a:off x="4241800" y="4559300"/>
            <a:ext cx="3233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000" b="1" dirty="0" err="1">
                <a:latin typeface="+mj-lt"/>
              </a:rPr>
              <a:t>Trong</a:t>
            </a:r>
            <a:r>
              <a:rPr lang="en-US" sz="2000" b="1" dirty="0">
                <a:latin typeface="+mj-lt"/>
              </a:rPr>
              <a:t> </a:t>
            </a:r>
            <a:r>
              <a:rPr lang="en-US" sz="2000" b="1" dirty="0" err="1">
                <a:latin typeface="+mj-lt"/>
              </a:rPr>
              <a:t>xã</a:t>
            </a:r>
            <a:r>
              <a:rPr lang="en-US" sz="2000" b="1" dirty="0">
                <a:latin typeface="+mj-lt"/>
              </a:rPr>
              <a:t> </a:t>
            </a:r>
            <a:r>
              <a:rPr lang="en-US" sz="2000" b="1" dirty="0" err="1">
                <a:latin typeface="+mj-lt"/>
              </a:rPr>
              <a:t>hội</a:t>
            </a:r>
            <a:r>
              <a:rPr lang="en-US" sz="2000" b="1" dirty="0">
                <a:latin typeface="+mj-lt"/>
              </a:rPr>
              <a:t> </a:t>
            </a:r>
            <a:r>
              <a:rPr lang="en-US" sz="2000" b="1" dirty="0" err="1">
                <a:latin typeface="+mj-lt"/>
              </a:rPr>
              <a:t>phong</a:t>
            </a:r>
            <a:r>
              <a:rPr lang="en-US" sz="2000" b="1" dirty="0">
                <a:latin typeface="+mj-lt"/>
              </a:rPr>
              <a:t> </a:t>
            </a:r>
            <a:r>
              <a:rPr lang="en-US" sz="2000" b="1" dirty="0" err="1">
                <a:latin typeface="+mj-lt"/>
              </a:rPr>
              <a:t>kiến</a:t>
            </a:r>
            <a:r>
              <a:rPr lang="en-US" sz="2000" b="1" dirty="0">
                <a:latin typeface="+mj-lt"/>
              </a:rPr>
              <a:t>:</a:t>
            </a:r>
          </a:p>
        </p:txBody>
      </p:sp>
    </p:spTree>
    <p:extLst>
      <p:ext uri="{BB962C8B-B14F-4D97-AF65-F5344CB8AC3E}">
        <p14:creationId xmlns:p14="http://schemas.microsoft.com/office/powerpoint/2010/main" val="95392001"/>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a:xfrm>
            <a:off x="670037" y="342902"/>
            <a:ext cx="1854222" cy="612775"/>
          </a:xfrm>
        </p:spPr>
        <p:txBody>
          <a:bodyPr/>
          <a:lstStyle/>
          <a:p>
            <a:pPr marL="457200" indent="-457200" eaLnBrk="1" hangingPunct="1">
              <a:buFont typeface="Wingdings" panose="05000000000000000000" pitchFamily="2" charset="2"/>
              <a:buChar char="ü"/>
            </a:pPr>
            <a:r>
              <a:rPr lang="en-US" altLang="en-US" sz="2800" b="1" u="sng" dirty="0">
                <a:solidFill>
                  <a:srgbClr val="FF3300"/>
                </a:solidFill>
              </a:rPr>
              <a:t>LƯU Ý</a:t>
            </a:r>
            <a:endParaRPr lang="es-ES" altLang="en-US" sz="2800" b="1" u="sng" dirty="0">
              <a:solidFill>
                <a:srgbClr val="FF3300"/>
              </a:solidFill>
            </a:endParaRPr>
          </a:p>
        </p:txBody>
      </p:sp>
      <p:pic>
        <p:nvPicPr>
          <p:cNvPr id="377859" name="Picture 7" descr="Image result for dấu kh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6628" y="2925450"/>
            <a:ext cx="2952750" cy="139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p:cNvSpPr/>
          <p:nvPr/>
        </p:nvSpPr>
        <p:spPr>
          <a:xfrm>
            <a:off x="4943476" y="991396"/>
            <a:ext cx="6531600" cy="163589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tổng</a:t>
            </a:r>
            <a:r>
              <a:rPr lang="en-US" altLang="en-US" sz="2400" dirty="0">
                <a:solidFill>
                  <a:schemeClr val="bg1"/>
                </a:solidFill>
              </a:rPr>
              <a:t> </a:t>
            </a:r>
            <a:r>
              <a:rPr lang="en-US" altLang="en-US" sz="2400" dirty="0" err="1">
                <a:solidFill>
                  <a:schemeClr val="bg1"/>
                </a:solidFill>
              </a:rPr>
              <a:t>hợp</a:t>
            </a:r>
            <a:r>
              <a:rPr lang="en-US" altLang="en-US" sz="2400" dirty="0">
                <a:solidFill>
                  <a:schemeClr val="bg1"/>
                </a:solidFill>
              </a:rPr>
              <a:t>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quan</a:t>
            </a:r>
            <a:r>
              <a:rPr lang="en-US" altLang="en-US" sz="2400" dirty="0">
                <a:solidFill>
                  <a:schemeClr val="bg1"/>
                </a:solidFill>
              </a:rPr>
              <a:t> </a:t>
            </a:r>
            <a:r>
              <a:rPr lang="en-US" altLang="en-US" sz="2400" dirty="0" err="1">
                <a:solidFill>
                  <a:schemeClr val="bg1"/>
                </a:solidFill>
              </a:rPr>
              <a:t>hệ</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endParaRPr lang="en-US" altLang="en-US" sz="2400" dirty="0">
              <a:solidFill>
                <a:schemeClr val="bg1"/>
              </a:solidFill>
            </a:endParaRPr>
          </a:p>
          <a:p>
            <a:pPr algn="ctr">
              <a:defRPr/>
            </a:pPr>
            <a:r>
              <a:rPr lang="en-US" altLang="en-US" sz="2400" dirty="0">
                <a:solidFill>
                  <a:schemeClr val="bg1"/>
                </a:solidFill>
              </a:rPr>
              <a:t> </a:t>
            </a:r>
            <a:r>
              <a:rPr lang="en-US" altLang="en-US" sz="2400" dirty="0" err="1">
                <a:solidFill>
                  <a:schemeClr val="bg1"/>
                </a:solidFill>
              </a:rPr>
              <a:t>tạo</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cấu</a:t>
            </a:r>
            <a:r>
              <a:rPr lang="en-US" altLang="en-US" sz="2400" dirty="0">
                <a:solidFill>
                  <a:schemeClr val="bg1"/>
                </a:solidFill>
              </a:rPr>
              <a:t> </a:t>
            </a:r>
            <a:r>
              <a:rPr lang="en-US" altLang="en-US" sz="2400" dirty="0" err="1">
                <a:solidFill>
                  <a:schemeClr val="bg1"/>
                </a:solidFill>
              </a:rPr>
              <a:t>kinh</a:t>
            </a:r>
            <a:r>
              <a:rPr lang="en-US" altLang="en-US" sz="2400" dirty="0">
                <a:solidFill>
                  <a:schemeClr val="bg1"/>
                </a:solidFill>
              </a:rPr>
              <a:t> </a:t>
            </a:r>
            <a:r>
              <a:rPr lang="en-US" altLang="en-US" sz="2400" dirty="0" err="1">
                <a:solidFill>
                  <a:schemeClr val="bg1"/>
                </a:solidFill>
              </a:rPr>
              <a:t>tế</a:t>
            </a:r>
            <a:r>
              <a:rPr lang="en-US" altLang="en-US" sz="2400" dirty="0">
                <a:solidFill>
                  <a:schemeClr val="bg1"/>
                </a:solidFill>
              </a:rPr>
              <a:t>.</a:t>
            </a:r>
            <a:endParaRPr lang="en-US" sz="2400" dirty="0">
              <a:solidFill>
                <a:schemeClr val="bg1"/>
              </a:solidFill>
            </a:endParaRPr>
          </a:p>
        </p:txBody>
      </p:sp>
      <p:sp>
        <p:nvSpPr>
          <p:cNvPr id="9" name="Rounded Rectangle 8"/>
          <p:cNvSpPr/>
          <p:nvPr/>
        </p:nvSpPr>
        <p:spPr>
          <a:xfrm>
            <a:off x="2022475" y="991396"/>
            <a:ext cx="2921001" cy="163589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b="1" dirty="0">
                <a:solidFill>
                  <a:schemeClr val="bg1"/>
                </a:solidFill>
              </a:rPr>
              <a:t>CƠ SỞ </a:t>
            </a:r>
            <a:endParaRPr lang="en-US" altLang="en-US" sz="2400" b="1" dirty="0" smtClean="0">
              <a:solidFill>
                <a:schemeClr val="bg1"/>
              </a:solidFill>
            </a:endParaRPr>
          </a:p>
          <a:p>
            <a:pPr algn="ctr">
              <a:defRPr/>
            </a:pPr>
            <a:r>
              <a:rPr lang="en-US" altLang="en-US" sz="2400" b="1" dirty="0" smtClean="0">
                <a:solidFill>
                  <a:schemeClr val="bg1"/>
                </a:solidFill>
              </a:rPr>
              <a:t>HẠ </a:t>
            </a:r>
            <a:r>
              <a:rPr lang="en-US" altLang="en-US" sz="2400" b="1" dirty="0">
                <a:solidFill>
                  <a:schemeClr val="bg1"/>
                </a:solidFill>
              </a:rPr>
              <a:t>TẦNG</a:t>
            </a:r>
            <a:endParaRPr lang="en-US" sz="2400" b="1" dirty="0">
              <a:solidFill>
                <a:schemeClr val="bg1"/>
              </a:solidFill>
            </a:endParaRPr>
          </a:p>
        </p:txBody>
      </p:sp>
      <p:sp>
        <p:nvSpPr>
          <p:cNvPr id="10" name="Rectangle 2"/>
          <p:cNvSpPr/>
          <p:nvPr/>
        </p:nvSpPr>
        <p:spPr>
          <a:xfrm>
            <a:off x="4943476" y="4508500"/>
            <a:ext cx="6531600"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a:t>
            </a:r>
            <a:endParaRPr lang="pt-BR" dirty="0" smtClean="0">
              <a:solidFill>
                <a:srgbClr val="660066"/>
              </a:solidFill>
            </a:endParaRPr>
          </a:p>
          <a:p>
            <a:pPr algn="ctr">
              <a:defRPr/>
            </a:pPr>
            <a:r>
              <a:rPr lang="pt-BR" sz="2400" dirty="0" smtClean="0">
                <a:solidFill>
                  <a:schemeClr val="bg1"/>
                </a:solidFill>
              </a:rPr>
              <a:t> </a:t>
            </a:r>
            <a:r>
              <a:rPr lang="en-US" sz="2200" dirty="0" err="1">
                <a:solidFill>
                  <a:schemeClr val="bg1"/>
                </a:solidFill>
              </a:rPr>
              <a:t>C</a:t>
            </a:r>
            <a:r>
              <a:rPr lang="en-US" altLang="en-US" sz="2200" dirty="0" err="1">
                <a:solidFill>
                  <a:schemeClr val="bg1"/>
                </a:solidFill>
              </a:rPr>
              <a:t>ác</a:t>
            </a:r>
            <a:r>
              <a:rPr lang="en-US" altLang="en-US" sz="2200" dirty="0">
                <a:solidFill>
                  <a:schemeClr val="bg1"/>
                </a:solidFill>
              </a:rPr>
              <a:t> </a:t>
            </a:r>
            <a:r>
              <a:rPr lang="en-US" altLang="en-US" sz="2200" dirty="0" err="1">
                <a:solidFill>
                  <a:schemeClr val="bg1"/>
                </a:solidFill>
              </a:rPr>
              <a:t>yếu</a:t>
            </a:r>
            <a:r>
              <a:rPr lang="en-US" altLang="en-US" sz="2200" dirty="0">
                <a:solidFill>
                  <a:schemeClr val="bg1"/>
                </a:solidFill>
              </a:rPr>
              <a:t> </a:t>
            </a:r>
            <a:r>
              <a:rPr lang="en-US" altLang="en-US" sz="2200" dirty="0" err="1">
                <a:solidFill>
                  <a:schemeClr val="bg1"/>
                </a:solidFill>
              </a:rPr>
              <a:t>tố</a:t>
            </a:r>
            <a:r>
              <a:rPr lang="en-US" altLang="en-US" sz="2200" dirty="0">
                <a:solidFill>
                  <a:schemeClr val="bg1"/>
                </a:solidFill>
              </a:rPr>
              <a:t> </a:t>
            </a:r>
            <a:r>
              <a:rPr lang="en-US" altLang="en-US" sz="2200" dirty="0" err="1">
                <a:solidFill>
                  <a:schemeClr val="bg1"/>
                </a:solidFill>
              </a:rPr>
              <a:t>vật</a:t>
            </a:r>
            <a:r>
              <a:rPr lang="en-US" altLang="en-US" sz="2200" dirty="0">
                <a:solidFill>
                  <a:schemeClr val="bg1"/>
                </a:solidFill>
              </a:rPr>
              <a:t> </a:t>
            </a:r>
            <a:r>
              <a:rPr lang="en-US" altLang="en-US" sz="2200" dirty="0" err="1">
                <a:solidFill>
                  <a:schemeClr val="bg1"/>
                </a:solidFill>
              </a:rPr>
              <a:t>chất</a:t>
            </a:r>
            <a:r>
              <a:rPr lang="en-US" altLang="en-US" sz="2200" dirty="0">
                <a:solidFill>
                  <a:schemeClr val="bg1"/>
                </a:solidFill>
              </a:rPr>
              <a:t> </a:t>
            </a:r>
            <a:r>
              <a:rPr lang="en-US" altLang="en-US" sz="2200" dirty="0" err="1">
                <a:solidFill>
                  <a:schemeClr val="bg1"/>
                </a:solidFill>
              </a:rPr>
              <a:t>phục</a:t>
            </a:r>
            <a:r>
              <a:rPr lang="en-US" altLang="en-US" sz="2200" dirty="0">
                <a:solidFill>
                  <a:schemeClr val="bg1"/>
                </a:solidFill>
              </a:rPr>
              <a:t> </a:t>
            </a:r>
            <a:r>
              <a:rPr lang="en-US" altLang="en-US" sz="2200" dirty="0" err="1">
                <a:solidFill>
                  <a:schemeClr val="bg1"/>
                </a:solidFill>
              </a:rPr>
              <a:t>vụ</a:t>
            </a:r>
            <a:r>
              <a:rPr lang="en-US" altLang="en-US" sz="2200" dirty="0">
                <a:solidFill>
                  <a:schemeClr val="bg1"/>
                </a:solidFill>
              </a:rPr>
              <a:t> </a:t>
            </a:r>
            <a:r>
              <a:rPr lang="en-US" altLang="en-US" sz="2200" dirty="0" err="1">
                <a:solidFill>
                  <a:schemeClr val="bg1"/>
                </a:solidFill>
              </a:rPr>
              <a:t>cho</a:t>
            </a:r>
            <a:r>
              <a:rPr lang="en-US" altLang="en-US" sz="2200" dirty="0">
                <a:solidFill>
                  <a:schemeClr val="bg1"/>
                </a:solidFill>
              </a:rPr>
              <a:t> </a:t>
            </a:r>
            <a:r>
              <a:rPr lang="en-US" altLang="en-US" sz="2200" dirty="0" err="1">
                <a:solidFill>
                  <a:schemeClr val="bg1"/>
                </a:solidFill>
              </a:rPr>
              <a:t>kinh</a:t>
            </a:r>
            <a:r>
              <a:rPr lang="en-US" altLang="en-US" sz="2200" dirty="0">
                <a:solidFill>
                  <a:schemeClr val="bg1"/>
                </a:solidFill>
              </a:rPr>
              <a:t> </a:t>
            </a:r>
            <a:r>
              <a:rPr lang="en-US" altLang="en-US" sz="2200" dirty="0" err="1">
                <a:solidFill>
                  <a:schemeClr val="bg1"/>
                </a:solidFill>
              </a:rPr>
              <a:t>tế</a:t>
            </a:r>
            <a:r>
              <a:rPr lang="en-US" altLang="en-US" sz="2200" dirty="0">
                <a:solidFill>
                  <a:schemeClr val="bg1"/>
                </a:solidFill>
              </a:rPr>
              <a:t>: </a:t>
            </a:r>
            <a:r>
              <a:rPr lang="en-US" altLang="en-US" sz="2200" dirty="0" err="1">
                <a:solidFill>
                  <a:schemeClr val="bg1"/>
                </a:solidFill>
              </a:rPr>
              <a:t>cầu</a:t>
            </a:r>
            <a:r>
              <a:rPr lang="en-US" altLang="en-US" sz="2200" dirty="0">
                <a:solidFill>
                  <a:schemeClr val="bg1"/>
                </a:solidFill>
              </a:rPr>
              <a:t>, </a:t>
            </a:r>
            <a:r>
              <a:rPr lang="en-US" altLang="en-US" sz="2200" dirty="0" err="1">
                <a:solidFill>
                  <a:schemeClr val="bg1"/>
                </a:solidFill>
              </a:rPr>
              <a:t>đường</a:t>
            </a:r>
            <a:r>
              <a:rPr lang="en-US" altLang="en-US" sz="2200" dirty="0">
                <a:solidFill>
                  <a:schemeClr val="bg1"/>
                </a:solidFill>
              </a:rPr>
              <a:t>, </a:t>
            </a:r>
            <a:r>
              <a:rPr lang="en-US" altLang="en-US" sz="2200" dirty="0" err="1">
                <a:solidFill>
                  <a:schemeClr val="bg1"/>
                </a:solidFill>
              </a:rPr>
              <a:t>bến</a:t>
            </a:r>
            <a:r>
              <a:rPr lang="en-US" altLang="en-US" sz="2200" dirty="0">
                <a:solidFill>
                  <a:schemeClr val="bg1"/>
                </a:solidFill>
              </a:rPr>
              <a:t>, </a:t>
            </a:r>
            <a:r>
              <a:rPr lang="en-US" altLang="en-US" sz="2200" dirty="0" err="1">
                <a:solidFill>
                  <a:schemeClr val="bg1"/>
                </a:solidFill>
              </a:rPr>
              <a:t>bãi</a:t>
            </a:r>
            <a:r>
              <a:rPr lang="en-US" altLang="en-US" sz="2200" dirty="0">
                <a:solidFill>
                  <a:schemeClr val="bg1"/>
                </a:solidFill>
              </a:rPr>
              <a:t>, </a:t>
            </a:r>
            <a:r>
              <a:rPr lang="en-US" altLang="en-US" sz="2200" dirty="0" err="1">
                <a:solidFill>
                  <a:schemeClr val="bg1"/>
                </a:solidFill>
              </a:rPr>
              <a:t>điện</a:t>
            </a:r>
            <a:r>
              <a:rPr lang="en-US" altLang="en-US" sz="2200" dirty="0">
                <a:solidFill>
                  <a:schemeClr val="bg1"/>
                </a:solidFill>
              </a:rPr>
              <a:t> </a:t>
            </a:r>
            <a:r>
              <a:rPr lang="en-US" altLang="en-US" sz="2200" dirty="0" err="1">
                <a:solidFill>
                  <a:schemeClr val="bg1"/>
                </a:solidFill>
              </a:rPr>
              <a:t>lực</a:t>
            </a:r>
            <a:r>
              <a:rPr lang="en-US" altLang="en-US" sz="2200" dirty="0">
                <a:solidFill>
                  <a:schemeClr val="bg1"/>
                </a:solidFill>
              </a:rPr>
              <a:t>, </a:t>
            </a:r>
            <a:r>
              <a:rPr lang="en-US" altLang="en-US" sz="2200" dirty="0" err="1">
                <a:solidFill>
                  <a:schemeClr val="bg1"/>
                </a:solidFill>
              </a:rPr>
              <a:t>viễn</a:t>
            </a:r>
            <a:r>
              <a:rPr lang="en-US" altLang="en-US" sz="2200" dirty="0">
                <a:solidFill>
                  <a:schemeClr val="bg1"/>
                </a:solidFill>
              </a:rPr>
              <a:t> </a:t>
            </a:r>
            <a:r>
              <a:rPr lang="en-US" altLang="en-US" sz="2200" dirty="0" err="1">
                <a:solidFill>
                  <a:schemeClr val="bg1"/>
                </a:solidFill>
              </a:rPr>
              <a:t>thông</a:t>
            </a:r>
            <a:r>
              <a:rPr lang="en-US" altLang="en-US" sz="2200" dirty="0">
                <a:solidFill>
                  <a:schemeClr val="bg1"/>
                </a:solidFill>
              </a:rPr>
              <a:t> </a:t>
            </a:r>
            <a:r>
              <a:rPr lang="en-US" altLang="en-US" sz="2200" dirty="0" err="1">
                <a:solidFill>
                  <a:schemeClr val="bg1"/>
                </a:solidFill>
              </a:rPr>
              <a:t>liên</a:t>
            </a:r>
            <a:r>
              <a:rPr lang="en-US" altLang="en-US" sz="2200" dirty="0">
                <a:solidFill>
                  <a:schemeClr val="bg1"/>
                </a:solidFill>
              </a:rPr>
              <a:t> </a:t>
            </a:r>
            <a:r>
              <a:rPr lang="en-US" altLang="en-US" sz="2200" dirty="0" err="1">
                <a:solidFill>
                  <a:schemeClr val="bg1"/>
                </a:solidFill>
              </a:rPr>
              <a:t>lạc</a:t>
            </a:r>
            <a:r>
              <a:rPr lang="en-US" altLang="en-US" sz="2200" dirty="0">
                <a:solidFill>
                  <a:schemeClr val="bg1"/>
                </a:solidFill>
              </a:rPr>
              <a:t>, </a:t>
            </a:r>
            <a:r>
              <a:rPr lang="en-US" altLang="en-US" sz="2200" dirty="0" err="1">
                <a:solidFill>
                  <a:schemeClr val="bg1"/>
                </a:solidFill>
              </a:rPr>
              <a:t>cấp</a:t>
            </a:r>
            <a:r>
              <a:rPr lang="en-US" altLang="en-US" sz="2200" dirty="0">
                <a:solidFill>
                  <a:schemeClr val="bg1"/>
                </a:solidFill>
              </a:rPr>
              <a:t> </a:t>
            </a:r>
            <a:r>
              <a:rPr lang="en-US" altLang="en-US" sz="2200" dirty="0" err="1">
                <a:solidFill>
                  <a:schemeClr val="bg1"/>
                </a:solidFill>
              </a:rPr>
              <a:t>thoát</a:t>
            </a:r>
            <a:r>
              <a:rPr lang="en-US" altLang="en-US" sz="2200" dirty="0">
                <a:solidFill>
                  <a:schemeClr val="bg1"/>
                </a:solidFill>
              </a:rPr>
              <a:t> </a:t>
            </a:r>
            <a:r>
              <a:rPr lang="en-US" altLang="en-US" sz="2200" dirty="0" err="1">
                <a:solidFill>
                  <a:schemeClr val="bg1"/>
                </a:solidFill>
              </a:rPr>
              <a:t>nước</a:t>
            </a:r>
            <a:r>
              <a:rPr lang="en-US" altLang="en-US" sz="2200" dirty="0">
                <a:solidFill>
                  <a:schemeClr val="bg1"/>
                </a:solidFill>
              </a:rPr>
              <a:t>…</a:t>
            </a:r>
            <a:endParaRPr lang="es-ES" altLang="en-US" sz="2200" dirty="0">
              <a:solidFill>
                <a:schemeClr val="bg1"/>
              </a:solidFill>
            </a:endParaRPr>
          </a:p>
          <a:p>
            <a:pPr algn="ctr">
              <a:defRPr/>
            </a:pPr>
            <a:endParaRPr lang="en-US" sz="2400" dirty="0">
              <a:solidFill>
                <a:srgbClr val="660066"/>
              </a:solidFill>
            </a:endParaRPr>
          </a:p>
        </p:txBody>
      </p:sp>
      <p:sp>
        <p:nvSpPr>
          <p:cNvPr id="11" name="Rounded Rectangle 10"/>
          <p:cNvSpPr/>
          <p:nvPr/>
        </p:nvSpPr>
        <p:spPr>
          <a:xfrm>
            <a:off x="1992314" y="4472781"/>
            <a:ext cx="2951162" cy="1646237"/>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04732978"/>
      </p:ext>
    </p:extLst>
  </p:cSld>
  <p:clrMapOvr>
    <a:masterClrMapping/>
  </p:clrMapOvr>
  <p:transition spd="slow"/>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3"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2213" y="1628776"/>
            <a:ext cx="2271712" cy="232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8883" name="Group 4"/>
          <p:cNvGrpSpPr>
            <a:grpSpLocks/>
          </p:cNvGrpSpPr>
          <p:nvPr/>
        </p:nvGrpSpPr>
        <p:grpSpPr bwMode="auto">
          <a:xfrm>
            <a:off x="8005764" y="1844676"/>
            <a:ext cx="2662237" cy="3529013"/>
            <a:chOff x="2789" y="1026"/>
            <a:chExt cx="2631" cy="2222"/>
          </a:xfrm>
        </p:grpSpPr>
        <p:pic>
          <p:nvPicPr>
            <p:cNvPr id="378886" name="Picture 5"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7" name="Picture 6"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8" name="Picture 7"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9" name="Picture 8"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90" name="Picture 9"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 name="Picture 7" descr="Qhoi.jpg"/>
          <p:cNvPicPr>
            <a:picLocks noChangeAspect="1"/>
          </p:cNvPicPr>
          <p:nvPr/>
        </p:nvPicPr>
        <p:blipFill>
          <a:blip r:embed="rId9"/>
          <a:stretch>
            <a:fillRect/>
          </a:stretch>
        </p:blipFill>
        <p:spPr>
          <a:xfrm>
            <a:off x="7717628" y="87114"/>
            <a:ext cx="2502877" cy="1789573"/>
          </a:xfrm>
          <a:prstGeom prst="ellipse">
            <a:avLst/>
          </a:prstGeom>
          <a:ln>
            <a:noFill/>
          </a:ln>
          <a:effectLst>
            <a:softEdge rad="112500"/>
          </a:effectLst>
        </p:spPr>
      </p:pic>
      <p:sp>
        <p:nvSpPr>
          <p:cNvPr id="2" name="Vertical Scroll 1"/>
          <p:cNvSpPr/>
          <p:nvPr/>
        </p:nvSpPr>
        <p:spPr>
          <a:xfrm>
            <a:off x="515156" y="260350"/>
            <a:ext cx="5436384" cy="5976938"/>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rPr>
              <a:t>Kiến</a:t>
            </a:r>
            <a:r>
              <a:rPr lang="en-US" altLang="en-US" sz="2400" b="1" dirty="0">
                <a:solidFill>
                  <a:srgbClr val="FF0000"/>
                </a:solidFill>
              </a:rPr>
              <a:t> </a:t>
            </a:r>
            <a:r>
              <a:rPr lang="en-US" altLang="en-US" sz="2400" b="1" dirty="0" err="1">
                <a:solidFill>
                  <a:srgbClr val="FF0000"/>
                </a:solidFill>
              </a:rPr>
              <a:t>trúc</a:t>
            </a:r>
            <a:r>
              <a:rPr lang="en-US" altLang="en-US" sz="2400" b="1" dirty="0">
                <a:solidFill>
                  <a:srgbClr val="FF0000"/>
                </a:solidFill>
              </a:rPr>
              <a:t> </a:t>
            </a:r>
            <a:r>
              <a:rPr lang="en-US" altLang="en-US" sz="2400" b="1" dirty="0" err="1">
                <a:solidFill>
                  <a:srgbClr val="FF0000"/>
                </a:solidFill>
              </a:rPr>
              <a:t>thượng</a:t>
            </a:r>
            <a:r>
              <a:rPr lang="en-US" altLang="en-US" sz="2400" b="1" dirty="0">
                <a:solidFill>
                  <a:srgbClr val="FF0000"/>
                </a:solidFill>
              </a:rPr>
              <a:t> </a:t>
            </a:r>
            <a:r>
              <a:rPr lang="en-US" altLang="en-US" sz="2400" b="1" dirty="0" err="1">
                <a:solidFill>
                  <a:srgbClr val="FF0000"/>
                </a:solidFill>
              </a:rPr>
              <a:t>tầng</a:t>
            </a:r>
            <a:r>
              <a:rPr lang="en-US" altLang="en-US" sz="2400" b="1" dirty="0">
                <a:solidFill>
                  <a:srgbClr val="FF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toàn</a:t>
            </a:r>
            <a:r>
              <a:rPr lang="en-US" altLang="en-US" sz="2400" dirty="0">
                <a:solidFill>
                  <a:srgbClr val="000000"/>
                </a:solidFill>
              </a:rPr>
              <a:t> </a:t>
            </a:r>
            <a:r>
              <a:rPr lang="en-US" altLang="en-US" sz="2400" dirty="0" err="1">
                <a:solidFill>
                  <a:srgbClr val="000000"/>
                </a:solidFill>
              </a:rPr>
              <a:t>bộ</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FF3399"/>
                </a:solidFill>
              </a:rPr>
              <a:t>quan</a:t>
            </a:r>
            <a:r>
              <a:rPr lang="en-US" altLang="en-US" sz="2400" b="1" u="sng" dirty="0">
                <a:solidFill>
                  <a:srgbClr val="FF3399"/>
                </a:solidFill>
              </a:rPr>
              <a:t> </a:t>
            </a:r>
            <a:r>
              <a:rPr lang="en-US" altLang="en-US" sz="2400" b="1" u="sng" dirty="0" err="1">
                <a:solidFill>
                  <a:srgbClr val="FF3399"/>
                </a:solidFill>
              </a:rPr>
              <a:t>điểm</a:t>
            </a:r>
            <a:r>
              <a:rPr lang="en-US" altLang="en-US" sz="2400" b="1" u="sng" dirty="0">
                <a:solidFill>
                  <a:srgbClr val="FF3399"/>
                </a:solidFill>
              </a:rPr>
              <a:t>, </a:t>
            </a:r>
            <a:r>
              <a:rPr lang="en-US" altLang="en-US" sz="2400" b="1" u="sng" dirty="0" err="1">
                <a:solidFill>
                  <a:srgbClr val="FF3399"/>
                </a:solidFill>
              </a:rPr>
              <a:t>tư</a:t>
            </a:r>
            <a:r>
              <a:rPr lang="en-US" altLang="en-US" sz="2400" b="1" u="sng" dirty="0">
                <a:solidFill>
                  <a:srgbClr val="FF3399"/>
                </a:solidFill>
              </a:rPr>
              <a:t> </a:t>
            </a:r>
            <a:r>
              <a:rPr lang="en-US" altLang="en-US" sz="2400" b="1" u="sng" dirty="0" err="1">
                <a:solidFill>
                  <a:srgbClr val="FF3399"/>
                </a:solidFill>
              </a:rPr>
              <a:t>tưởng</a:t>
            </a:r>
            <a:r>
              <a:rPr lang="en-US" altLang="en-US" sz="2400" b="1" dirty="0">
                <a:solidFill>
                  <a:srgbClr val="FF3399"/>
                </a:solidFill>
              </a:rPr>
              <a:t> </a:t>
            </a:r>
            <a:r>
              <a:rPr lang="en-US" altLang="en-US" sz="2400" dirty="0" err="1">
                <a:solidFill>
                  <a:srgbClr val="000000"/>
                </a:solidFill>
              </a:rPr>
              <a:t>về</a:t>
            </a:r>
            <a:r>
              <a:rPr lang="en-US" altLang="en-US" sz="2400" dirty="0">
                <a:solidFill>
                  <a:srgbClr val="000000"/>
                </a:solidFill>
              </a:rPr>
              <a:t>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như</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pháp</a:t>
            </a:r>
            <a:r>
              <a:rPr lang="en-US" altLang="en-US" sz="2400" dirty="0">
                <a:solidFill>
                  <a:srgbClr val="000000"/>
                </a:solidFill>
              </a:rPr>
              <a:t> </a:t>
            </a:r>
            <a:r>
              <a:rPr lang="en-US" altLang="en-US" sz="2400" dirty="0" err="1">
                <a:solidFill>
                  <a:srgbClr val="000000"/>
                </a:solidFill>
              </a:rPr>
              <a:t>quyền</a:t>
            </a:r>
            <a:r>
              <a:rPr lang="en-US" altLang="en-US" sz="2400" dirty="0">
                <a:solidFill>
                  <a:srgbClr val="000000"/>
                </a:solidFill>
              </a:rPr>
              <a:t>, </a:t>
            </a:r>
            <a:r>
              <a:rPr lang="en-US" altLang="en-US" sz="2400" dirty="0" err="1">
                <a:solidFill>
                  <a:srgbClr val="000000"/>
                </a:solidFill>
              </a:rPr>
              <a:t>triết</a:t>
            </a:r>
            <a:r>
              <a:rPr lang="en-US" altLang="en-US" sz="2400" dirty="0">
                <a:solidFill>
                  <a:srgbClr val="000000"/>
                </a:solidFill>
              </a:rPr>
              <a:t> </a:t>
            </a:r>
            <a:r>
              <a:rPr lang="en-US" altLang="en-US" sz="2400" dirty="0" err="1">
                <a:solidFill>
                  <a:srgbClr val="000000"/>
                </a:solidFill>
              </a:rPr>
              <a:t>học</a:t>
            </a:r>
            <a:r>
              <a:rPr lang="en-US" altLang="en-US" sz="2400" dirty="0">
                <a:solidFill>
                  <a:srgbClr val="000000"/>
                </a:solidFill>
              </a:rPr>
              <a:t>, </a:t>
            </a:r>
            <a:r>
              <a:rPr lang="en-US" altLang="en-US" sz="2400" dirty="0" err="1">
                <a:solidFill>
                  <a:srgbClr val="000000"/>
                </a:solidFill>
              </a:rPr>
              <a:t>đạo</a:t>
            </a:r>
            <a:r>
              <a:rPr lang="en-US" altLang="en-US" sz="2400" dirty="0">
                <a:solidFill>
                  <a:srgbClr val="000000"/>
                </a:solidFill>
              </a:rPr>
              <a:t> </a:t>
            </a:r>
            <a:r>
              <a:rPr lang="en-US" altLang="en-US" sz="2400" dirty="0" err="1">
                <a:solidFill>
                  <a:srgbClr val="000000"/>
                </a:solidFill>
              </a:rPr>
              <a:t>đức</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nghệ</a:t>
            </a:r>
            <a:r>
              <a:rPr lang="en-US" altLang="en-US" sz="2400" dirty="0">
                <a:solidFill>
                  <a:srgbClr val="000000"/>
                </a:solidFill>
              </a:rPr>
              <a:t> </a:t>
            </a:r>
            <a:r>
              <a:rPr lang="en-US" altLang="en-US" sz="2400" dirty="0" err="1">
                <a:solidFill>
                  <a:srgbClr val="000000"/>
                </a:solidFill>
              </a:rPr>
              <a:t>thuật</a:t>
            </a:r>
            <a:r>
              <a:rPr lang="en-US" altLang="en-US" sz="2400" dirty="0">
                <a:solidFill>
                  <a:srgbClr val="000000"/>
                </a:solidFill>
              </a:rPr>
              <a:t> </a:t>
            </a:r>
            <a:r>
              <a:rPr lang="en-US" altLang="en-US" sz="2400" dirty="0" err="1">
                <a:solidFill>
                  <a:srgbClr val="000000"/>
                </a:solidFill>
              </a:rPr>
              <a:t>v.v</a:t>
            </a:r>
            <a:r>
              <a:rPr lang="en-US" altLang="en-US" sz="2400" dirty="0">
                <a:solidFill>
                  <a:srgbClr val="000000"/>
                </a:solidFill>
              </a:rPr>
              <a:t>… </a:t>
            </a:r>
            <a:r>
              <a:rPr lang="en-US" altLang="en-US" sz="2400" dirty="0" err="1">
                <a:solidFill>
                  <a:srgbClr val="000000"/>
                </a:solidFill>
              </a:rPr>
              <a:t>với</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0000CC"/>
                </a:solidFill>
              </a:rPr>
              <a:t>thiết</a:t>
            </a:r>
            <a:r>
              <a:rPr lang="en-US" altLang="en-US" sz="2400" b="1" u="sng" dirty="0">
                <a:solidFill>
                  <a:srgbClr val="0000CC"/>
                </a:solidFill>
              </a:rPr>
              <a:t> </a:t>
            </a:r>
            <a:r>
              <a:rPr lang="en-US" altLang="en-US" sz="2400" b="1" u="sng" dirty="0" err="1">
                <a:solidFill>
                  <a:srgbClr val="0000CC"/>
                </a:solidFill>
              </a:rPr>
              <a:t>chế</a:t>
            </a:r>
            <a:r>
              <a:rPr lang="en-US" altLang="en-US" sz="2400" b="1" u="sng" dirty="0">
                <a:solidFill>
                  <a:srgbClr val="0000CC"/>
                </a:solidFill>
              </a:rPr>
              <a:t> </a:t>
            </a:r>
            <a:r>
              <a:rPr lang="en-US" altLang="en-US" sz="2400" b="1" u="sng" dirty="0" err="1">
                <a:solidFill>
                  <a:srgbClr val="0000CC"/>
                </a:solidFill>
              </a:rPr>
              <a:t>xã</a:t>
            </a:r>
            <a:r>
              <a:rPr lang="en-US" altLang="en-US" sz="2400" b="1" u="sng" dirty="0">
                <a:solidFill>
                  <a:srgbClr val="0000CC"/>
                </a:solidFill>
              </a:rPr>
              <a:t> </a:t>
            </a:r>
            <a:r>
              <a:rPr lang="en-US" altLang="en-US" sz="2400" b="1" u="sng" dirty="0" err="1">
                <a:solidFill>
                  <a:srgbClr val="0000CC"/>
                </a:solidFill>
              </a:rPr>
              <a:t>hội</a:t>
            </a:r>
            <a:r>
              <a:rPr lang="en-US" altLang="en-US" sz="2400" b="1" dirty="0">
                <a:solidFill>
                  <a:srgbClr val="0000CC"/>
                </a:solidFill>
              </a:rPr>
              <a:t> </a:t>
            </a:r>
            <a:r>
              <a:rPr lang="en-US" altLang="en-US" sz="2400" dirty="0" err="1">
                <a:solidFill>
                  <a:srgbClr val="000000"/>
                </a:solidFill>
              </a:rPr>
              <a:t>tương</a:t>
            </a:r>
            <a:r>
              <a:rPr lang="en-US" altLang="en-US" sz="2400" dirty="0">
                <a:solidFill>
                  <a:srgbClr val="000000"/>
                </a:solidFill>
              </a:rPr>
              <a:t> </a:t>
            </a:r>
            <a:r>
              <a:rPr lang="en-US" altLang="en-US" sz="2400" dirty="0" err="1">
                <a:solidFill>
                  <a:srgbClr val="000000"/>
                </a:solidFill>
              </a:rPr>
              <a:t>ứng</a:t>
            </a:r>
            <a:r>
              <a:rPr lang="en-US" altLang="en-US" sz="2400" dirty="0">
                <a:solidFill>
                  <a:srgbClr val="000000"/>
                </a:solidFill>
              </a:rPr>
              <a:t> (</a:t>
            </a:r>
            <a:r>
              <a:rPr lang="en-US" altLang="en-US" sz="2400" dirty="0" err="1">
                <a:solidFill>
                  <a:srgbClr val="000000"/>
                </a:solidFill>
              </a:rPr>
              <a:t>Nhà</a:t>
            </a:r>
            <a:r>
              <a:rPr lang="en-US" altLang="en-US" sz="2400" dirty="0">
                <a:solidFill>
                  <a:srgbClr val="000000"/>
                </a:solidFill>
              </a:rPr>
              <a:t> </a:t>
            </a:r>
            <a:r>
              <a:rPr lang="en-US" altLang="en-US" sz="2400" dirty="0" err="1">
                <a:solidFill>
                  <a:srgbClr val="000000"/>
                </a:solidFill>
              </a:rPr>
              <a:t>nước</a:t>
            </a:r>
            <a:r>
              <a:rPr lang="en-US" altLang="en-US" sz="2400" dirty="0">
                <a:solidFill>
                  <a:srgbClr val="000000"/>
                </a:solidFill>
              </a:rPr>
              <a:t>, </a:t>
            </a:r>
            <a:r>
              <a:rPr lang="en-US" altLang="en-US" sz="2400" dirty="0" err="1">
                <a:solidFill>
                  <a:srgbClr val="000000"/>
                </a:solidFill>
              </a:rPr>
              <a:t>đảng</a:t>
            </a:r>
            <a:r>
              <a:rPr lang="en-US" altLang="en-US" sz="2400" dirty="0">
                <a:solidFill>
                  <a:srgbClr val="000000"/>
                </a:solidFill>
              </a:rPr>
              <a:t> </a:t>
            </a:r>
            <a:r>
              <a:rPr lang="en-US" altLang="en-US" sz="2400" dirty="0" err="1">
                <a:solidFill>
                  <a:srgbClr val="000000"/>
                </a:solidFill>
              </a:rPr>
              <a:t>phái</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tổ</a:t>
            </a:r>
            <a:r>
              <a:rPr lang="en-US" altLang="en-US" sz="2400" dirty="0">
                <a:solidFill>
                  <a:srgbClr val="000000"/>
                </a:solidFill>
              </a:rPr>
              <a:t> </a:t>
            </a:r>
            <a:r>
              <a:rPr lang="en-US" altLang="en-US" sz="2400" dirty="0" err="1">
                <a:solidFill>
                  <a:srgbClr val="000000"/>
                </a:solidFill>
              </a:rPr>
              <a:t>chức</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khác</a:t>
            </a:r>
            <a:r>
              <a:rPr lang="en-US" altLang="en-US" sz="2400" dirty="0">
                <a:solidFill>
                  <a:srgbClr val="000000"/>
                </a:solidFill>
              </a:rPr>
              <a:t>…) </a:t>
            </a:r>
            <a:r>
              <a:rPr lang="en-US" altLang="en-US" sz="2400" dirty="0" err="1">
                <a:solidFill>
                  <a:srgbClr val="000000"/>
                </a:solidFill>
              </a:rPr>
              <a:t>được</a:t>
            </a:r>
            <a:r>
              <a:rPr lang="en-US" altLang="en-US" sz="2400" dirty="0">
                <a:solidFill>
                  <a:srgbClr val="000000"/>
                </a:solidFill>
              </a:rPr>
              <a:t> </a:t>
            </a:r>
            <a:r>
              <a:rPr lang="en-US" altLang="en-US" sz="2400" dirty="0" err="1">
                <a:solidFill>
                  <a:srgbClr val="000000"/>
                </a:solidFill>
              </a:rPr>
              <a:t>hình</a:t>
            </a:r>
            <a:r>
              <a:rPr lang="en-US" altLang="en-US" sz="2400" dirty="0">
                <a:solidFill>
                  <a:srgbClr val="000000"/>
                </a:solidFill>
              </a:rPr>
              <a:t> </a:t>
            </a:r>
            <a:r>
              <a:rPr lang="en-US" altLang="en-US" sz="2400" dirty="0" err="1">
                <a:solidFill>
                  <a:srgbClr val="000000"/>
                </a:solidFill>
              </a:rPr>
              <a:t>thành</a:t>
            </a:r>
            <a:r>
              <a:rPr lang="en-US" altLang="en-US" sz="2400" dirty="0">
                <a:solidFill>
                  <a:srgbClr val="000000"/>
                </a:solidFill>
              </a:rPr>
              <a:t> </a:t>
            </a:r>
            <a:r>
              <a:rPr lang="en-US" altLang="en-US" sz="2400" dirty="0" err="1">
                <a:solidFill>
                  <a:srgbClr val="000000"/>
                </a:solidFill>
              </a:rPr>
              <a:t>trên</a:t>
            </a:r>
            <a:r>
              <a:rPr lang="en-US" altLang="en-US" sz="2400" dirty="0">
                <a:solidFill>
                  <a:srgbClr val="000000"/>
                </a:solidFill>
              </a:rPr>
              <a:t> </a:t>
            </a:r>
            <a:r>
              <a:rPr lang="en-US" altLang="en-US" sz="2400" dirty="0" err="1">
                <a:solidFill>
                  <a:srgbClr val="000000"/>
                </a:solidFill>
              </a:rPr>
              <a:t>một</a:t>
            </a:r>
            <a:r>
              <a:rPr lang="en-US" altLang="en-US" sz="2400" dirty="0">
                <a:solidFill>
                  <a:srgbClr val="000000"/>
                </a:solidFill>
              </a:rPr>
              <a:t> </a:t>
            </a:r>
            <a:r>
              <a:rPr lang="en-US" altLang="en-US" sz="2400" dirty="0" err="1">
                <a:solidFill>
                  <a:srgbClr val="000000"/>
                </a:solidFill>
              </a:rPr>
              <a:t>cơ</a:t>
            </a:r>
            <a:r>
              <a:rPr lang="en-US" altLang="en-US" sz="2400" dirty="0">
                <a:solidFill>
                  <a:srgbClr val="000000"/>
                </a:solidFill>
              </a:rPr>
              <a:t> </a:t>
            </a:r>
            <a:r>
              <a:rPr lang="en-US" altLang="en-US" sz="2400" dirty="0" err="1">
                <a:solidFill>
                  <a:srgbClr val="000000"/>
                </a:solidFill>
              </a:rPr>
              <a:t>sở</a:t>
            </a:r>
            <a:r>
              <a:rPr lang="en-US" altLang="en-US" sz="2400" dirty="0">
                <a:solidFill>
                  <a:srgbClr val="000000"/>
                </a:solidFill>
              </a:rPr>
              <a:t> </a:t>
            </a:r>
            <a:r>
              <a:rPr lang="en-US" altLang="en-US" sz="2400" dirty="0" err="1">
                <a:solidFill>
                  <a:srgbClr val="000000"/>
                </a:solidFill>
              </a:rPr>
              <a:t>hạ</a:t>
            </a:r>
            <a:r>
              <a:rPr lang="en-US" altLang="en-US" sz="2400" dirty="0">
                <a:solidFill>
                  <a:srgbClr val="000000"/>
                </a:solidFill>
              </a:rPr>
              <a:t> </a:t>
            </a:r>
            <a:r>
              <a:rPr lang="en-US" altLang="en-US" sz="2400" dirty="0" err="1">
                <a:solidFill>
                  <a:srgbClr val="000000"/>
                </a:solidFill>
              </a:rPr>
              <a:t>tầng</a:t>
            </a:r>
            <a:r>
              <a:rPr lang="en-US" altLang="en-US" sz="2400" dirty="0">
                <a:solidFill>
                  <a:srgbClr val="000000"/>
                </a:solidFill>
              </a:rPr>
              <a:t> </a:t>
            </a:r>
            <a:r>
              <a:rPr lang="en-US" altLang="en-US" sz="2400" dirty="0" err="1">
                <a:solidFill>
                  <a:srgbClr val="000000"/>
                </a:solidFill>
              </a:rPr>
              <a:t>nhất</a:t>
            </a:r>
            <a:r>
              <a:rPr lang="en-US" altLang="en-US" sz="2400" dirty="0">
                <a:solidFill>
                  <a:srgbClr val="000000"/>
                </a:solidFill>
              </a:rPr>
              <a:t> </a:t>
            </a:r>
            <a:r>
              <a:rPr lang="en-US" altLang="en-US" sz="2400" dirty="0" err="1">
                <a:solidFill>
                  <a:srgbClr val="000000"/>
                </a:solidFill>
              </a:rPr>
              <a:t>định</a:t>
            </a:r>
            <a:r>
              <a:rPr lang="en-US" altLang="en-US" sz="2400" dirty="0">
                <a:solidFill>
                  <a:srgbClr val="000000"/>
                </a:solidFill>
              </a:rPr>
              <a:t>.</a:t>
            </a:r>
          </a:p>
        </p:txBody>
      </p:sp>
    </p:spTree>
    <p:extLst>
      <p:ext uri="{BB962C8B-B14F-4D97-AF65-F5344CB8AC3E}">
        <p14:creationId xmlns:p14="http://schemas.microsoft.com/office/powerpoint/2010/main" val="390594846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2000" fill="hold"/>
                                        <p:tgtEl>
                                          <p:spTgt spid="8"/>
                                        </p:tgtEl>
                                        <p:attrNameLst>
                                          <p:attrName>ppt_w</p:attrName>
                                        </p:attrNameLst>
                                      </p:cBhvr>
                                      <p:tavLst>
                                        <p:tav tm="0">
                                          <p:val>
                                            <p:fltVal val="0"/>
                                          </p:val>
                                        </p:tav>
                                        <p:tav tm="100000">
                                          <p:val>
                                            <p:strVal val="#ppt_w"/>
                                          </p:val>
                                        </p:tav>
                                      </p:tavLst>
                                    </p:anim>
                                    <p:anim calcmode="lin" valueType="num">
                                      <p:cBhvr>
                                        <p:cTn id="8" dur="2000" fill="hold"/>
                                        <p:tgtEl>
                                          <p:spTgt spid="8"/>
                                        </p:tgtEl>
                                        <p:attrNameLst>
                                          <p:attrName>ppt_h</p:attrName>
                                        </p:attrNameLst>
                                      </p:cBhvr>
                                      <p:tavLst>
                                        <p:tav tm="0">
                                          <p:val>
                                            <p:fltVal val="0"/>
                                          </p:val>
                                        </p:tav>
                                        <p:tav tm="100000">
                                          <p:val>
                                            <p:strVal val="#ppt_h"/>
                                          </p:val>
                                        </p:tav>
                                      </p:tavLst>
                                    </p:anim>
                                    <p:anim calcmode="lin" valueType="num">
                                      <p:cBhvr>
                                        <p:cTn id="9" dur="2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512888" y="2057401"/>
            <a:ext cx="9156701" cy="3946525"/>
          </a:xfrm>
        </p:spPr>
        <p:txBody>
          <a:bodyPr/>
          <a:lstStyle/>
          <a:p>
            <a:pPr marL="0" indent="0">
              <a:buNone/>
            </a:pPr>
            <a:r>
              <a:rPr lang="en-US" smtClean="0"/>
              <a:t>                </a:t>
            </a:r>
            <a:endParaRPr lang="vi-VN" smtClean="0"/>
          </a:p>
          <a:p>
            <a:pPr marL="0" indent="0">
              <a:buNone/>
            </a:pPr>
            <a:endParaRPr lang="vi-VN" smtClean="0"/>
          </a:p>
          <a:p>
            <a:pPr marL="0" indent="0" algn="ctr">
              <a:buNone/>
            </a:pPr>
            <a:r>
              <a:rPr lang="vi-VN" sz="2400" b="1">
                <a:solidFill>
                  <a:srgbClr val="FF0000"/>
                </a:solidFill>
              </a:rPr>
              <a:t>QUYẾT ĐỊNH</a:t>
            </a:r>
            <a:endParaRPr lang="en-US" sz="2400" b="1">
              <a:solidFill>
                <a:srgbClr val="FF0000"/>
              </a:solidFill>
            </a:endParaRPr>
          </a:p>
          <a:p>
            <a:pPr marL="0" indent="0">
              <a:buNone/>
            </a:pPr>
            <a:endParaRPr lang="en-US" smtClean="0"/>
          </a:p>
          <a:p>
            <a:pPr marL="0" indent="0">
              <a:buNone/>
            </a:pPr>
            <a:endParaRPr lang="en-US" smtClean="0"/>
          </a:p>
          <a:p>
            <a:pPr marL="0" indent="0">
              <a:buNone/>
            </a:pPr>
            <a:endParaRPr lang="en-US" smtClean="0"/>
          </a:p>
          <a:p>
            <a:pPr marL="0" indent="0">
              <a:buNone/>
            </a:pPr>
            <a:r>
              <a:rPr lang="en-US" smtClean="0"/>
              <a:t>                                                      </a:t>
            </a:r>
            <a:endParaRPr lang="vi-VN" smtClean="0"/>
          </a:p>
          <a:p>
            <a:pPr marL="0" indent="0" algn="ctr">
              <a:buNone/>
            </a:pPr>
            <a:r>
              <a:rPr lang="vi-VN" sz="2400" b="1">
                <a:solidFill>
                  <a:srgbClr val="FF0000"/>
                </a:solidFill>
              </a:rPr>
              <a:t>TÁC ĐỘNG</a:t>
            </a:r>
            <a:r>
              <a:rPr lang="en-US" sz="2400" b="1">
                <a:solidFill>
                  <a:srgbClr val="FF0000"/>
                </a:solidFill>
              </a:rPr>
              <a:t>                                                                     </a:t>
            </a:r>
          </a:p>
          <a:p>
            <a:pPr marL="0" indent="0">
              <a:buNone/>
            </a:pPr>
            <a:r>
              <a:rPr lang="en-US" smtClean="0"/>
              <a:t>                                                                                                        </a:t>
            </a:r>
          </a:p>
        </p:txBody>
      </p:sp>
      <p:sp>
        <p:nvSpPr>
          <p:cNvPr id="6" name="Oval 5"/>
          <p:cNvSpPr/>
          <p:nvPr/>
        </p:nvSpPr>
        <p:spPr>
          <a:xfrm>
            <a:off x="2351089" y="3244851"/>
            <a:ext cx="2555875" cy="1450975"/>
          </a:xfrm>
          <a:prstGeom prst="ellipse">
            <a:avLst/>
          </a:prstGeom>
          <a:solidFill>
            <a:srgbClr val="0080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CƠ SỞ HẠ TẦNG</a:t>
            </a:r>
          </a:p>
        </p:txBody>
      </p:sp>
      <p:sp>
        <p:nvSpPr>
          <p:cNvPr id="7" name="Oval 6"/>
          <p:cNvSpPr/>
          <p:nvPr/>
        </p:nvSpPr>
        <p:spPr>
          <a:xfrm>
            <a:off x="6970713" y="3244851"/>
            <a:ext cx="2870200" cy="1450975"/>
          </a:xfrm>
          <a:prstGeom prst="ellipse">
            <a:avLst/>
          </a:prstGeom>
          <a:solidFill>
            <a:srgbClr val="996600"/>
          </a:solidFill>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KIẾN TRÚC THƯỢNG TẦNG</a:t>
            </a:r>
          </a:p>
        </p:txBody>
      </p:sp>
      <p:cxnSp>
        <p:nvCxnSpPr>
          <p:cNvPr id="13" name="Straight Arrow Connector 12"/>
          <p:cNvCxnSpPr>
            <a:cxnSpLocks/>
            <a:stCxn id="6" idx="6"/>
            <a:endCxn id="7" idx="2"/>
          </p:cNvCxnSpPr>
          <p:nvPr/>
        </p:nvCxnSpPr>
        <p:spPr>
          <a:xfrm>
            <a:off x="4908551" y="3970338"/>
            <a:ext cx="2062163" cy="0"/>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Mũi tên: Cong Xuống 7">
            <a:extLst>
              <a:ext uri="{FF2B5EF4-FFF2-40B4-BE49-F238E27FC236}"/>
            </a:extLst>
          </p:cNvPr>
          <p:cNvSpPr/>
          <p:nvPr/>
        </p:nvSpPr>
        <p:spPr>
          <a:xfrm>
            <a:off x="3606801" y="1557338"/>
            <a:ext cx="5021263" cy="1687512"/>
          </a:xfrm>
          <a:prstGeom prst="curvedDownArrow">
            <a:avLst/>
          </a:prstGeom>
          <a:solidFill>
            <a:srgbClr val="00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8" name="Mũi tên: Cong Lên 17">
            <a:extLst>
              <a:ext uri="{FF2B5EF4-FFF2-40B4-BE49-F238E27FC236}"/>
            </a:extLst>
          </p:cNvPr>
          <p:cNvSpPr/>
          <p:nvPr/>
        </p:nvSpPr>
        <p:spPr>
          <a:xfrm flipH="1">
            <a:off x="3490913" y="4695826"/>
            <a:ext cx="5022850" cy="1776413"/>
          </a:xfrm>
          <a:prstGeom prst="curvedUpArrow">
            <a:avLst>
              <a:gd name="adj1" fmla="val 36244"/>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 name="Rectangle 3"/>
          <p:cNvSpPr/>
          <p:nvPr/>
        </p:nvSpPr>
        <p:spPr>
          <a:xfrm>
            <a:off x="2363089" y="426135"/>
            <a:ext cx="7244098" cy="1107996"/>
          </a:xfrm>
          <a:prstGeom prst="rect">
            <a:avLst/>
          </a:prstGeom>
        </p:spPr>
        <p:txBody>
          <a:bodyPr wrap="none">
            <a:spAutoFit/>
          </a:bodyPr>
          <a:lstStyle/>
          <a:p>
            <a:pPr algn="ctr">
              <a:defRPr/>
            </a:pPr>
            <a:r>
              <a:rPr lang="en-US" sz="2400" b="1" dirty="0" smtClean="0">
                <a:solidFill>
                  <a:srgbClr val="008000"/>
                </a:solidFill>
              </a:rPr>
              <a:t>QUAN HỆ BIỆN CHỨNG GIỮA CƠ </a:t>
            </a:r>
            <a:r>
              <a:rPr lang="en-US" sz="2400" b="1" dirty="0">
                <a:solidFill>
                  <a:srgbClr val="008000"/>
                </a:solidFill>
              </a:rPr>
              <a:t>SỞ HẠ </a:t>
            </a:r>
            <a:r>
              <a:rPr lang="en-US" sz="2400" b="1" dirty="0" smtClean="0">
                <a:solidFill>
                  <a:srgbClr val="008000"/>
                </a:solidFill>
              </a:rPr>
              <a:t>TẦNG </a:t>
            </a:r>
          </a:p>
          <a:p>
            <a:pPr algn="ctr">
              <a:defRPr/>
            </a:pPr>
            <a:r>
              <a:rPr lang="en-US" sz="2400" b="1" dirty="0" smtClean="0">
                <a:solidFill>
                  <a:srgbClr val="008000"/>
                </a:solidFill>
              </a:rPr>
              <a:t>VÀ </a:t>
            </a:r>
            <a:r>
              <a:rPr lang="en-US" sz="2400" b="1" dirty="0">
                <a:solidFill>
                  <a:srgbClr val="008000"/>
                </a:solidFill>
              </a:rPr>
              <a:t>KIẾN TRÚC THƯỢNG TẦNG</a:t>
            </a:r>
          </a:p>
          <a:p>
            <a:pPr algn="ctr">
              <a:defRPr/>
            </a:pPr>
            <a:r>
              <a:rPr lang="en-US" b="1" dirty="0" smtClean="0"/>
              <a:t> </a:t>
            </a:r>
            <a:endParaRPr lang="en-US" b="1" dirty="0"/>
          </a:p>
        </p:txBody>
      </p:sp>
    </p:spTree>
    <p:extLst>
      <p:ext uri="{BB962C8B-B14F-4D97-AF65-F5344CB8AC3E}">
        <p14:creationId xmlns:p14="http://schemas.microsoft.com/office/powerpoint/2010/main" val="3598104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animEffect transition="in" filter="fade">
                                      <p:cBhvr>
                                        <p:cTn id="21" dur="1000"/>
                                        <p:tgtEl>
                                          <p:spTgt spid="3">
                                            <p:txEl>
                                              <p:pRg st="6" end="6"/>
                                            </p:txEl>
                                          </p:spTgt>
                                        </p:tgtEl>
                                      </p:cBhvr>
                                    </p:animEffect>
                                    <p:anim calcmode="lin" valueType="num">
                                      <p:cBhvr>
                                        <p:cTn id="22"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1000"/>
                                        <p:tgtEl>
                                          <p:spTgt spid="3">
                                            <p:txEl>
                                              <p:pRg st="7" end="7"/>
                                            </p:txEl>
                                          </p:spTgt>
                                        </p:tgtEl>
                                      </p:cBhvr>
                                    </p:animEffect>
                                    <p:anim calcmode="lin" valueType="num">
                                      <p:cBhvr>
                                        <p:cTn id="29"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animEffect transition="in" filter="fade">
                                      <p:cBhvr>
                                        <p:cTn id="35" dur="1000"/>
                                        <p:tgtEl>
                                          <p:spTgt spid="3">
                                            <p:txEl>
                                              <p:pRg st="8" end="8"/>
                                            </p:txEl>
                                          </p:spTgt>
                                        </p:tgtEl>
                                      </p:cBhvr>
                                    </p:animEffect>
                                    <p:anim calcmode="lin" valueType="num">
                                      <p:cBhvr>
                                        <p:cTn id="36"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1462088" y="231776"/>
            <a:ext cx="9188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lang="en-US" altLang="en-US" sz="2800" dirty="0">
                <a:solidFill>
                  <a:srgbClr val="0000CC"/>
                </a:solidFill>
                <a:latin typeface="+mj-lt"/>
              </a:rPr>
              <a:t> </a:t>
            </a:r>
            <a:r>
              <a:rPr lang="en-US" altLang="en-US" sz="2800" b="1" u="sng" dirty="0" err="1">
                <a:solidFill>
                  <a:srgbClr val="0000CC"/>
                </a:solidFill>
                <a:latin typeface="+mj-lt"/>
              </a:rPr>
              <a:t>Cơ</a:t>
            </a:r>
            <a:r>
              <a:rPr lang="en-US" altLang="en-US" sz="2800" b="1" u="sng" dirty="0">
                <a:solidFill>
                  <a:srgbClr val="0000CC"/>
                </a:solidFill>
                <a:latin typeface="+mj-lt"/>
              </a:rPr>
              <a:t> </a:t>
            </a:r>
            <a:r>
              <a:rPr lang="en-US" altLang="en-US" sz="2800" b="1" u="sng" dirty="0" err="1">
                <a:solidFill>
                  <a:srgbClr val="0000CC"/>
                </a:solidFill>
                <a:latin typeface="+mj-lt"/>
              </a:rPr>
              <a:t>sở</a:t>
            </a:r>
            <a:r>
              <a:rPr lang="en-US" altLang="en-US" sz="2800" b="1" u="sng" dirty="0">
                <a:solidFill>
                  <a:srgbClr val="0000CC"/>
                </a:solidFill>
                <a:latin typeface="+mj-lt"/>
              </a:rPr>
              <a:t> </a:t>
            </a:r>
            <a:r>
              <a:rPr lang="en-US" altLang="en-US" sz="2800" b="1" u="sng" dirty="0" err="1">
                <a:solidFill>
                  <a:srgbClr val="0000CC"/>
                </a:solidFill>
                <a:latin typeface="+mj-lt"/>
              </a:rPr>
              <a:t>hạ</a:t>
            </a:r>
            <a:r>
              <a:rPr lang="en-US" altLang="en-US" sz="2800" b="1" u="sng" dirty="0">
                <a:solidFill>
                  <a:srgbClr val="0000CC"/>
                </a:solidFill>
                <a:latin typeface="+mj-lt"/>
              </a:rPr>
              <a:t> </a:t>
            </a:r>
            <a:r>
              <a:rPr lang="en-US" altLang="en-US" sz="2800" b="1" u="sng" dirty="0" err="1">
                <a:solidFill>
                  <a:srgbClr val="0000CC"/>
                </a:solidFill>
                <a:latin typeface="+mj-lt"/>
              </a:rPr>
              <a:t>tầng</a:t>
            </a:r>
            <a:r>
              <a:rPr lang="en-US" altLang="en-US" sz="2800" b="1" u="sng" dirty="0">
                <a:solidFill>
                  <a:srgbClr val="0000CC"/>
                </a:solidFill>
                <a:latin typeface="+mj-lt"/>
              </a:rPr>
              <a:t> </a:t>
            </a:r>
            <a:r>
              <a:rPr lang="en-US" altLang="en-US" sz="2800" b="1" u="sng" dirty="0" err="1">
                <a:solidFill>
                  <a:srgbClr val="0000CC"/>
                </a:solidFill>
                <a:latin typeface="+mj-lt"/>
              </a:rPr>
              <a:t>quyết</a:t>
            </a:r>
            <a:r>
              <a:rPr lang="en-US" altLang="en-US" sz="2800" b="1" u="sng" dirty="0">
                <a:solidFill>
                  <a:srgbClr val="0000CC"/>
                </a:solidFill>
                <a:latin typeface="+mj-lt"/>
              </a:rPr>
              <a:t> </a:t>
            </a:r>
            <a:r>
              <a:rPr lang="en-US" altLang="en-US" sz="2800" b="1" u="sng" dirty="0" err="1">
                <a:solidFill>
                  <a:srgbClr val="0000CC"/>
                </a:solidFill>
                <a:latin typeface="+mj-lt"/>
              </a:rPr>
              <a:t>định</a:t>
            </a:r>
            <a:r>
              <a:rPr lang="en-US" altLang="en-US" sz="2800" b="1" u="sng" dirty="0">
                <a:solidFill>
                  <a:srgbClr val="0000CC"/>
                </a:solidFill>
                <a:latin typeface="+mj-lt"/>
              </a:rPr>
              <a:t> </a:t>
            </a:r>
            <a:r>
              <a:rPr lang="en-US" altLang="en-US" sz="2800" b="1" u="sng" dirty="0" err="1">
                <a:solidFill>
                  <a:srgbClr val="0000CC"/>
                </a:solidFill>
                <a:latin typeface="+mj-lt"/>
              </a:rPr>
              <a:t>kiến</a:t>
            </a:r>
            <a:r>
              <a:rPr lang="en-US" altLang="en-US" sz="2800" b="1" u="sng" dirty="0">
                <a:solidFill>
                  <a:srgbClr val="0000CC"/>
                </a:solidFill>
                <a:latin typeface="+mj-lt"/>
              </a:rPr>
              <a:t> </a:t>
            </a:r>
            <a:r>
              <a:rPr lang="en-US" altLang="en-US" sz="2800" b="1" u="sng" dirty="0" err="1">
                <a:solidFill>
                  <a:srgbClr val="0000CC"/>
                </a:solidFill>
                <a:latin typeface="+mj-lt"/>
              </a:rPr>
              <a:t>trúc</a:t>
            </a:r>
            <a:r>
              <a:rPr lang="en-US" altLang="en-US" sz="2800" b="1" u="sng" dirty="0">
                <a:solidFill>
                  <a:srgbClr val="0000CC"/>
                </a:solidFill>
                <a:latin typeface="+mj-lt"/>
              </a:rPr>
              <a:t> </a:t>
            </a:r>
            <a:r>
              <a:rPr lang="en-US" altLang="en-US" sz="2800" b="1" u="sng" dirty="0" err="1">
                <a:solidFill>
                  <a:srgbClr val="0000CC"/>
                </a:solidFill>
                <a:latin typeface="+mj-lt"/>
              </a:rPr>
              <a:t>thượng</a:t>
            </a:r>
            <a:r>
              <a:rPr lang="en-US" altLang="en-US" sz="2800" b="1" u="sng" dirty="0">
                <a:solidFill>
                  <a:srgbClr val="0000CC"/>
                </a:solidFill>
                <a:latin typeface="+mj-lt"/>
              </a:rPr>
              <a:t> </a:t>
            </a:r>
            <a:r>
              <a:rPr lang="en-US" altLang="en-US" sz="2800" b="1" u="sng" dirty="0" err="1">
                <a:solidFill>
                  <a:srgbClr val="0000CC"/>
                </a:solidFill>
                <a:latin typeface="+mj-lt"/>
              </a:rPr>
              <a:t>tầng</a:t>
            </a:r>
            <a:endParaRPr lang="en-US" altLang="en-US" sz="2800" b="1" u="sng" dirty="0">
              <a:solidFill>
                <a:srgbClr val="0000CC"/>
              </a:solidFill>
              <a:latin typeface="+mj-lt"/>
            </a:endParaRPr>
          </a:p>
        </p:txBody>
      </p:sp>
      <p:sp>
        <p:nvSpPr>
          <p:cNvPr id="63500" name="AutoShape 12"/>
          <p:cNvSpPr>
            <a:spLocks noChangeArrowheads="1"/>
          </p:cNvSpPr>
          <p:nvPr/>
        </p:nvSpPr>
        <p:spPr bwMode="gray">
          <a:xfrm>
            <a:off x="4446569" y="2031331"/>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1" name="AutoShape 13"/>
          <p:cNvSpPr>
            <a:spLocks noChangeArrowheads="1"/>
          </p:cNvSpPr>
          <p:nvPr/>
        </p:nvSpPr>
        <p:spPr bwMode="gray">
          <a:xfrm>
            <a:off x="7096126" y="2200276"/>
            <a:ext cx="398463" cy="449263"/>
          </a:xfrm>
          <a:prstGeom prst="chevron">
            <a:avLst>
              <a:gd name="adj" fmla="val 52514"/>
            </a:avLst>
          </a:prstGeom>
          <a:solidFill>
            <a:schemeClr val="hlink"/>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2" name="Oval 14"/>
          <p:cNvSpPr>
            <a:spLocks noChangeArrowheads="1"/>
          </p:cNvSpPr>
          <p:nvPr/>
        </p:nvSpPr>
        <p:spPr bwMode="gray">
          <a:xfrm>
            <a:off x="7924800" y="2038232"/>
            <a:ext cx="259766" cy="51935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04" name="Oval 16"/>
          <p:cNvSpPr>
            <a:spLocks noChangeArrowheads="1"/>
          </p:cNvSpPr>
          <p:nvPr/>
        </p:nvSpPr>
        <p:spPr bwMode="gray">
          <a:xfrm>
            <a:off x="8035925" y="2039025"/>
            <a:ext cx="1481138" cy="51935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05" name="Oval 17"/>
          <p:cNvSpPr>
            <a:spLocks noChangeArrowheads="1"/>
          </p:cNvSpPr>
          <p:nvPr/>
        </p:nvSpPr>
        <p:spPr bwMode="gray">
          <a:xfrm>
            <a:off x="8061325" y="2132688"/>
            <a:ext cx="1481138" cy="519351"/>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6" name="Oval 18"/>
          <p:cNvSpPr>
            <a:spLocks noChangeArrowheads="1"/>
          </p:cNvSpPr>
          <p:nvPr/>
        </p:nvSpPr>
        <p:spPr bwMode="gray">
          <a:xfrm>
            <a:off x="8115300" y="2037438"/>
            <a:ext cx="1335088"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7" name="Oval 19"/>
          <p:cNvSpPr>
            <a:spLocks noChangeArrowheads="1"/>
          </p:cNvSpPr>
          <p:nvPr/>
        </p:nvSpPr>
        <p:spPr bwMode="gray">
          <a:xfrm>
            <a:off x="2590800" y="2031882"/>
            <a:ext cx="259766" cy="519351"/>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10" name="Oval 22"/>
          <p:cNvSpPr>
            <a:spLocks noChangeArrowheads="1"/>
          </p:cNvSpPr>
          <p:nvPr/>
        </p:nvSpPr>
        <p:spPr bwMode="gray">
          <a:xfrm>
            <a:off x="2703514" y="2034263"/>
            <a:ext cx="1481137" cy="519351"/>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11" name="Oval 23"/>
          <p:cNvSpPr>
            <a:spLocks noChangeArrowheads="1"/>
          </p:cNvSpPr>
          <p:nvPr/>
        </p:nvSpPr>
        <p:spPr bwMode="gray">
          <a:xfrm>
            <a:off x="2776538" y="2032675"/>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12" name="Group 24"/>
          <p:cNvGrpSpPr>
            <a:grpSpLocks/>
          </p:cNvGrpSpPr>
          <p:nvPr/>
        </p:nvGrpSpPr>
        <p:grpSpPr bwMode="auto">
          <a:xfrm>
            <a:off x="2797175" y="1651000"/>
            <a:ext cx="1290638" cy="1277938"/>
            <a:chOff x="4166" y="1706"/>
            <a:chExt cx="1252" cy="1252"/>
          </a:xfrm>
          <a:solidFill>
            <a:srgbClr val="996600"/>
          </a:solidFill>
        </p:grpSpPr>
        <p:sp>
          <p:nvSpPr>
            <p:cNvPr id="381990" name="Oval 2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1" name="Oval 2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2" name="Oval 2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3" name="Oval 2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21" name="Oval 33"/>
          <p:cNvSpPr>
            <a:spLocks noChangeArrowheads="1"/>
          </p:cNvSpPr>
          <p:nvPr/>
        </p:nvSpPr>
        <p:spPr bwMode="gray">
          <a:xfrm>
            <a:off x="5213350" y="2031088"/>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22" name="Group 34"/>
          <p:cNvGrpSpPr>
            <a:grpSpLocks/>
          </p:cNvGrpSpPr>
          <p:nvPr/>
        </p:nvGrpSpPr>
        <p:grpSpPr bwMode="auto">
          <a:xfrm>
            <a:off x="5235575" y="1646239"/>
            <a:ext cx="1290638" cy="1277937"/>
            <a:chOff x="4166" y="1706"/>
            <a:chExt cx="1252" cy="1252"/>
          </a:xfrm>
          <a:solidFill>
            <a:srgbClr val="C00000"/>
          </a:solidFill>
        </p:grpSpPr>
        <p:sp>
          <p:nvSpPr>
            <p:cNvPr id="381986" name="Oval 3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7" name="Oval 3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8" name="Oval 3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9" name="Oval 3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3527" name="Group 39"/>
          <p:cNvGrpSpPr>
            <a:grpSpLocks/>
          </p:cNvGrpSpPr>
          <p:nvPr/>
        </p:nvGrpSpPr>
        <p:grpSpPr bwMode="auto">
          <a:xfrm>
            <a:off x="8139114" y="1652589"/>
            <a:ext cx="1292225" cy="1277937"/>
            <a:chOff x="4166" y="1706"/>
            <a:chExt cx="1252" cy="1252"/>
          </a:xfrm>
          <a:solidFill>
            <a:srgbClr val="008000"/>
          </a:solidFill>
        </p:grpSpPr>
        <p:sp>
          <p:nvSpPr>
            <p:cNvPr id="381982" name="Oval 40"/>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3" name="Oval 41"/>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4" name="Oval 42"/>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5" name="Oval 43"/>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32" name="Text Box 44"/>
          <p:cNvSpPr txBox="1">
            <a:spLocks noChangeArrowheads="1"/>
          </p:cNvSpPr>
          <p:nvPr/>
        </p:nvSpPr>
        <p:spPr bwMode="gray">
          <a:xfrm>
            <a:off x="3263901" y="2051051"/>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1</a:t>
            </a:r>
          </a:p>
        </p:txBody>
      </p:sp>
      <p:sp>
        <p:nvSpPr>
          <p:cNvPr id="63533" name="Text Box 45"/>
          <p:cNvSpPr txBox="1">
            <a:spLocks noChangeArrowheads="1"/>
          </p:cNvSpPr>
          <p:nvPr/>
        </p:nvSpPr>
        <p:spPr bwMode="gray">
          <a:xfrm>
            <a:off x="5707064" y="204628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2</a:t>
            </a:r>
          </a:p>
        </p:txBody>
      </p:sp>
      <p:sp>
        <p:nvSpPr>
          <p:cNvPr id="63534" name="Text Box 46"/>
          <p:cNvSpPr txBox="1">
            <a:spLocks noChangeArrowheads="1"/>
          </p:cNvSpPr>
          <p:nvPr/>
        </p:nvSpPr>
        <p:spPr bwMode="gray">
          <a:xfrm>
            <a:off x="8607426" y="205263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3</a:t>
            </a:r>
          </a:p>
        </p:txBody>
      </p:sp>
      <p:sp>
        <p:nvSpPr>
          <p:cNvPr id="2" name="Rounded Rectangle 1"/>
          <p:cNvSpPr/>
          <p:nvPr/>
        </p:nvSpPr>
        <p:spPr>
          <a:xfrm>
            <a:off x="1462088" y="3464417"/>
            <a:ext cx="2562843" cy="3012584"/>
          </a:xfrm>
          <a:prstGeom prst="roundRect">
            <a:avLst/>
          </a:prstGeom>
          <a:solidFill>
            <a:srgbClr val="99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sở</a:t>
            </a:r>
            <a:r>
              <a:rPr lang="en-US" altLang="en-US" sz="2000" dirty="0">
                <a:solidFill>
                  <a:schemeClr val="bg1"/>
                </a:solidFill>
              </a:rPr>
              <a:t> </a:t>
            </a:r>
            <a:r>
              <a:rPr lang="en-US" altLang="en-US" sz="2000" dirty="0" err="1">
                <a:solidFill>
                  <a:schemeClr val="bg1"/>
                </a:solidFill>
              </a:rPr>
              <a:t>hạ</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kiến</a:t>
            </a:r>
            <a:r>
              <a:rPr lang="en-US" altLang="en-US" sz="2000" dirty="0">
                <a:solidFill>
                  <a:schemeClr val="bg1"/>
                </a:solidFill>
              </a:rPr>
              <a:t> </a:t>
            </a:r>
            <a:r>
              <a:rPr lang="en-US" altLang="en-US" sz="2000" dirty="0" err="1">
                <a:solidFill>
                  <a:schemeClr val="bg1"/>
                </a:solidFill>
              </a:rPr>
              <a:t>trúc</a:t>
            </a:r>
            <a:r>
              <a:rPr lang="en-US" altLang="en-US" sz="2000" dirty="0">
                <a:solidFill>
                  <a:schemeClr val="bg1"/>
                </a:solidFill>
              </a:rPr>
              <a:t> </a:t>
            </a:r>
            <a:r>
              <a:rPr lang="en-US" altLang="en-US" sz="2000" dirty="0" err="1">
                <a:solidFill>
                  <a:schemeClr val="bg1"/>
                </a:solidFill>
              </a:rPr>
              <a:t>thượng</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đó</a:t>
            </a:r>
            <a:endParaRPr lang="en-US" altLang="en-US" sz="2000" dirty="0">
              <a:solidFill>
                <a:schemeClr val="bg1"/>
              </a:solidFill>
            </a:endParaRPr>
          </a:p>
        </p:txBody>
      </p:sp>
      <p:sp>
        <p:nvSpPr>
          <p:cNvPr id="43" name="Rounded Rectangle 42"/>
          <p:cNvSpPr/>
          <p:nvPr/>
        </p:nvSpPr>
        <p:spPr>
          <a:xfrm>
            <a:off x="4327301" y="3506240"/>
            <a:ext cx="2701491" cy="3012584"/>
          </a:xfrm>
          <a:prstGeom prst="round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altLang="en-US"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sớm</a:t>
            </a:r>
            <a:r>
              <a:rPr lang="en-US" altLang="en-US" sz="2000" dirty="0">
                <a:solidFill>
                  <a:schemeClr val="bg1"/>
                </a:solidFill>
              </a:rPr>
              <a:t> </a:t>
            </a:r>
            <a:r>
              <a:rPr lang="en-US" altLang="en-US" sz="2000" dirty="0" err="1">
                <a:solidFill>
                  <a:schemeClr val="bg1"/>
                </a:solidFill>
              </a:rPr>
              <a:t>muộn</a:t>
            </a:r>
            <a:r>
              <a:rPr lang="en-US" altLang="en-US" sz="2000" dirty="0">
                <a:solidFill>
                  <a:schemeClr val="bg1"/>
                </a:solidFill>
              </a:rPr>
              <a:t> KTTT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4" name="Rounded Rectangle 43"/>
          <p:cNvSpPr/>
          <p:nvPr/>
        </p:nvSpPr>
        <p:spPr>
          <a:xfrm>
            <a:off x="7389557" y="3464223"/>
            <a:ext cx="2655964" cy="3012584"/>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cũ</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do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phù</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với</a:t>
            </a:r>
            <a:r>
              <a:rPr lang="en-US" altLang="en-US" sz="2000" dirty="0">
                <a:solidFill>
                  <a:schemeClr val="bg1"/>
                </a:solidFill>
              </a:rPr>
              <a:t>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5" name="AutoShape 12"/>
          <p:cNvSpPr>
            <a:spLocks noChangeArrowheads="1"/>
          </p:cNvSpPr>
          <p:nvPr/>
        </p:nvSpPr>
        <p:spPr bwMode="gray">
          <a:xfrm>
            <a:off x="7213600" y="1975644"/>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3846302250"/>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63500"/>
                                        </p:tgtEl>
                                        <p:attrNameLst>
                                          <p:attrName>style.visibility</p:attrName>
                                        </p:attrNameLst>
                                      </p:cBhvr>
                                      <p:to>
                                        <p:strVal val="visible"/>
                                      </p:to>
                                    </p:set>
                                    <p:animEffect transition="in" filter="box(in)">
                                      <p:cBhvr>
                                        <p:cTn id="10" dur="500"/>
                                        <p:tgtEl>
                                          <p:spTgt spid="63500"/>
                                        </p:tgtEl>
                                      </p:cBhvr>
                                    </p:animEffect>
                                  </p:childTnLst>
                                </p:cTn>
                              </p:par>
                              <p:par>
                                <p:cTn id="11" presetID="4" presetClass="entr" presetSubtype="16" fill="hold" grpId="0" nodeType="withEffect">
                                  <p:stCondLst>
                                    <p:cond delay="0"/>
                                  </p:stCondLst>
                                  <p:childTnLst>
                                    <p:set>
                                      <p:cBhvr>
                                        <p:cTn id="12" dur="1" fill="hold">
                                          <p:stCondLst>
                                            <p:cond delay="0"/>
                                          </p:stCondLst>
                                        </p:cTn>
                                        <p:tgtEl>
                                          <p:spTgt spid="63507"/>
                                        </p:tgtEl>
                                        <p:attrNameLst>
                                          <p:attrName>style.visibility</p:attrName>
                                        </p:attrNameLst>
                                      </p:cBhvr>
                                      <p:to>
                                        <p:strVal val="visible"/>
                                      </p:to>
                                    </p:set>
                                    <p:animEffect transition="in" filter="box(in)">
                                      <p:cBhvr>
                                        <p:cTn id="13" dur="500"/>
                                        <p:tgtEl>
                                          <p:spTgt spid="63507"/>
                                        </p:tgtEl>
                                      </p:cBhvr>
                                    </p:animEffect>
                                  </p:childTnLst>
                                </p:cTn>
                              </p:par>
                              <p:par>
                                <p:cTn id="14" presetID="4" presetClass="entr" presetSubtype="16" fill="hold" grpId="0" nodeType="withEffect">
                                  <p:stCondLst>
                                    <p:cond delay="0"/>
                                  </p:stCondLst>
                                  <p:childTnLst>
                                    <p:set>
                                      <p:cBhvr>
                                        <p:cTn id="15" dur="1" fill="hold">
                                          <p:stCondLst>
                                            <p:cond delay="0"/>
                                          </p:stCondLst>
                                        </p:cTn>
                                        <p:tgtEl>
                                          <p:spTgt spid="63510"/>
                                        </p:tgtEl>
                                        <p:attrNameLst>
                                          <p:attrName>style.visibility</p:attrName>
                                        </p:attrNameLst>
                                      </p:cBhvr>
                                      <p:to>
                                        <p:strVal val="visible"/>
                                      </p:to>
                                    </p:set>
                                    <p:animEffect transition="in" filter="box(in)">
                                      <p:cBhvr>
                                        <p:cTn id="16" dur="500"/>
                                        <p:tgtEl>
                                          <p:spTgt spid="63510"/>
                                        </p:tgtEl>
                                      </p:cBhvr>
                                    </p:animEffect>
                                  </p:childTnLst>
                                </p:cTn>
                              </p:par>
                              <p:par>
                                <p:cTn id="17" presetID="4" presetClass="entr" presetSubtype="16" fill="hold" grpId="0" nodeType="withEffect">
                                  <p:stCondLst>
                                    <p:cond delay="0"/>
                                  </p:stCondLst>
                                  <p:childTnLst>
                                    <p:set>
                                      <p:cBhvr>
                                        <p:cTn id="18" dur="1" fill="hold">
                                          <p:stCondLst>
                                            <p:cond delay="0"/>
                                          </p:stCondLst>
                                        </p:cTn>
                                        <p:tgtEl>
                                          <p:spTgt spid="63511"/>
                                        </p:tgtEl>
                                        <p:attrNameLst>
                                          <p:attrName>style.visibility</p:attrName>
                                        </p:attrNameLst>
                                      </p:cBhvr>
                                      <p:to>
                                        <p:strVal val="visible"/>
                                      </p:to>
                                    </p:set>
                                    <p:animEffect transition="in" filter="box(in)">
                                      <p:cBhvr>
                                        <p:cTn id="19" dur="500"/>
                                        <p:tgtEl>
                                          <p:spTgt spid="63511"/>
                                        </p:tgtEl>
                                      </p:cBhvr>
                                    </p:animEffect>
                                  </p:childTnLst>
                                </p:cTn>
                              </p:par>
                              <p:par>
                                <p:cTn id="20" presetID="4" presetClass="entr" presetSubtype="16" fill="hold" nodeType="withEffect">
                                  <p:stCondLst>
                                    <p:cond delay="0"/>
                                  </p:stCondLst>
                                  <p:childTnLst>
                                    <p:set>
                                      <p:cBhvr>
                                        <p:cTn id="21" dur="1" fill="hold">
                                          <p:stCondLst>
                                            <p:cond delay="0"/>
                                          </p:stCondLst>
                                        </p:cTn>
                                        <p:tgtEl>
                                          <p:spTgt spid="63512"/>
                                        </p:tgtEl>
                                        <p:attrNameLst>
                                          <p:attrName>style.visibility</p:attrName>
                                        </p:attrNameLst>
                                      </p:cBhvr>
                                      <p:to>
                                        <p:strVal val="visible"/>
                                      </p:to>
                                    </p:set>
                                    <p:animEffect transition="in" filter="box(in)">
                                      <p:cBhvr>
                                        <p:cTn id="22" dur="500"/>
                                        <p:tgtEl>
                                          <p:spTgt spid="63512"/>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63532"/>
                                        </p:tgtEl>
                                        <p:attrNameLst>
                                          <p:attrName>style.visibility</p:attrName>
                                        </p:attrNameLst>
                                      </p:cBhvr>
                                      <p:to>
                                        <p:strVal val="visible"/>
                                      </p:to>
                                    </p:set>
                                    <p:animEffect transition="in" filter="box(in)">
                                      <p:cBhvr>
                                        <p:cTn id="25" dur="500"/>
                                        <p:tgtEl>
                                          <p:spTgt spid="63532"/>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63501"/>
                                        </p:tgtEl>
                                        <p:attrNameLst>
                                          <p:attrName>style.visibility</p:attrName>
                                        </p:attrNameLst>
                                      </p:cBhvr>
                                      <p:to>
                                        <p:strVal val="visible"/>
                                      </p:to>
                                    </p:set>
                                    <p:animEffect transition="in" filter="checkerboard(across)">
                                      <p:cBhvr>
                                        <p:cTn id="28" dur="500"/>
                                        <p:tgtEl>
                                          <p:spTgt spid="63501"/>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63521"/>
                                        </p:tgtEl>
                                        <p:attrNameLst>
                                          <p:attrName>style.visibility</p:attrName>
                                        </p:attrNameLst>
                                      </p:cBhvr>
                                      <p:to>
                                        <p:strVal val="visible"/>
                                      </p:to>
                                    </p:set>
                                    <p:animEffect transition="in" filter="checkerboard(across)">
                                      <p:cBhvr>
                                        <p:cTn id="31" dur="500"/>
                                        <p:tgtEl>
                                          <p:spTgt spid="63521"/>
                                        </p:tgtEl>
                                      </p:cBhvr>
                                    </p:animEffect>
                                  </p:childTnLst>
                                </p:cTn>
                              </p:par>
                              <p:par>
                                <p:cTn id="32" presetID="5" presetClass="entr" presetSubtype="10" fill="hold" nodeType="withEffect">
                                  <p:stCondLst>
                                    <p:cond delay="0"/>
                                  </p:stCondLst>
                                  <p:childTnLst>
                                    <p:set>
                                      <p:cBhvr>
                                        <p:cTn id="33" dur="1" fill="hold">
                                          <p:stCondLst>
                                            <p:cond delay="0"/>
                                          </p:stCondLst>
                                        </p:cTn>
                                        <p:tgtEl>
                                          <p:spTgt spid="63522"/>
                                        </p:tgtEl>
                                        <p:attrNameLst>
                                          <p:attrName>style.visibility</p:attrName>
                                        </p:attrNameLst>
                                      </p:cBhvr>
                                      <p:to>
                                        <p:strVal val="visible"/>
                                      </p:to>
                                    </p:set>
                                    <p:animEffect transition="in" filter="checkerboard(across)">
                                      <p:cBhvr>
                                        <p:cTn id="34" dur="500"/>
                                        <p:tgtEl>
                                          <p:spTgt spid="6352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63533"/>
                                        </p:tgtEl>
                                        <p:attrNameLst>
                                          <p:attrName>style.visibility</p:attrName>
                                        </p:attrNameLst>
                                      </p:cBhvr>
                                      <p:to>
                                        <p:strVal val="visible"/>
                                      </p:to>
                                    </p:set>
                                    <p:animEffect transition="in" filter="checkerboard(across)">
                                      <p:cBhvr>
                                        <p:cTn id="37" dur="500"/>
                                        <p:tgtEl>
                                          <p:spTgt spid="63533"/>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63502"/>
                                        </p:tgtEl>
                                        <p:attrNameLst>
                                          <p:attrName>style.visibility</p:attrName>
                                        </p:attrNameLst>
                                      </p:cBhvr>
                                      <p:to>
                                        <p:strVal val="visible"/>
                                      </p:to>
                                    </p:set>
                                    <p:anim calcmode="lin" valueType="num">
                                      <p:cBhvr additive="base">
                                        <p:cTn id="40" dur="500" fill="hold"/>
                                        <p:tgtEl>
                                          <p:spTgt spid="63502"/>
                                        </p:tgtEl>
                                        <p:attrNameLst>
                                          <p:attrName>ppt_x</p:attrName>
                                        </p:attrNameLst>
                                      </p:cBhvr>
                                      <p:tavLst>
                                        <p:tav tm="0">
                                          <p:val>
                                            <p:strVal val="#ppt_x"/>
                                          </p:val>
                                        </p:tav>
                                        <p:tav tm="100000">
                                          <p:val>
                                            <p:strVal val="#ppt_x"/>
                                          </p:val>
                                        </p:tav>
                                      </p:tavLst>
                                    </p:anim>
                                    <p:anim calcmode="lin" valueType="num">
                                      <p:cBhvr additive="base">
                                        <p:cTn id="41" dur="500" fill="hold"/>
                                        <p:tgtEl>
                                          <p:spTgt spid="63502"/>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63504"/>
                                        </p:tgtEl>
                                        <p:attrNameLst>
                                          <p:attrName>style.visibility</p:attrName>
                                        </p:attrNameLst>
                                      </p:cBhvr>
                                      <p:to>
                                        <p:strVal val="visible"/>
                                      </p:to>
                                    </p:set>
                                    <p:anim calcmode="lin" valueType="num">
                                      <p:cBhvr additive="base">
                                        <p:cTn id="44" dur="500" fill="hold"/>
                                        <p:tgtEl>
                                          <p:spTgt spid="63504"/>
                                        </p:tgtEl>
                                        <p:attrNameLst>
                                          <p:attrName>ppt_x</p:attrName>
                                        </p:attrNameLst>
                                      </p:cBhvr>
                                      <p:tavLst>
                                        <p:tav tm="0">
                                          <p:val>
                                            <p:strVal val="#ppt_x"/>
                                          </p:val>
                                        </p:tav>
                                        <p:tav tm="100000">
                                          <p:val>
                                            <p:strVal val="#ppt_x"/>
                                          </p:val>
                                        </p:tav>
                                      </p:tavLst>
                                    </p:anim>
                                    <p:anim calcmode="lin" valueType="num">
                                      <p:cBhvr additive="base">
                                        <p:cTn id="45" dur="500" fill="hold"/>
                                        <p:tgtEl>
                                          <p:spTgt spid="63504"/>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63505"/>
                                        </p:tgtEl>
                                        <p:attrNameLst>
                                          <p:attrName>style.visibility</p:attrName>
                                        </p:attrNameLst>
                                      </p:cBhvr>
                                      <p:to>
                                        <p:strVal val="visible"/>
                                      </p:to>
                                    </p:set>
                                    <p:anim calcmode="lin" valueType="num">
                                      <p:cBhvr additive="base">
                                        <p:cTn id="48" dur="500" fill="hold"/>
                                        <p:tgtEl>
                                          <p:spTgt spid="63505"/>
                                        </p:tgtEl>
                                        <p:attrNameLst>
                                          <p:attrName>ppt_x</p:attrName>
                                        </p:attrNameLst>
                                      </p:cBhvr>
                                      <p:tavLst>
                                        <p:tav tm="0">
                                          <p:val>
                                            <p:strVal val="#ppt_x"/>
                                          </p:val>
                                        </p:tav>
                                        <p:tav tm="100000">
                                          <p:val>
                                            <p:strVal val="#ppt_x"/>
                                          </p:val>
                                        </p:tav>
                                      </p:tavLst>
                                    </p:anim>
                                    <p:anim calcmode="lin" valueType="num">
                                      <p:cBhvr additive="base">
                                        <p:cTn id="49" dur="500" fill="hold"/>
                                        <p:tgtEl>
                                          <p:spTgt spid="63505"/>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63506"/>
                                        </p:tgtEl>
                                        <p:attrNameLst>
                                          <p:attrName>style.visibility</p:attrName>
                                        </p:attrNameLst>
                                      </p:cBhvr>
                                      <p:to>
                                        <p:strVal val="visible"/>
                                      </p:to>
                                    </p:set>
                                    <p:anim calcmode="lin" valueType="num">
                                      <p:cBhvr additive="base">
                                        <p:cTn id="52" dur="500" fill="hold"/>
                                        <p:tgtEl>
                                          <p:spTgt spid="63506"/>
                                        </p:tgtEl>
                                        <p:attrNameLst>
                                          <p:attrName>ppt_x</p:attrName>
                                        </p:attrNameLst>
                                      </p:cBhvr>
                                      <p:tavLst>
                                        <p:tav tm="0">
                                          <p:val>
                                            <p:strVal val="#ppt_x"/>
                                          </p:val>
                                        </p:tav>
                                        <p:tav tm="100000">
                                          <p:val>
                                            <p:strVal val="#ppt_x"/>
                                          </p:val>
                                        </p:tav>
                                      </p:tavLst>
                                    </p:anim>
                                    <p:anim calcmode="lin" valueType="num">
                                      <p:cBhvr additive="base">
                                        <p:cTn id="53" dur="500" fill="hold"/>
                                        <p:tgtEl>
                                          <p:spTgt spid="63506"/>
                                        </p:tgtEl>
                                        <p:attrNameLst>
                                          <p:attrName>ppt_y</p:attrName>
                                        </p:attrNameLst>
                                      </p:cBhvr>
                                      <p:tavLst>
                                        <p:tav tm="0">
                                          <p:val>
                                            <p:strVal val="1+#ppt_h/2"/>
                                          </p:val>
                                        </p:tav>
                                        <p:tav tm="100000">
                                          <p:val>
                                            <p:strVal val="#ppt_y"/>
                                          </p:val>
                                        </p:tav>
                                      </p:tavLst>
                                    </p:anim>
                                  </p:childTnLst>
                                </p:cTn>
                              </p:par>
                              <p:par>
                                <p:cTn id="54" presetID="2" presetClass="entr" presetSubtype="4" fill="hold" nodeType="withEffect">
                                  <p:stCondLst>
                                    <p:cond delay="0"/>
                                  </p:stCondLst>
                                  <p:childTnLst>
                                    <p:set>
                                      <p:cBhvr>
                                        <p:cTn id="55" dur="1" fill="hold">
                                          <p:stCondLst>
                                            <p:cond delay="0"/>
                                          </p:stCondLst>
                                        </p:cTn>
                                        <p:tgtEl>
                                          <p:spTgt spid="63527"/>
                                        </p:tgtEl>
                                        <p:attrNameLst>
                                          <p:attrName>style.visibility</p:attrName>
                                        </p:attrNameLst>
                                      </p:cBhvr>
                                      <p:to>
                                        <p:strVal val="visible"/>
                                      </p:to>
                                    </p:set>
                                    <p:anim calcmode="lin" valueType="num">
                                      <p:cBhvr additive="base">
                                        <p:cTn id="56" dur="500" fill="hold"/>
                                        <p:tgtEl>
                                          <p:spTgt spid="63527"/>
                                        </p:tgtEl>
                                        <p:attrNameLst>
                                          <p:attrName>ppt_x</p:attrName>
                                        </p:attrNameLst>
                                      </p:cBhvr>
                                      <p:tavLst>
                                        <p:tav tm="0">
                                          <p:val>
                                            <p:strVal val="#ppt_x"/>
                                          </p:val>
                                        </p:tav>
                                        <p:tav tm="100000">
                                          <p:val>
                                            <p:strVal val="#ppt_x"/>
                                          </p:val>
                                        </p:tav>
                                      </p:tavLst>
                                    </p:anim>
                                    <p:anim calcmode="lin" valueType="num">
                                      <p:cBhvr additive="base">
                                        <p:cTn id="57" dur="500" fill="hold"/>
                                        <p:tgtEl>
                                          <p:spTgt spid="635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63534"/>
                                        </p:tgtEl>
                                        <p:attrNameLst>
                                          <p:attrName>style.visibility</p:attrName>
                                        </p:attrNameLst>
                                      </p:cBhvr>
                                      <p:to>
                                        <p:strVal val="visible"/>
                                      </p:to>
                                    </p:set>
                                    <p:anim calcmode="lin" valueType="num">
                                      <p:cBhvr additive="base">
                                        <p:cTn id="60" dur="500" fill="hold"/>
                                        <p:tgtEl>
                                          <p:spTgt spid="63534"/>
                                        </p:tgtEl>
                                        <p:attrNameLst>
                                          <p:attrName>ppt_x</p:attrName>
                                        </p:attrNameLst>
                                      </p:cBhvr>
                                      <p:tavLst>
                                        <p:tav tm="0">
                                          <p:val>
                                            <p:strVal val="#ppt_x"/>
                                          </p:val>
                                        </p:tav>
                                        <p:tav tm="100000">
                                          <p:val>
                                            <p:strVal val="#ppt_x"/>
                                          </p:val>
                                        </p:tav>
                                      </p:tavLst>
                                    </p:anim>
                                    <p:anim calcmode="lin" valueType="num">
                                      <p:cBhvr additive="base">
                                        <p:cTn id="61" dur="500" fill="hold"/>
                                        <p:tgtEl>
                                          <p:spTgt spid="63534"/>
                                        </p:tgtEl>
                                        <p:attrNameLst>
                                          <p:attrName>ppt_y</p:attrName>
                                        </p:attrNameLst>
                                      </p:cBhvr>
                                      <p:tavLst>
                                        <p:tav tm="0">
                                          <p:val>
                                            <p:strVal val="1+#ppt_h/2"/>
                                          </p:val>
                                        </p:tav>
                                        <p:tav tm="100000">
                                          <p:val>
                                            <p:strVal val="#ppt_y"/>
                                          </p:val>
                                        </p:tav>
                                      </p:tavLst>
                                    </p:anim>
                                  </p:childTnLst>
                                </p:cTn>
                              </p:par>
                              <p:par>
                                <p:cTn id="62" presetID="4" presetClass="entr" presetSubtype="16" fill="hold" grpId="0"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box(in)">
                                      <p:cBhvr>
                                        <p:cTn id="6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3500" grpId="0" animBg="1"/>
      <p:bldP spid="63501" grpId="0" animBg="1"/>
      <p:bldP spid="63502" grpId="0" animBg="1"/>
      <p:bldP spid="63504" grpId="0" animBg="1"/>
      <p:bldP spid="63505" grpId="0" animBg="1"/>
      <p:bldP spid="63506" grpId="0" animBg="1"/>
      <p:bldP spid="63507" grpId="0" animBg="1"/>
      <p:bldP spid="63510" grpId="0" animBg="1"/>
      <p:bldP spid="63511" grpId="0" animBg="1"/>
      <p:bldP spid="63521" grpId="0" animBg="1"/>
      <p:bldP spid="63532" grpId="0"/>
      <p:bldP spid="63533" grpId="0"/>
      <p:bldP spid="63534" grpId="0"/>
      <p:bldP spid="45"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4" name="AutoShape 8"/>
          <p:cNvSpPr>
            <a:spLocks noChangeArrowheads="1"/>
          </p:cNvSpPr>
          <p:nvPr/>
        </p:nvSpPr>
        <p:spPr bwMode="gray">
          <a:xfrm>
            <a:off x="1094704" y="549276"/>
            <a:ext cx="3096296" cy="5241925"/>
          </a:xfrm>
          <a:custGeom>
            <a:avLst/>
            <a:gdLst>
              <a:gd name="G0" fmla="+- 1914 0 0"/>
              <a:gd name="G1" fmla="+- 21600 0 1914"/>
              <a:gd name="G2" fmla="+- 21600 0 191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008000"/>
          </a:solidFill>
          <a:ln>
            <a:noFill/>
          </a:ln>
          <a:effectLst/>
          <a:extLst/>
        </p:spPr>
        <p:txBody>
          <a:bodyPr wrap="none" anchor="ctr"/>
          <a:lstStyle/>
          <a:p>
            <a:pPr>
              <a:defRPr/>
            </a:pPr>
            <a:endParaRPr lang="en-US">
              <a:cs typeface="Arial" charset="0"/>
            </a:endParaRPr>
          </a:p>
        </p:txBody>
      </p:sp>
      <p:sp>
        <p:nvSpPr>
          <p:cNvPr id="65545" name="Oval 9"/>
          <p:cNvSpPr>
            <a:spLocks noChangeArrowheads="1"/>
          </p:cNvSpPr>
          <p:nvPr/>
        </p:nvSpPr>
        <p:spPr bwMode="gray">
          <a:xfrm>
            <a:off x="1419538" y="1225550"/>
            <a:ext cx="2460311" cy="3887788"/>
          </a:xfrm>
          <a:prstGeom prst="ellipse">
            <a:avLst/>
          </a:prstGeom>
          <a:gradFill rotWithShape="1">
            <a:gsLst>
              <a:gs pos="0">
                <a:schemeClr val="hlink">
                  <a:gamma/>
                  <a:tint val="56471"/>
                  <a:invGamma/>
                </a:schemeClr>
              </a:gs>
              <a:gs pos="100000">
                <a:schemeClr val="hlink"/>
              </a:gs>
            </a:gsLst>
            <a:path path="shape">
              <a:fillToRect l="50000" t="50000" r="50000" b="50000"/>
            </a:path>
          </a:gradFill>
          <a:ln w="28575" algn="ctr">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r>
              <a:rPr lang="en-US" altLang="en-US" sz="2400" b="1" dirty="0" err="1" smtClean="0">
                <a:solidFill>
                  <a:srgbClr val="0000CC"/>
                </a:solidFill>
              </a:rPr>
              <a:t>Sự</a:t>
            </a:r>
            <a:r>
              <a:rPr lang="en-US" altLang="en-US" sz="2400" b="1" dirty="0" smtClean="0">
                <a:solidFill>
                  <a:srgbClr val="0000CC"/>
                </a:solidFill>
              </a:rPr>
              <a:t> </a:t>
            </a:r>
            <a:r>
              <a:rPr lang="en-US" altLang="en-US" sz="2400" b="1" dirty="0" err="1" smtClean="0">
                <a:solidFill>
                  <a:srgbClr val="0000CC"/>
                </a:solidFill>
              </a:rPr>
              <a:t>tác</a:t>
            </a:r>
            <a:r>
              <a:rPr lang="en-US" altLang="en-US" sz="2400" b="1" dirty="0" smtClean="0">
                <a:solidFill>
                  <a:srgbClr val="0000CC"/>
                </a:solidFill>
              </a:rPr>
              <a:t> </a:t>
            </a:r>
            <a:r>
              <a:rPr lang="en-US" altLang="en-US" sz="2400" b="1" dirty="0" err="1" smtClean="0">
                <a:solidFill>
                  <a:srgbClr val="0000CC"/>
                </a:solidFill>
              </a:rPr>
              <a:t>động</a:t>
            </a:r>
            <a:r>
              <a:rPr lang="en-US" altLang="en-US" sz="2400" b="1" dirty="0" smtClean="0">
                <a:solidFill>
                  <a:srgbClr val="0000CC"/>
                </a:solidFill>
              </a:rPr>
              <a:t> </a:t>
            </a:r>
          </a:p>
          <a:p>
            <a:pPr>
              <a:defRPr/>
            </a:pPr>
            <a:r>
              <a:rPr lang="en-US" altLang="en-US" sz="2400" b="1" dirty="0" err="1">
                <a:solidFill>
                  <a:srgbClr val="0000CC"/>
                </a:solidFill>
              </a:rPr>
              <a:t>t</a:t>
            </a:r>
            <a:r>
              <a:rPr lang="en-US" altLang="en-US" sz="2400" b="1" dirty="0" err="1" smtClean="0">
                <a:solidFill>
                  <a:srgbClr val="0000CC"/>
                </a:solidFill>
              </a:rPr>
              <a:t>rở</a:t>
            </a:r>
            <a:r>
              <a:rPr lang="en-US" altLang="en-US" sz="2400" b="1" dirty="0" smtClean="0">
                <a:solidFill>
                  <a:srgbClr val="0000CC"/>
                </a:solidFill>
              </a:rPr>
              <a:t> </a:t>
            </a:r>
            <a:r>
              <a:rPr lang="en-US" altLang="en-US" sz="2400" b="1" dirty="0" err="1" smtClean="0">
                <a:solidFill>
                  <a:srgbClr val="0000CC"/>
                </a:solidFill>
              </a:rPr>
              <a:t>lại</a:t>
            </a:r>
            <a:r>
              <a:rPr lang="en-US" altLang="en-US" sz="2400" b="1" dirty="0" smtClean="0">
                <a:solidFill>
                  <a:srgbClr val="0000CC"/>
                </a:solidFill>
              </a:rPr>
              <a:t> </a:t>
            </a:r>
            <a:r>
              <a:rPr lang="en-US" altLang="en-US" sz="2400" b="1" dirty="0" err="1" smtClean="0">
                <a:solidFill>
                  <a:srgbClr val="0000CC"/>
                </a:solidFill>
              </a:rPr>
              <a:t>của</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kiến</a:t>
            </a:r>
            <a:r>
              <a:rPr lang="en-US" altLang="en-US" sz="2400" b="1" dirty="0" smtClean="0">
                <a:solidFill>
                  <a:srgbClr val="0000CC"/>
                </a:solidFill>
              </a:rPr>
              <a:t> </a:t>
            </a:r>
            <a:r>
              <a:rPr lang="en-US" altLang="en-US" sz="2400" b="1" dirty="0" err="1">
                <a:solidFill>
                  <a:srgbClr val="0000CC"/>
                </a:solidFill>
              </a:rPr>
              <a:t>trúc</a:t>
            </a:r>
            <a:r>
              <a:rPr lang="en-US" altLang="en-US" sz="2400" b="1" dirty="0">
                <a:solidFill>
                  <a:srgbClr val="0000CC"/>
                </a:solidFill>
              </a:rPr>
              <a:t> </a:t>
            </a:r>
            <a:endParaRPr lang="en-US" altLang="en-US" sz="2400" b="1" dirty="0" smtClean="0">
              <a:solidFill>
                <a:srgbClr val="0000CC"/>
              </a:solidFill>
            </a:endParaRPr>
          </a:p>
          <a:p>
            <a:pPr>
              <a:defRPr/>
            </a:pPr>
            <a:r>
              <a:rPr lang="en-US" altLang="en-US" sz="2400" b="1" dirty="0" err="1" smtClean="0">
                <a:solidFill>
                  <a:srgbClr val="0000CC"/>
                </a:solidFill>
              </a:rPr>
              <a:t>thượng</a:t>
            </a:r>
            <a:r>
              <a:rPr lang="en-US" altLang="en-US" sz="2400" b="1" dirty="0" smtClean="0">
                <a:solidFill>
                  <a:srgbClr val="0000CC"/>
                </a:solidFill>
              </a:rPr>
              <a:t> </a:t>
            </a:r>
            <a:r>
              <a:rPr lang="en-US" altLang="en-US" sz="2400" b="1" dirty="0" err="1" smtClean="0">
                <a:solidFill>
                  <a:srgbClr val="0000CC"/>
                </a:solidFill>
              </a:rPr>
              <a:t>tầng</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đối</a:t>
            </a:r>
            <a:r>
              <a:rPr lang="en-US" altLang="en-US" sz="2400" b="1" dirty="0" smtClean="0">
                <a:solidFill>
                  <a:srgbClr val="0000CC"/>
                </a:solidFill>
              </a:rPr>
              <a:t> </a:t>
            </a:r>
            <a:r>
              <a:rPr lang="en-US" altLang="en-US" sz="2400" b="1" dirty="0" err="1" smtClean="0">
                <a:solidFill>
                  <a:srgbClr val="0000CC"/>
                </a:solidFill>
              </a:rPr>
              <a:t>v</a:t>
            </a:r>
            <a:r>
              <a:rPr lang="en-US" sz="2400" b="1" dirty="0" err="1" smtClean="0">
                <a:solidFill>
                  <a:srgbClr val="0000CC"/>
                </a:solidFill>
                <a:cs typeface="Arial" charset="0"/>
              </a:rPr>
              <a:t>ới</a:t>
            </a:r>
            <a:r>
              <a:rPr lang="en-US" sz="2400" b="1" dirty="0" smtClean="0">
                <a:solidFill>
                  <a:srgbClr val="0000CC"/>
                </a:solidFill>
                <a:cs typeface="Arial" charset="0"/>
              </a:rPr>
              <a:t> </a:t>
            </a:r>
            <a:r>
              <a:rPr lang="en-US" sz="2400" b="1" dirty="0" err="1" smtClean="0">
                <a:solidFill>
                  <a:srgbClr val="0000CC"/>
                </a:solidFill>
                <a:cs typeface="Arial" charset="0"/>
              </a:rPr>
              <a:t>cơ</a:t>
            </a:r>
            <a:endParaRPr lang="en-US" sz="2400" b="1" dirty="0" smtClean="0">
              <a:solidFill>
                <a:srgbClr val="0000CC"/>
              </a:solidFill>
              <a:cs typeface="Arial" charset="0"/>
            </a:endParaRPr>
          </a:p>
          <a:p>
            <a:pPr>
              <a:defRPr/>
            </a:pPr>
            <a:r>
              <a:rPr lang="en-US" sz="2400" b="1" dirty="0" smtClean="0">
                <a:solidFill>
                  <a:srgbClr val="0000CC"/>
                </a:solidFill>
                <a:cs typeface="Arial" charset="0"/>
              </a:rPr>
              <a:t> </a:t>
            </a:r>
            <a:r>
              <a:rPr lang="en-US" sz="2400" b="1" dirty="0" err="1" smtClean="0">
                <a:solidFill>
                  <a:srgbClr val="0000CC"/>
                </a:solidFill>
                <a:cs typeface="Arial" charset="0"/>
              </a:rPr>
              <a:t>sở</a:t>
            </a:r>
            <a:r>
              <a:rPr lang="en-US" sz="2400" b="1" dirty="0" smtClean="0">
                <a:solidFill>
                  <a:srgbClr val="0000CC"/>
                </a:solidFill>
                <a:cs typeface="Arial" charset="0"/>
              </a:rPr>
              <a:t> </a:t>
            </a:r>
            <a:r>
              <a:rPr lang="en-US" sz="2400" b="1" dirty="0" err="1" smtClean="0">
                <a:solidFill>
                  <a:srgbClr val="0000CC"/>
                </a:solidFill>
                <a:cs typeface="Arial" charset="0"/>
              </a:rPr>
              <a:t>hạ</a:t>
            </a:r>
            <a:r>
              <a:rPr lang="en-US" sz="2400" b="1" dirty="0" smtClean="0">
                <a:solidFill>
                  <a:srgbClr val="0000CC"/>
                </a:solidFill>
                <a:cs typeface="Arial" charset="0"/>
              </a:rPr>
              <a:t> </a:t>
            </a:r>
            <a:r>
              <a:rPr lang="en-US" sz="2400" b="1" dirty="0" err="1" smtClean="0">
                <a:solidFill>
                  <a:srgbClr val="0000CC"/>
                </a:solidFill>
                <a:cs typeface="Arial" charset="0"/>
              </a:rPr>
              <a:t>tầng</a:t>
            </a:r>
            <a:endParaRPr lang="en-US" sz="2400" dirty="0">
              <a:cs typeface="Arial" charset="0"/>
            </a:endParaRPr>
          </a:p>
        </p:txBody>
      </p:sp>
      <p:sp>
        <p:nvSpPr>
          <p:cNvPr id="65546" name="AutoShape 10"/>
          <p:cNvSpPr>
            <a:spLocks noChangeArrowheads="1"/>
          </p:cNvSpPr>
          <p:nvPr/>
        </p:nvSpPr>
        <p:spPr bwMode="gray">
          <a:xfrm>
            <a:off x="3879850" y="739776"/>
            <a:ext cx="7917198" cy="1516063"/>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600" dirty="0">
                <a:solidFill>
                  <a:schemeClr val="hlink"/>
                </a:solidFill>
                <a:latin typeface="+mj-lt"/>
              </a:rPr>
              <a:t>  </a:t>
            </a:r>
            <a:r>
              <a:rPr lang="en-US" altLang="en-US" dirty="0" err="1">
                <a:solidFill>
                  <a:srgbClr val="996633"/>
                </a:solidFill>
                <a:latin typeface="+mj-lt"/>
              </a:rPr>
              <a:t>Chức</a:t>
            </a:r>
            <a:r>
              <a:rPr lang="en-US" altLang="en-US" dirty="0">
                <a:solidFill>
                  <a:srgbClr val="996633"/>
                </a:solidFill>
                <a:latin typeface="+mj-lt"/>
              </a:rPr>
              <a:t> </a:t>
            </a:r>
            <a:r>
              <a:rPr lang="en-US" altLang="en-US" dirty="0" err="1">
                <a:solidFill>
                  <a:srgbClr val="996633"/>
                </a:solidFill>
                <a:latin typeface="+mj-lt"/>
              </a:rPr>
              <a:t>năng</a:t>
            </a:r>
            <a:r>
              <a:rPr lang="en-US" altLang="en-US" dirty="0">
                <a:solidFill>
                  <a:srgbClr val="996633"/>
                </a:solidFill>
                <a:latin typeface="+mj-lt"/>
              </a:rPr>
              <a:t> </a:t>
            </a:r>
            <a:r>
              <a:rPr lang="en-US" altLang="en-US" dirty="0" err="1">
                <a:solidFill>
                  <a:srgbClr val="996633"/>
                </a:solidFill>
                <a:latin typeface="+mj-lt"/>
              </a:rPr>
              <a:t>xã</a:t>
            </a:r>
            <a:r>
              <a:rPr lang="en-US" altLang="en-US" dirty="0">
                <a:solidFill>
                  <a:srgbClr val="996633"/>
                </a:solidFill>
                <a:latin typeface="+mj-lt"/>
              </a:rPr>
              <a:t> </a:t>
            </a:r>
            <a:r>
              <a:rPr lang="en-US" altLang="en-US" dirty="0" err="1">
                <a:solidFill>
                  <a:srgbClr val="996633"/>
                </a:solidFill>
                <a:latin typeface="+mj-lt"/>
              </a:rPr>
              <a:t>hội</a:t>
            </a:r>
            <a:r>
              <a:rPr lang="en-US" altLang="en-US" dirty="0">
                <a:solidFill>
                  <a:srgbClr val="996633"/>
                </a:solidFill>
                <a:latin typeface="+mj-lt"/>
              </a:rPr>
              <a:t> </a:t>
            </a:r>
            <a:r>
              <a:rPr lang="en-US" altLang="en-US" dirty="0" err="1">
                <a:solidFill>
                  <a:srgbClr val="996633"/>
                </a:solidFill>
                <a:latin typeface="+mj-lt"/>
              </a:rPr>
              <a:t>của</a:t>
            </a:r>
            <a:r>
              <a:rPr lang="en-US" altLang="en-US" dirty="0">
                <a:solidFill>
                  <a:srgbClr val="996633"/>
                </a:solidFill>
                <a:latin typeface="+mj-lt"/>
              </a:rPr>
              <a:t> KTTT </a:t>
            </a:r>
            <a:r>
              <a:rPr lang="en-US" altLang="en-US" dirty="0" err="1">
                <a:solidFill>
                  <a:srgbClr val="996633"/>
                </a:solidFill>
                <a:latin typeface="+mj-lt"/>
              </a:rPr>
              <a:t>là</a:t>
            </a:r>
            <a:r>
              <a:rPr lang="en-US" altLang="en-US" dirty="0">
                <a:solidFill>
                  <a:srgbClr val="996633"/>
                </a:solidFill>
                <a:latin typeface="+mj-lt"/>
              </a:rPr>
              <a:t> </a:t>
            </a:r>
            <a:r>
              <a:rPr lang="en-US" altLang="en-US" dirty="0" err="1">
                <a:solidFill>
                  <a:srgbClr val="996633"/>
                </a:solidFill>
                <a:latin typeface="+mj-lt"/>
              </a:rPr>
              <a:t>duy</a:t>
            </a:r>
            <a:r>
              <a:rPr lang="en-US" altLang="en-US" dirty="0">
                <a:solidFill>
                  <a:srgbClr val="996633"/>
                </a:solidFill>
                <a:latin typeface="+mj-lt"/>
              </a:rPr>
              <a:t> </a:t>
            </a:r>
            <a:r>
              <a:rPr lang="en-US" altLang="en-US" dirty="0" err="1" smtClean="0">
                <a:solidFill>
                  <a:srgbClr val="996633"/>
                </a:solidFill>
                <a:latin typeface="+mj-lt"/>
              </a:rPr>
              <a:t>trì</a:t>
            </a:r>
            <a:r>
              <a:rPr lang="en-US" altLang="en-US" dirty="0" smtClean="0">
                <a:solidFill>
                  <a:srgbClr val="996633"/>
                </a:solidFill>
                <a:latin typeface="+mj-lt"/>
              </a:rPr>
              <a:t>, </a:t>
            </a:r>
            <a:r>
              <a:rPr lang="en-US" altLang="en-US" dirty="0" err="1">
                <a:solidFill>
                  <a:srgbClr val="996633"/>
                </a:solidFill>
                <a:latin typeface="+mj-lt"/>
              </a:rPr>
              <a:t>củng</a:t>
            </a:r>
            <a:r>
              <a:rPr lang="en-US" altLang="en-US" dirty="0">
                <a:solidFill>
                  <a:srgbClr val="996633"/>
                </a:solidFill>
                <a:latin typeface="+mj-lt"/>
              </a:rPr>
              <a:t> </a:t>
            </a:r>
            <a:r>
              <a:rPr lang="en-US" altLang="en-US" dirty="0" err="1">
                <a:solidFill>
                  <a:srgbClr val="996633"/>
                </a:solidFill>
                <a:latin typeface="+mj-lt"/>
              </a:rPr>
              <a:t>cố</a:t>
            </a:r>
            <a:r>
              <a:rPr lang="en-US" altLang="en-US" dirty="0">
                <a:solidFill>
                  <a:srgbClr val="996633"/>
                </a:solidFill>
                <a:latin typeface="+mj-lt"/>
              </a:rPr>
              <a:t> </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và</a:t>
            </a:r>
            <a:r>
              <a:rPr lang="en-US" altLang="en-US" dirty="0" smtClean="0">
                <a:solidFill>
                  <a:srgbClr val="996633"/>
                </a:solidFill>
                <a:latin typeface="+mj-lt"/>
              </a:rPr>
              <a:t> </a:t>
            </a:r>
            <a:r>
              <a:rPr lang="en-US" altLang="en-US" dirty="0" err="1">
                <a:solidFill>
                  <a:srgbClr val="996633"/>
                </a:solidFill>
                <a:latin typeface="+mj-lt"/>
              </a:rPr>
              <a:t>phát</a:t>
            </a:r>
            <a:r>
              <a:rPr lang="en-US" altLang="en-US" dirty="0">
                <a:solidFill>
                  <a:srgbClr val="996633"/>
                </a:solidFill>
                <a:latin typeface="+mj-lt"/>
              </a:rPr>
              <a:t> </a:t>
            </a:r>
            <a:r>
              <a:rPr lang="en-US" altLang="en-US" dirty="0" err="1">
                <a:solidFill>
                  <a:srgbClr val="996633"/>
                </a:solidFill>
                <a:latin typeface="+mj-lt"/>
              </a:rPr>
              <a:t>triển</a:t>
            </a:r>
            <a:r>
              <a:rPr lang="en-US" altLang="en-US" dirty="0">
                <a:solidFill>
                  <a:srgbClr val="996633"/>
                </a:solidFill>
                <a:latin typeface="+mj-lt"/>
              </a:rPr>
              <a:t> CSHT </a:t>
            </a:r>
            <a:r>
              <a:rPr lang="en-US" altLang="en-US" dirty="0" err="1">
                <a:solidFill>
                  <a:srgbClr val="996633"/>
                </a:solidFill>
                <a:latin typeface="+mj-lt"/>
              </a:rPr>
              <a:t>sinh</a:t>
            </a:r>
            <a:r>
              <a:rPr lang="en-US" altLang="en-US" dirty="0">
                <a:solidFill>
                  <a:srgbClr val="996633"/>
                </a:solidFill>
                <a:latin typeface="+mj-lt"/>
              </a:rPr>
              <a:t> </a:t>
            </a:r>
            <a:r>
              <a:rPr lang="en-US" altLang="en-US" dirty="0" err="1">
                <a:solidFill>
                  <a:srgbClr val="996633"/>
                </a:solidFill>
                <a:latin typeface="+mj-lt"/>
              </a:rPr>
              <a:t>ra</a:t>
            </a:r>
            <a:r>
              <a:rPr lang="en-US" altLang="en-US" dirty="0">
                <a:solidFill>
                  <a:srgbClr val="996633"/>
                </a:solidFill>
                <a:latin typeface="+mj-lt"/>
              </a:rPr>
              <a:t> </a:t>
            </a:r>
            <a:r>
              <a:rPr lang="en-US" altLang="en-US" dirty="0" err="1">
                <a:solidFill>
                  <a:srgbClr val="996633"/>
                </a:solidFill>
                <a:latin typeface="+mj-lt"/>
              </a:rPr>
              <a:t>nó</a:t>
            </a:r>
            <a:r>
              <a:rPr lang="en-US" altLang="en-US" dirty="0">
                <a:solidFill>
                  <a:srgbClr val="996633"/>
                </a:solidFill>
                <a:latin typeface="+mj-lt"/>
              </a:rPr>
              <a:t>; </a:t>
            </a:r>
            <a:r>
              <a:rPr lang="en-US" altLang="en-US" dirty="0" err="1" smtClean="0">
                <a:solidFill>
                  <a:srgbClr val="996633"/>
                </a:solidFill>
                <a:latin typeface="+mj-lt"/>
              </a:rPr>
              <a:t>đồng</a:t>
            </a:r>
            <a:r>
              <a:rPr lang="en-US" altLang="en-US" dirty="0" smtClean="0">
                <a:solidFill>
                  <a:srgbClr val="996633"/>
                </a:solidFill>
                <a:latin typeface="+mj-lt"/>
              </a:rPr>
              <a:t> </a:t>
            </a:r>
            <a:r>
              <a:rPr lang="en-US" altLang="en-US" dirty="0" err="1" smtClean="0">
                <a:solidFill>
                  <a:srgbClr val="996633"/>
                </a:solidFill>
                <a:latin typeface="+mj-lt"/>
              </a:rPr>
              <a:t>thời</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xóa</a:t>
            </a:r>
            <a:r>
              <a:rPr lang="en-US" altLang="en-US" dirty="0" smtClean="0">
                <a:solidFill>
                  <a:srgbClr val="996633"/>
                </a:solidFill>
                <a:latin typeface="+mj-lt"/>
              </a:rPr>
              <a:t> </a:t>
            </a:r>
            <a:r>
              <a:rPr lang="en-US" altLang="en-US" dirty="0" err="1">
                <a:solidFill>
                  <a:srgbClr val="996633"/>
                </a:solidFill>
                <a:latin typeface="+mj-lt"/>
              </a:rPr>
              <a:t>bỏ</a:t>
            </a:r>
            <a:r>
              <a:rPr lang="en-US" altLang="en-US" dirty="0">
                <a:solidFill>
                  <a:srgbClr val="996633"/>
                </a:solidFill>
                <a:latin typeface="+mj-lt"/>
              </a:rPr>
              <a:t> CSHT </a:t>
            </a:r>
            <a:r>
              <a:rPr lang="en-US" altLang="en-US" dirty="0" err="1">
                <a:solidFill>
                  <a:srgbClr val="996633"/>
                </a:solidFill>
                <a:latin typeface="+mj-lt"/>
              </a:rPr>
              <a:t>và</a:t>
            </a:r>
            <a:r>
              <a:rPr lang="en-US" altLang="en-US" dirty="0">
                <a:solidFill>
                  <a:srgbClr val="996633"/>
                </a:solidFill>
                <a:latin typeface="+mj-lt"/>
              </a:rPr>
              <a:t> KTTT </a:t>
            </a:r>
            <a:r>
              <a:rPr lang="en-US" altLang="en-US" dirty="0" err="1">
                <a:solidFill>
                  <a:srgbClr val="996633"/>
                </a:solidFill>
                <a:latin typeface="+mj-lt"/>
              </a:rPr>
              <a:t>cũ</a:t>
            </a:r>
            <a:endParaRPr lang="en-US" altLang="en-US" dirty="0">
              <a:solidFill>
                <a:srgbClr val="996633"/>
              </a:solidFill>
              <a:latin typeface="+mj-lt"/>
            </a:endParaRPr>
          </a:p>
        </p:txBody>
      </p:sp>
      <p:sp>
        <p:nvSpPr>
          <p:cNvPr id="65547" name="AutoShape 11"/>
          <p:cNvSpPr>
            <a:spLocks noChangeArrowheads="1"/>
          </p:cNvSpPr>
          <p:nvPr/>
        </p:nvSpPr>
        <p:spPr bwMode="gray">
          <a:xfrm>
            <a:off x="4151312" y="2446338"/>
            <a:ext cx="7645735" cy="1446212"/>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err="1">
                <a:solidFill>
                  <a:srgbClr val="D60093"/>
                </a:solidFill>
                <a:latin typeface="+mj-lt"/>
              </a:rPr>
              <a:t>Các</a:t>
            </a:r>
            <a:r>
              <a:rPr lang="en-US" altLang="en-US" dirty="0">
                <a:solidFill>
                  <a:srgbClr val="D60093"/>
                </a:solidFill>
                <a:latin typeface="+mj-lt"/>
              </a:rPr>
              <a:t> </a:t>
            </a:r>
            <a:r>
              <a:rPr lang="en-US" altLang="en-US" dirty="0" err="1">
                <a:solidFill>
                  <a:srgbClr val="D60093"/>
                </a:solidFill>
                <a:latin typeface="+mj-lt"/>
              </a:rPr>
              <a:t>bộ</a:t>
            </a:r>
            <a:r>
              <a:rPr lang="en-US" altLang="en-US" dirty="0">
                <a:solidFill>
                  <a:srgbClr val="D60093"/>
                </a:solidFill>
                <a:latin typeface="+mj-lt"/>
              </a:rPr>
              <a:t> </a:t>
            </a:r>
            <a:r>
              <a:rPr lang="en-US" altLang="en-US" dirty="0" err="1">
                <a:solidFill>
                  <a:srgbClr val="D60093"/>
                </a:solidFill>
                <a:latin typeface="+mj-lt"/>
              </a:rPr>
              <a:t>phận</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r>
              <a:rPr lang="en-US" altLang="en-US" dirty="0">
                <a:solidFill>
                  <a:srgbClr val="D60093"/>
                </a:solidFill>
                <a:latin typeface="+mj-lt"/>
              </a:rPr>
              <a:t> </a:t>
            </a:r>
            <a:r>
              <a:rPr lang="en-US" altLang="en-US" dirty="0" err="1">
                <a:solidFill>
                  <a:srgbClr val="D60093"/>
                </a:solidFill>
                <a:latin typeface="+mj-lt"/>
              </a:rPr>
              <a:t>của</a:t>
            </a:r>
            <a:r>
              <a:rPr lang="en-US" altLang="en-US" dirty="0">
                <a:solidFill>
                  <a:srgbClr val="D60093"/>
                </a:solidFill>
                <a:latin typeface="+mj-lt"/>
              </a:rPr>
              <a:t> </a:t>
            </a:r>
            <a:r>
              <a:rPr lang="en-US" altLang="en-US" dirty="0" smtClean="0">
                <a:solidFill>
                  <a:srgbClr val="D60093"/>
                </a:solidFill>
                <a:latin typeface="+mj-lt"/>
              </a:rPr>
              <a:t>KTTT </a:t>
            </a:r>
            <a:r>
              <a:rPr lang="en-US" altLang="en-US" dirty="0" err="1" smtClean="0">
                <a:solidFill>
                  <a:srgbClr val="D60093"/>
                </a:solidFill>
                <a:latin typeface="+mj-lt"/>
              </a:rPr>
              <a:t>đều</a:t>
            </a:r>
            <a:r>
              <a:rPr lang="en-US" altLang="en-US" dirty="0" smtClean="0">
                <a:solidFill>
                  <a:srgbClr val="D60093"/>
                </a:solidFill>
                <a:latin typeface="+mj-lt"/>
              </a:rPr>
              <a:t> </a:t>
            </a:r>
            <a:r>
              <a:rPr lang="en-US" altLang="en-US" dirty="0" err="1">
                <a:solidFill>
                  <a:srgbClr val="D60093"/>
                </a:solidFill>
                <a:latin typeface="+mj-lt"/>
              </a:rPr>
              <a:t>tác</a:t>
            </a:r>
            <a:r>
              <a:rPr lang="en-US" altLang="en-US" dirty="0">
                <a:solidFill>
                  <a:srgbClr val="D60093"/>
                </a:solidFill>
                <a:latin typeface="+mj-lt"/>
              </a:rPr>
              <a:t> </a:t>
            </a:r>
            <a:r>
              <a:rPr lang="en-US" altLang="en-US" dirty="0" err="1">
                <a:solidFill>
                  <a:srgbClr val="D60093"/>
                </a:solidFill>
                <a:latin typeface="+mj-lt"/>
              </a:rPr>
              <a:t>động</a:t>
            </a:r>
            <a:r>
              <a:rPr lang="en-US" altLang="en-US" dirty="0">
                <a:solidFill>
                  <a:srgbClr val="D60093"/>
                </a:solidFill>
                <a:latin typeface="+mj-lt"/>
              </a:rPr>
              <a:t> </a:t>
            </a:r>
            <a:endParaRPr lang="en-US" altLang="en-US" dirty="0" smtClean="0">
              <a:solidFill>
                <a:srgbClr val="D60093"/>
              </a:solidFill>
              <a:latin typeface="+mj-lt"/>
            </a:endParaRPr>
          </a:p>
          <a:p>
            <a:pPr algn="ctr" eaLnBrk="1" hangingPunct="1">
              <a:spcBef>
                <a:spcPct val="0"/>
              </a:spcBef>
              <a:buClrTx/>
              <a:buFontTx/>
              <a:buNone/>
              <a:defRPr/>
            </a:pPr>
            <a:r>
              <a:rPr lang="en-US" altLang="en-US" dirty="0" err="1" smtClean="0">
                <a:solidFill>
                  <a:srgbClr val="D60093"/>
                </a:solidFill>
                <a:latin typeface="+mj-lt"/>
              </a:rPr>
              <a:t>trở</a:t>
            </a:r>
            <a:r>
              <a:rPr lang="en-US" altLang="en-US" dirty="0" smtClean="0">
                <a:solidFill>
                  <a:srgbClr val="D60093"/>
                </a:solidFill>
                <a:latin typeface="+mj-lt"/>
              </a:rPr>
              <a:t> </a:t>
            </a:r>
            <a:r>
              <a:rPr lang="en-US" altLang="en-US" dirty="0" err="1">
                <a:solidFill>
                  <a:srgbClr val="D60093"/>
                </a:solidFill>
                <a:latin typeface="+mj-lt"/>
              </a:rPr>
              <a:t>lại</a:t>
            </a:r>
            <a:r>
              <a:rPr lang="en-US" altLang="en-US" dirty="0">
                <a:solidFill>
                  <a:srgbClr val="D60093"/>
                </a:solidFill>
                <a:latin typeface="+mj-lt"/>
              </a:rPr>
              <a:t> CSHT </a:t>
            </a:r>
            <a:r>
              <a:rPr lang="en-US" altLang="en-US" dirty="0" err="1">
                <a:solidFill>
                  <a:srgbClr val="D60093"/>
                </a:solidFill>
                <a:latin typeface="+mj-lt"/>
              </a:rPr>
              <a:t>với</a:t>
            </a:r>
            <a:r>
              <a:rPr lang="en-US" altLang="en-US" dirty="0">
                <a:solidFill>
                  <a:srgbClr val="D60093"/>
                </a:solidFill>
                <a:latin typeface="+mj-lt"/>
              </a:rPr>
              <a:t> </a:t>
            </a:r>
            <a:r>
              <a:rPr lang="en-US" altLang="en-US" dirty="0" err="1" smtClean="0">
                <a:solidFill>
                  <a:srgbClr val="D60093"/>
                </a:solidFill>
                <a:latin typeface="+mj-lt"/>
              </a:rPr>
              <a:t>những</a:t>
            </a:r>
            <a:r>
              <a:rPr lang="en-US" altLang="en-US" dirty="0" smtClean="0">
                <a:solidFill>
                  <a:srgbClr val="D60093"/>
                </a:solidFill>
                <a:latin typeface="+mj-lt"/>
              </a:rPr>
              <a:t> </a:t>
            </a:r>
            <a:r>
              <a:rPr lang="en-US" altLang="en-US" dirty="0" err="1" smtClean="0">
                <a:solidFill>
                  <a:srgbClr val="D60093"/>
                </a:solidFill>
                <a:latin typeface="+mj-lt"/>
              </a:rPr>
              <a:t>cách</a:t>
            </a:r>
            <a:r>
              <a:rPr lang="en-US" altLang="en-US" dirty="0" smtClean="0">
                <a:solidFill>
                  <a:srgbClr val="D60093"/>
                </a:solidFill>
                <a:latin typeface="+mj-lt"/>
              </a:rPr>
              <a:t> </a:t>
            </a:r>
            <a:r>
              <a:rPr lang="en-US" altLang="en-US" dirty="0" err="1">
                <a:solidFill>
                  <a:srgbClr val="D60093"/>
                </a:solidFill>
                <a:latin typeface="+mj-lt"/>
              </a:rPr>
              <a:t>thức</a:t>
            </a:r>
            <a:r>
              <a:rPr lang="en-US" altLang="en-US" dirty="0">
                <a:solidFill>
                  <a:srgbClr val="D60093"/>
                </a:solidFill>
                <a:latin typeface="+mj-lt"/>
              </a:rPr>
              <a:t> </a:t>
            </a:r>
            <a:r>
              <a:rPr lang="en-US" altLang="en-US" dirty="0" err="1">
                <a:solidFill>
                  <a:srgbClr val="D60093"/>
                </a:solidFill>
                <a:latin typeface="+mj-lt"/>
              </a:rPr>
              <a:t>và</a:t>
            </a:r>
            <a:r>
              <a:rPr lang="en-US" altLang="en-US" dirty="0">
                <a:solidFill>
                  <a:srgbClr val="D60093"/>
                </a:solidFill>
                <a:latin typeface="+mj-lt"/>
              </a:rPr>
              <a:t> </a:t>
            </a:r>
            <a:r>
              <a:rPr lang="en-US" altLang="en-US" dirty="0" err="1">
                <a:solidFill>
                  <a:srgbClr val="D60093"/>
                </a:solidFill>
                <a:latin typeface="+mj-lt"/>
              </a:rPr>
              <a:t>vai</a:t>
            </a:r>
            <a:r>
              <a:rPr lang="en-US" altLang="en-US" dirty="0">
                <a:solidFill>
                  <a:srgbClr val="D60093"/>
                </a:solidFill>
                <a:latin typeface="+mj-lt"/>
              </a:rPr>
              <a:t> </a:t>
            </a:r>
            <a:r>
              <a:rPr lang="en-US" altLang="en-US" dirty="0" err="1">
                <a:solidFill>
                  <a:srgbClr val="D60093"/>
                </a:solidFill>
                <a:latin typeface="+mj-lt"/>
              </a:rPr>
              <a:t>trò</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endParaRPr lang="en-US" altLang="en-US" dirty="0">
              <a:solidFill>
                <a:srgbClr val="D60093"/>
              </a:solidFill>
              <a:latin typeface="+mj-lt"/>
            </a:endParaRPr>
          </a:p>
        </p:txBody>
      </p:sp>
      <p:sp>
        <p:nvSpPr>
          <p:cNvPr id="65548" name="AutoShape 12"/>
          <p:cNvSpPr>
            <a:spLocks noChangeArrowheads="1"/>
          </p:cNvSpPr>
          <p:nvPr/>
        </p:nvSpPr>
        <p:spPr bwMode="gray">
          <a:xfrm>
            <a:off x="3879849" y="4146550"/>
            <a:ext cx="7917197" cy="1676400"/>
          </a:xfrm>
          <a:prstGeom prst="roundRect">
            <a:avLst>
              <a:gd name="adj" fmla="val 50000"/>
            </a:avLst>
          </a:prstGeom>
          <a:solidFill>
            <a:schemeClr val="bg1"/>
          </a:solidFill>
          <a:ln w="38100" algn="ctr">
            <a:solidFill>
              <a:schemeClr val="accent1"/>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dirty="0" err="1">
                <a:solidFill>
                  <a:srgbClr val="000066"/>
                </a:solidFill>
                <a:latin typeface="+mj-lt"/>
              </a:rPr>
              <a:t>Nếu</a:t>
            </a:r>
            <a:r>
              <a:rPr lang="en-US" altLang="en-US" sz="2400" dirty="0">
                <a:solidFill>
                  <a:srgbClr val="000066"/>
                </a:solidFill>
                <a:latin typeface="+mj-lt"/>
              </a:rPr>
              <a:t> KTTT </a:t>
            </a:r>
            <a:r>
              <a:rPr lang="en-US" altLang="en-US" sz="2400" dirty="0" err="1">
                <a:solidFill>
                  <a:srgbClr val="000066"/>
                </a:solidFill>
                <a:latin typeface="+mj-lt"/>
              </a:rPr>
              <a:t>tác</a:t>
            </a:r>
            <a:r>
              <a:rPr lang="en-US" altLang="en-US" sz="2400" dirty="0">
                <a:solidFill>
                  <a:srgbClr val="000066"/>
                </a:solidFill>
                <a:latin typeface="+mj-lt"/>
              </a:rPr>
              <a:t> </a:t>
            </a:r>
            <a:r>
              <a:rPr lang="en-US" altLang="en-US" sz="2400" dirty="0" err="1">
                <a:solidFill>
                  <a:srgbClr val="000066"/>
                </a:solidFill>
                <a:latin typeface="+mj-lt"/>
              </a:rPr>
              <a:t>động</a:t>
            </a:r>
            <a:r>
              <a:rPr lang="en-US" altLang="en-US" sz="2400" dirty="0">
                <a:solidFill>
                  <a:srgbClr val="000066"/>
                </a:solidFill>
                <a:latin typeface="+mj-lt"/>
              </a:rPr>
              <a:t> </a:t>
            </a:r>
            <a:r>
              <a:rPr lang="en-US" altLang="en-US" sz="2400" dirty="0" err="1">
                <a:solidFill>
                  <a:srgbClr val="000066"/>
                </a:solidFill>
                <a:latin typeface="+mj-lt"/>
              </a:rPr>
              <a:t>phù</a:t>
            </a:r>
            <a:r>
              <a:rPr lang="en-US" altLang="en-US" sz="2400" dirty="0">
                <a:solidFill>
                  <a:srgbClr val="000066"/>
                </a:solidFill>
                <a:latin typeface="+mj-lt"/>
              </a:rPr>
              <a:t> </a:t>
            </a:r>
            <a:r>
              <a:rPr lang="en-US" altLang="en-US" sz="2400" dirty="0" err="1">
                <a:solidFill>
                  <a:srgbClr val="000066"/>
                </a:solidFill>
                <a:latin typeface="+mj-lt"/>
              </a:rPr>
              <a:t>hợp</a:t>
            </a:r>
            <a:r>
              <a:rPr lang="en-US" altLang="en-US" sz="2400" dirty="0">
                <a:solidFill>
                  <a:srgbClr val="000066"/>
                </a:solidFill>
                <a:latin typeface="+mj-lt"/>
              </a:rPr>
              <a:t> </a:t>
            </a:r>
            <a:r>
              <a:rPr lang="en-US" altLang="en-US" sz="2400" dirty="0" err="1" smtClean="0">
                <a:solidFill>
                  <a:srgbClr val="000066"/>
                </a:solidFill>
                <a:latin typeface="+mj-lt"/>
              </a:rPr>
              <a:t>với</a:t>
            </a:r>
            <a:r>
              <a:rPr lang="en-US" altLang="en-US" sz="2400" dirty="0" smtClean="0">
                <a:solidFill>
                  <a:srgbClr val="000066"/>
                </a:solidFill>
                <a:latin typeface="+mj-lt"/>
              </a:rPr>
              <a:t> </a:t>
            </a:r>
            <a:r>
              <a:rPr lang="en-US" altLang="en-US" sz="2400" dirty="0" err="1" smtClean="0">
                <a:solidFill>
                  <a:srgbClr val="000066"/>
                </a:solidFill>
                <a:latin typeface="+mj-lt"/>
              </a:rPr>
              <a:t>các</a:t>
            </a:r>
            <a:r>
              <a:rPr lang="en-US" altLang="en-US" sz="2400" dirty="0" smtClean="0">
                <a:solidFill>
                  <a:srgbClr val="000066"/>
                </a:solidFill>
                <a:latin typeface="+mj-lt"/>
              </a:rPr>
              <a:t> </a:t>
            </a:r>
            <a:r>
              <a:rPr lang="en-US" altLang="en-US" sz="2400" dirty="0" err="1">
                <a:solidFill>
                  <a:srgbClr val="000066"/>
                </a:solidFill>
                <a:latin typeface="+mj-lt"/>
              </a:rPr>
              <a:t>quy</a:t>
            </a:r>
            <a:r>
              <a:rPr lang="en-US" altLang="en-US" sz="2400" dirty="0">
                <a:solidFill>
                  <a:srgbClr val="000066"/>
                </a:solidFill>
                <a:latin typeface="+mj-lt"/>
              </a:rPr>
              <a:t> </a:t>
            </a:r>
            <a:r>
              <a:rPr lang="en-US" altLang="en-US" sz="2400" dirty="0" err="1">
                <a:solidFill>
                  <a:srgbClr val="000066"/>
                </a:solidFill>
                <a:latin typeface="+mj-lt"/>
              </a:rPr>
              <a:t>luật</a:t>
            </a:r>
            <a:r>
              <a:rPr lang="en-US" altLang="en-US" sz="2400" dirty="0">
                <a:solidFill>
                  <a:srgbClr val="000066"/>
                </a:solidFill>
                <a:latin typeface="+mj-lt"/>
              </a:rPr>
              <a:t> </a:t>
            </a:r>
            <a:r>
              <a:rPr lang="en-US" altLang="en-US" sz="2400" dirty="0" err="1">
                <a:solidFill>
                  <a:srgbClr val="000066"/>
                </a:solidFill>
                <a:latin typeface="+mj-lt"/>
              </a:rPr>
              <a:t>kinh</a:t>
            </a:r>
            <a:r>
              <a:rPr lang="en-US" altLang="en-US" sz="2400" dirty="0">
                <a:solidFill>
                  <a:srgbClr val="000066"/>
                </a:solidFill>
                <a:latin typeface="+mj-lt"/>
              </a:rPr>
              <a:t> </a:t>
            </a:r>
            <a:r>
              <a:rPr lang="en-US" altLang="en-US" sz="2400" dirty="0" err="1" smtClean="0">
                <a:solidFill>
                  <a:srgbClr val="000066"/>
                </a:solidFill>
                <a:latin typeface="+mj-lt"/>
              </a:rPr>
              <a:t>tế</a:t>
            </a:r>
            <a:endParaRPr lang="en-US" altLang="en-US" sz="2400" dirty="0" smtClean="0">
              <a:solidFill>
                <a:srgbClr val="000066"/>
              </a:solidFill>
              <a:latin typeface="+mj-lt"/>
            </a:endParaRPr>
          </a:p>
          <a:p>
            <a:pPr algn="ctr">
              <a:defRPr/>
            </a:pPr>
            <a:r>
              <a:rPr lang="en-US" altLang="en-US" sz="2400" dirty="0" smtClean="0">
                <a:solidFill>
                  <a:srgbClr val="000066"/>
                </a:solidFill>
                <a:latin typeface="+mj-lt"/>
              </a:rPr>
              <a:t> </a:t>
            </a:r>
            <a:r>
              <a:rPr lang="en-US" altLang="en-US" sz="2400" dirty="0" err="1">
                <a:solidFill>
                  <a:srgbClr val="000066"/>
                </a:solidFill>
                <a:latin typeface="+mj-lt"/>
              </a:rPr>
              <a:t>khách</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thì</a:t>
            </a:r>
            <a:r>
              <a:rPr lang="en-US" altLang="en-US" sz="2400" dirty="0">
                <a:solidFill>
                  <a:srgbClr val="000066"/>
                </a:solidFill>
                <a:latin typeface="+mj-lt"/>
              </a:rPr>
              <a:t> </a:t>
            </a:r>
            <a:r>
              <a:rPr lang="en-US" altLang="en-US" sz="2400" dirty="0" err="1">
                <a:solidFill>
                  <a:srgbClr val="000066"/>
                </a:solidFill>
                <a:latin typeface="+mj-lt"/>
              </a:rPr>
              <a:t>sẽ</a:t>
            </a:r>
            <a:r>
              <a:rPr lang="en-US" altLang="en-US" sz="2400" dirty="0">
                <a:solidFill>
                  <a:srgbClr val="000066"/>
                </a:solidFill>
                <a:latin typeface="+mj-lt"/>
              </a:rPr>
              <a:t> </a:t>
            </a:r>
            <a:r>
              <a:rPr lang="en-US" altLang="en-US" sz="2400" dirty="0" err="1" smtClean="0">
                <a:solidFill>
                  <a:srgbClr val="000066"/>
                </a:solidFill>
                <a:latin typeface="+mj-lt"/>
              </a:rPr>
              <a:t>thúc</a:t>
            </a:r>
            <a:r>
              <a:rPr lang="en-US" altLang="en-US" sz="2400" dirty="0" smtClean="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CSHT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ngược</a:t>
            </a:r>
            <a:r>
              <a:rPr lang="en-US" altLang="en-US" sz="2400" dirty="0">
                <a:solidFill>
                  <a:srgbClr val="000066"/>
                </a:solidFill>
                <a:latin typeface="+mj-lt"/>
              </a:rPr>
              <a:t> </a:t>
            </a:r>
            <a:r>
              <a:rPr lang="en-US" altLang="en-US" sz="2400" dirty="0" err="1">
                <a:solidFill>
                  <a:srgbClr val="000066"/>
                </a:solidFill>
                <a:latin typeface="+mj-lt"/>
              </a:rPr>
              <a:t>lại</a:t>
            </a:r>
            <a:endParaRPr lang="en-US" altLang="en-US" sz="2400" dirty="0">
              <a:solidFill>
                <a:srgbClr val="000066"/>
              </a:solidFill>
              <a:latin typeface="+mj-lt"/>
            </a:endParaRPr>
          </a:p>
        </p:txBody>
      </p:sp>
    </p:spTree>
    <p:extLst>
      <p:ext uri="{BB962C8B-B14F-4D97-AF65-F5344CB8AC3E}">
        <p14:creationId xmlns:p14="http://schemas.microsoft.com/office/powerpoint/2010/main" val="392991124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5544"/>
                                        </p:tgtEl>
                                        <p:attrNameLst>
                                          <p:attrName>style.visibility</p:attrName>
                                        </p:attrNameLst>
                                      </p:cBhvr>
                                      <p:to>
                                        <p:strVal val="visible"/>
                                      </p:to>
                                    </p:set>
                                    <p:animEffect transition="in" filter="checkerboard(across)">
                                      <p:cBhvr>
                                        <p:cTn id="7" dur="500"/>
                                        <p:tgtEl>
                                          <p:spTgt spid="6554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5545"/>
                                        </p:tgtEl>
                                        <p:attrNameLst>
                                          <p:attrName>style.visibility</p:attrName>
                                        </p:attrNameLst>
                                      </p:cBhvr>
                                      <p:to>
                                        <p:strVal val="visible"/>
                                      </p:to>
                                    </p:set>
                                    <p:animEffect transition="in" filter="checkerboard(across)">
                                      <p:cBhvr>
                                        <p:cTn id="10" dur="500"/>
                                        <p:tgtEl>
                                          <p:spTgt spid="6554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65546"/>
                                        </p:tgtEl>
                                        <p:attrNameLst>
                                          <p:attrName>style.visibility</p:attrName>
                                        </p:attrNameLst>
                                      </p:cBhvr>
                                      <p:to>
                                        <p:strVal val="visible"/>
                                      </p:to>
                                    </p:set>
                                    <p:animEffect transition="in" filter="blinds(horizontal)">
                                      <p:cBhvr>
                                        <p:cTn id="15" dur="500"/>
                                        <p:tgtEl>
                                          <p:spTgt spid="6554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5547"/>
                                        </p:tgtEl>
                                        <p:attrNameLst>
                                          <p:attrName>style.visibility</p:attrName>
                                        </p:attrNameLst>
                                      </p:cBhvr>
                                      <p:to>
                                        <p:strVal val="visible"/>
                                      </p:to>
                                    </p:set>
                                    <p:anim calcmode="lin" valueType="num">
                                      <p:cBhvr additive="base">
                                        <p:cTn id="20" dur="500" fill="hold"/>
                                        <p:tgtEl>
                                          <p:spTgt spid="65547"/>
                                        </p:tgtEl>
                                        <p:attrNameLst>
                                          <p:attrName>ppt_x</p:attrName>
                                        </p:attrNameLst>
                                      </p:cBhvr>
                                      <p:tavLst>
                                        <p:tav tm="0">
                                          <p:val>
                                            <p:strVal val="#ppt_x"/>
                                          </p:val>
                                        </p:tav>
                                        <p:tav tm="100000">
                                          <p:val>
                                            <p:strVal val="#ppt_x"/>
                                          </p:val>
                                        </p:tav>
                                      </p:tavLst>
                                    </p:anim>
                                    <p:anim calcmode="lin" valueType="num">
                                      <p:cBhvr additive="base">
                                        <p:cTn id="21" dur="500" fill="hold"/>
                                        <p:tgtEl>
                                          <p:spTgt spid="65547"/>
                                        </p:tgtEl>
                                        <p:attrNameLst>
                                          <p:attrName>ppt_y</p:attrName>
                                        </p:attrNameLst>
                                      </p:cBhvr>
                                      <p:tavLst>
                                        <p:tav tm="0">
                                          <p:val>
                                            <p:strVal val="1+#ppt_h/2"/>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65548"/>
                                        </p:tgtEl>
                                        <p:attrNameLst>
                                          <p:attrName>style.visibility</p:attrName>
                                        </p:attrNameLst>
                                      </p:cBhvr>
                                      <p:to>
                                        <p:strVal val="visible"/>
                                      </p:to>
                                    </p:set>
                                    <p:anim calcmode="lin" valueType="num">
                                      <p:cBhvr>
                                        <p:cTn id="26" dur="1000" fill="hold"/>
                                        <p:tgtEl>
                                          <p:spTgt spid="65548"/>
                                        </p:tgtEl>
                                        <p:attrNameLst>
                                          <p:attrName>ppt_x</p:attrName>
                                        </p:attrNameLst>
                                      </p:cBhvr>
                                      <p:tavLst>
                                        <p:tav tm="0">
                                          <p:val>
                                            <p:strVal val="#ppt_x-.2"/>
                                          </p:val>
                                        </p:tav>
                                        <p:tav tm="100000">
                                          <p:val>
                                            <p:strVal val="#ppt_x"/>
                                          </p:val>
                                        </p:tav>
                                      </p:tavLst>
                                    </p:anim>
                                    <p:anim calcmode="lin" valueType="num">
                                      <p:cBhvr>
                                        <p:cTn id="27" dur="1000" fill="hold"/>
                                        <p:tgtEl>
                                          <p:spTgt spid="65548"/>
                                        </p:tgtEl>
                                        <p:attrNameLst>
                                          <p:attrName>ppt_y</p:attrName>
                                        </p:attrNameLst>
                                      </p:cBhvr>
                                      <p:tavLst>
                                        <p:tav tm="0">
                                          <p:val>
                                            <p:strVal val="#ppt_y"/>
                                          </p:val>
                                        </p:tav>
                                        <p:tav tm="100000">
                                          <p:val>
                                            <p:strVal val="#ppt_y"/>
                                          </p:val>
                                        </p:tav>
                                      </p:tavLst>
                                    </p:anim>
                                    <p:animEffect transition="in" filter="wipe(right)" prLst="gradientSize: 0.1">
                                      <p:cBhvr>
                                        <p:cTn id="28" dur="1000"/>
                                        <p:tgtEl>
                                          <p:spTgt spid="65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5" grpId="0" animBg="1"/>
      <p:bldP spid="65546" grpId="0" animBg="1"/>
      <p:bldP spid="65547" grpId="0" animBg="1"/>
      <p:bldP spid="65548"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31"/>
          <p:cNvSpPr txBox="1">
            <a:spLocks noChangeArrowheads="1"/>
          </p:cNvSpPr>
          <p:nvPr/>
        </p:nvSpPr>
        <p:spPr bwMode="auto">
          <a:xfrm>
            <a:off x="3184525" y="722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 name="TextBox 4"/>
          <p:cNvSpPr txBox="1">
            <a:spLocks noChangeArrowheads="1"/>
          </p:cNvSpPr>
          <p:nvPr/>
        </p:nvSpPr>
        <p:spPr bwMode="auto">
          <a:xfrm>
            <a:off x="1847850" y="258763"/>
            <a:ext cx="8496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pPr>
            <a:r>
              <a:rPr lang="en-US" altLang="en-US" b="1" i="1">
                <a:solidFill>
                  <a:srgbClr val="0033CC"/>
                </a:solidFill>
                <a:latin typeface="Times New Roman" panose="02020603050405020304" pitchFamily="18" charset="0"/>
              </a:rPr>
              <a:t>Vận dụng mối quan hệ giữa CSHT và KTTT vào việc xây dựng, phát triển CSHT và KTTT ở Việt Nam hiện nay</a:t>
            </a:r>
          </a:p>
        </p:txBody>
      </p:sp>
      <p:sp>
        <p:nvSpPr>
          <p:cNvPr id="133157" name="AutoShape 37"/>
          <p:cNvSpPr>
            <a:spLocks noChangeArrowheads="1"/>
          </p:cNvSpPr>
          <p:nvPr/>
        </p:nvSpPr>
        <p:spPr bwMode="auto">
          <a:xfrm>
            <a:off x="2330450" y="1363663"/>
            <a:ext cx="3238500" cy="4826000"/>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sz="2000" dirty="0">
                <a:solidFill>
                  <a:srgbClr val="000066"/>
                </a:solidFill>
                <a:latin typeface="+mj-lt"/>
              </a:rPr>
              <a:t>CSHT ở </a:t>
            </a:r>
            <a:r>
              <a:rPr lang="en-US" altLang="en-US" sz="2000" dirty="0" err="1">
                <a:solidFill>
                  <a:srgbClr val="000066"/>
                </a:solidFill>
                <a:latin typeface="+mj-lt"/>
              </a:rPr>
              <a:t>nước</a:t>
            </a:r>
            <a:r>
              <a:rPr lang="en-US" altLang="en-US" sz="2000" dirty="0">
                <a:solidFill>
                  <a:srgbClr val="000066"/>
                </a:solidFill>
                <a:latin typeface="+mj-lt"/>
              </a:rPr>
              <a:t> ta </a:t>
            </a:r>
            <a:r>
              <a:rPr lang="en-US" altLang="en-US" sz="2000" dirty="0" err="1">
                <a:solidFill>
                  <a:srgbClr val="000066"/>
                </a:solidFill>
                <a:latin typeface="+mj-lt"/>
              </a:rPr>
              <a:t>hiện</a:t>
            </a:r>
            <a:r>
              <a:rPr lang="en-US" altLang="en-US" sz="2000" dirty="0">
                <a:solidFill>
                  <a:srgbClr val="000066"/>
                </a:solidFill>
                <a:latin typeface="+mj-lt"/>
              </a:rPr>
              <a:t> nay </a:t>
            </a:r>
            <a:r>
              <a:rPr lang="en-US" altLang="en-US" sz="2000" dirty="0" err="1">
                <a:solidFill>
                  <a:srgbClr val="000066"/>
                </a:solidFill>
                <a:latin typeface="+mj-lt"/>
              </a:rPr>
              <a:t>là</a:t>
            </a:r>
            <a:r>
              <a:rPr lang="en-US" altLang="en-US" sz="2000" dirty="0">
                <a:solidFill>
                  <a:srgbClr val="000066"/>
                </a:solidFill>
                <a:latin typeface="+mj-lt"/>
              </a:rPr>
              <a:t> </a:t>
            </a:r>
            <a:r>
              <a:rPr lang="en-US" altLang="en-US" sz="2000" dirty="0" err="1">
                <a:solidFill>
                  <a:srgbClr val="000066"/>
                </a:solidFill>
                <a:latin typeface="+mj-lt"/>
              </a:rPr>
              <a:t>nền</a:t>
            </a:r>
            <a:r>
              <a:rPr lang="en-US" altLang="en-US" sz="2000" dirty="0">
                <a:solidFill>
                  <a:srgbClr val="000066"/>
                </a:solidFill>
                <a:latin typeface="+mj-lt"/>
              </a:rPr>
              <a:t> </a:t>
            </a:r>
            <a:r>
              <a:rPr lang="en-US" altLang="en-US" sz="2000" dirty="0" err="1">
                <a:solidFill>
                  <a:srgbClr val="000066"/>
                </a:solidFill>
                <a:latin typeface="+mj-lt"/>
              </a:rPr>
              <a:t>kinh</a:t>
            </a:r>
            <a:r>
              <a:rPr lang="en-US" altLang="en-US" sz="2000" dirty="0">
                <a:solidFill>
                  <a:srgbClr val="000066"/>
                </a:solidFill>
                <a:latin typeface="+mj-lt"/>
              </a:rPr>
              <a:t> </a:t>
            </a:r>
            <a:r>
              <a:rPr lang="en-US" altLang="en-US" sz="2000" dirty="0" err="1">
                <a:solidFill>
                  <a:srgbClr val="000066"/>
                </a:solidFill>
                <a:latin typeface="+mj-lt"/>
              </a:rPr>
              <a:t>tế</a:t>
            </a:r>
            <a:r>
              <a:rPr lang="en-US" altLang="en-US" sz="2000" dirty="0">
                <a:solidFill>
                  <a:srgbClr val="000066"/>
                </a:solidFill>
                <a:latin typeface="+mj-lt"/>
              </a:rPr>
              <a:t>  </a:t>
            </a:r>
            <a:r>
              <a:rPr lang="en-US" altLang="en-US" sz="2000" dirty="0" err="1">
                <a:solidFill>
                  <a:srgbClr val="000066"/>
                </a:solidFill>
                <a:latin typeface="+mj-lt"/>
              </a:rPr>
              <a:t>nhiều</a:t>
            </a:r>
            <a:r>
              <a:rPr lang="en-US" altLang="en-US" sz="2000" dirty="0">
                <a:solidFill>
                  <a:srgbClr val="000066"/>
                </a:solidFill>
                <a:latin typeface="+mj-lt"/>
              </a:rPr>
              <a:t> </a:t>
            </a:r>
            <a:r>
              <a:rPr lang="en-US" altLang="en-US" sz="2000" dirty="0" err="1">
                <a:solidFill>
                  <a:srgbClr val="000066"/>
                </a:solidFill>
                <a:latin typeface="+mj-lt"/>
              </a:rPr>
              <a:t>thành</a:t>
            </a:r>
            <a:r>
              <a:rPr lang="en-US" altLang="en-US" sz="2000" dirty="0">
                <a:solidFill>
                  <a:srgbClr val="000066"/>
                </a:solidFill>
                <a:latin typeface="+mj-lt"/>
              </a:rPr>
              <a:t> </a:t>
            </a:r>
            <a:r>
              <a:rPr lang="en-US" altLang="en-US" sz="2000" dirty="0" err="1">
                <a:solidFill>
                  <a:srgbClr val="000066"/>
                </a:solidFill>
                <a:latin typeface="+mj-lt"/>
              </a:rPr>
              <a:t>phần</a:t>
            </a:r>
            <a:r>
              <a:rPr lang="en-US" altLang="en-US" sz="2000" dirty="0">
                <a:solidFill>
                  <a:srgbClr val="000066"/>
                </a:solidFill>
                <a:latin typeface="+mj-lt"/>
              </a:rPr>
              <a:t> </a:t>
            </a:r>
            <a:r>
              <a:rPr lang="en-US" altLang="en-US" sz="2000" dirty="0" err="1">
                <a:solidFill>
                  <a:srgbClr val="000066"/>
                </a:solidFill>
                <a:latin typeface="+mj-lt"/>
              </a:rPr>
              <a:t>vận</a:t>
            </a:r>
            <a:r>
              <a:rPr lang="en-US" altLang="en-US" sz="2000" dirty="0">
                <a:solidFill>
                  <a:srgbClr val="000066"/>
                </a:solidFill>
                <a:latin typeface="+mj-lt"/>
              </a:rPr>
              <a:t> </a:t>
            </a:r>
            <a:r>
              <a:rPr lang="en-US" altLang="en-US" sz="2000" dirty="0" err="1">
                <a:solidFill>
                  <a:srgbClr val="000066"/>
                </a:solidFill>
                <a:latin typeface="+mj-lt"/>
              </a:rPr>
              <a:t>động</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cơ</a:t>
            </a:r>
            <a:r>
              <a:rPr lang="en-US" altLang="en-US" sz="2000" dirty="0">
                <a:solidFill>
                  <a:srgbClr val="000066"/>
                </a:solidFill>
                <a:latin typeface="+mj-lt"/>
              </a:rPr>
              <a:t> </a:t>
            </a:r>
            <a:r>
              <a:rPr lang="en-US" altLang="en-US" sz="2000" dirty="0" err="1">
                <a:solidFill>
                  <a:srgbClr val="000066"/>
                </a:solidFill>
                <a:latin typeface="+mj-lt"/>
              </a:rPr>
              <a:t>chế</a:t>
            </a:r>
            <a:r>
              <a:rPr lang="en-US" altLang="en-US" sz="2000" dirty="0">
                <a:solidFill>
                  <a:srgbClr val="000066"/>
                </a:solidFill>
                <a:latin typeface="+mj-lt"/>
              </a:rPr>
              <a:t> </a:t>
            </a:r>
            <a:r>
              <a:rPr lang="en-US" altLang="en-US" sz="2000" dirty="0" err="1">
                <a:solidFill>
                  <a:srgbClr val="000066"/>
                </a:solidFill>
                <a:latin typeface="+mj-lt"/>
              </a:rPr>
              <a:t>thị</a:t>
            </a:r>
            <a:r>
              <a:rPr lang="en-US" altLang="en-US" sz="2000" dirty="0">
                <a:solidFill>
                  <a:srgbClr val="000066"/>
                </a:solidFill>
                <a:latin typeface="+mj-lt"/>
              </a:rPr>
              <a:t> </a:t>
            </a:r>
            <a:r>
              <a:rPr lang="en-US" altLang="en-US" sz="2000" dirty="0" err="1">
                <a:solidFill>
                  <a:srgbClr val="000066"/>
                </a:solidFill>
                <a:latin typeface="+mj-lt"/>
              </a:rPr>
              <a:t>trường</a:t>
            </a:r>
            <a:r>
              <a:rPr lang="en-US" altLang="en-US" sz="2000" dirty="0">
                <a:solidFill>
                  <a:srgbClr val="000066"/>
                </a:solidFill>
                <a:latin typeface="+mj-lt"/>
              </a:rPr>
              <a:t> </a:t>
            </a:r>
            <a:r>
              <a:rPr lang="en-US" altLang="en-US" sz="2000" dirty="0" err="1">
                <a:solidFill>
                  <a:srgbClr val="000066"/>
                </a:solidFill>
                <a:latin typeface="+mj-lt"/>
              </a:rPr>
              <a:t>có</a:t>
            </a:r>
            <a:r>
              <a:rPr lang="en-US" altLang="en-US" sz="2000" dirty="0">
                <a:solidFill>
                  <a:srgbClr val="000066"/>
                </a:solidFill>
                <a:latin typeface="+mj-lt"/>
              </a:rPr>
              <a:t> </a:t>
            </a:r>
            <a:r>
              <a:rPr lang="en-US" altLang="en-US" sz="2000" dirty="0" err="1">
                <a:solidFill>
                  <a:srgbClr val="000066"/>
                </a:solidFill>
                <a:latin typeface="+mj-lt"/>
              </a:rPr>
              <a:t>sự</a:t>
            </a:r>
            <a:r>
              <a:rPr lang="en-US" altLang="en-US" sz="2000" dirty="0">
                <a:solidFill>
                  <a:srgbClr val="000066"/>
                </a:solidFill>
                <a:latin typeface="+mj-lt"/>
              </a:rPr>
              <a:t> </a:t>
            </a:r>
            <a:r>
              <a:rPr lang="en-US" altLang="en-US" sz="2000" dirty="0" err="1">
                <a:solidFill>
                  <a:srgbClr val="000066"/>
                </a:solidFill>
                <a:latin typeface="+mj-lt"/>
              </a:rPr>
              <a:t>quản</a:t>
            </a:r>
            <a:r>
              <a:rPr lang="en-US" altLang="en-US" sz="2000" dirty="0">
                <a:solidFill>
                  <a:srgbClr val="000066"/>
                </a:solidFill>
                <a:latin typeface="+mj-lt"/>
              </a:rPr>
              <a:t> </a:t>
            </a:r>
            <a:r>
              <a:rPr lang="en-US" altLang="en-US" sz="2000" dirty="0" err="1">
                <a:solidFill>
                  <a:srgbClr val="000066"/>
                </a:solidFill>
                <a:latin typeface="+mj-lt"/>
              </a:rPr>
              <a:t>lý</a:t>
            </a:r>
            <a:r>
              <a:rPr lang="en-US" altLang="en-US" sz="2000" dirty="0">
                <a:solidFill>
                  <a:srgbClr val="000066"/>
                </a:solidFill>
                <a:latin typeface="+mj-lt"/>
              </a:rPr>
              <a:t> </a:t>
            </a:r>
            <a:r>
              <a:rPr lang="en-US" altLang="en-US" sz="2000" dirty="0" err="1">
                <a:solidFill>
                  <a:srgbClr val="000066"/>
                </a:solidFill>
                <a:latin typeface="+mj-lt"/>
              </a:rPr>
              <a:t>của</a:t>
            </a:r>
            <a:r>
              <a:rPr lang="en-US" altLang="en-US" sz="2000" dirty="0">
                <a:solidFill>
                  <a:srgbClr val="000066"/>
                </a:solidFill>
                <a:latin typeface="+mj-lt"/>
              </a:rPr>
              <a:t> </a:t>
            </a:r>
            <a:r>
              <a:rPr lang="en-US" altLang="en-US" sz="2000" dirty="0" err="1">
                <a:solidFill>
                  <a:srgbClr val="000066"/>
                </a:solidFill>
                <a:latin typeface="+mj-lt"/>
              </a:rPr>
              <a:t>nhà</a:t>
            </a:r>
            <a:r>
              <a:rPr lang="en-US" altLang="en-US" sz="2000" dirty="0">
                <a:solidFill>
                  <a:srgbClr val="000066"/>
                </a:solidFill>
                <a:latin typeface="+mj-lt"/>
              </a:rPr>
              <a:t> </a:t>
            </a:r>
            <a:r>
              <a:rPr lang="en-US" altLang="en-US" sz="2000" dirty="0" err="1">
                <a:solidFill>
                  <a:srgbClr val="000066"/>
                </a:solidFill>
                <a:latin typeface="+mj-lt"/>
              </a:rPr>
              <a:t>nước</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định</a:t>
            </a:r>
            <a:r>
              <a:rPr lang="en-US" altLang="en-US" sz="2000" dirty="0">
                <a:solidFill>
                  <a:srgbClr val="000066"/>
                </a:solidFill>
                <a:latin typeface="+mj-lt"/>
              </a:rPr>
              <a:t> </a:t>
            </a:r>
            <a:r>
              <a:rPr lang="en-US" altLang="en-US" sz="2000" dirty="0" err="1">
                <a:solidFill>
                  <a:srgbClr val="000066"/>
                </a:solidFill>
                <a:latin typeface="+mj-lt"/>
              </a:rPr>
              <a:t>hướng</a:t>
            </a:r>
            <a:r>
              <a:rPr lang="en-US" altLang="en-US" sz="2000" dirty="0">
                <a:solidFill>
                  <a:srgbClr val="000066"/>
                </a:solidFill>
                <a:latin typeface="+mj-lt"/>
              </a:rPr>
              <a:t> </a:t>
            </a:r>
            <a:r>
              <a:rPr lang="en-US" altLang="en-US" sz="2000" dirty="0" err="1">
                <a:solidFill>
                  <a:srgbClr val="000066"/>
                </a:solidFill>
                <a:latin typeface="+mj-lt"/>
              </a:rPr>
              <a:t>xã</a:t>
            </a:r>
            <a:r>
              <a:rPr lang="en-US" altLang="en-US" sz="2000" dirty="0">
                <a:solidFill>
                  <a:srgbClr val="000066"/>
                </a:solidFill>
                <a:latin typeface="+mj-lt"/>
              </a:rPr>
              <a:t> </a:t>
            </a:r>
            <a:r>
              <a:rPr lang="en-US" altLang="en-US" sz="2000" dirty="0" err="1">
                <a:solidFill>
                  <a:srgbClr val="000066"/>
                </a:solidFill>
                <a:latin typeface="+mj-lt"/>
              </a:rPr>
              <a:t>hội</a:t>
            </a:r>
            <a:r>
              <a:rPr lang="en-US" altLang="en-US" sz="2000" dirty="0">
                <a:solidFill>
                  <a:srgbClr val="000066"/>
                </a:solidFill>
                <a:latin typeface="+mj-lt"/>
              </a:rPr>
              <a:t> </a:t>
            </a:r>
            <a:r>
              <a:rPr lang="en-US" altLang="en-US" sz="2000" dirty="0" err="1">
                <a:solidFill>
                  <a:srgbClr val="000066"/>
                </a:solidFill>
                <a:latin typeface="+mj-lt"/>
              </a:rPr>
              <a:t>chủ</a:t>
            </a:r>
            <a:r>
              <a:rPr lang="en-US" altLang="en-US" sz="2000" dirty="0">
                <a:solidFill>
                  <a:srgbClr val="000066"/>
                </a:solidFill>
                <a:latin typeface="+mj-lt"/>
              </a:rPr>
              <a:t> </a:t>
            </a:r>
            <a:r>
              <a:rPr lang="en-US" altLang="en-US" sz="2000" dirty="0" err="1">
                <a:solidFill>
                  <a:srgbClr val="000066"/>
                </a:solidFill>
                <a:latin typeface="+mj-lt"/>
              </a:rPr>
              <a:t>nghĩa</a:t>
            </a:r>
            <a:endParaRPr lang="en-US" altLang="en-US" sz="2000" dirty="0">
              <a:solidFill>
                <a:srgbClr val="000066"/>
              </a:solidFill>
              <a:latin typeface="+mj-lt"/>
            </a:endParaRPr>
          </a:p>
        </p:txBody>
      </p:sp>
      <p:grpSp>
        <p:nvGrpSpPr>
          <p:cNvPr id="6" name="Group 9"/>
          <p:cNvGrpSpPr>
            <a:grpSpLocks/>
          </p:cNvGrpSpPr>
          <p:nvPr/>
        </p:nvGrpSpPr>
        <p:grpSpPr bwMode="auto">
          <a:xfrm>
            <a:off x="5837238" y="1243014"/>
            <a:ext cx="4551362" cy="4294187"/>
            <a:chOff x="1776" y="1440"/>
            <a:chExt cx="3840" cy="2064"/>
          </a:xfrm>
        </p:grpSpPr>
        <p:pic>
          <p:nvPicPr>
            <p:cNvPr id="38400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84011" name="Text Box 14"/>
            <p:cNvSpPr txBox="1">
              <a:spLocks noChangeArrowheads="1"/>
            </p:cNvSpPr>
            <p:nvPr/>
          </p:nvSpPr>
          <p:spPr bwMode="auto">
            <a:xfrm>
              <a:off x="1776" y="3273"/>
              <a:ext cx="1680"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84012" name="Group 15"/>
            <p:cNvGrpSpPr>
              <a:grpSpLocks/>
            </p:cNvGrpSpPr>
            <p:nvPr/>
          </p:nvGrpSpPr>
          <p:grpSpPr bwMode="auto">
            <a:xfrm>
              <a:off x="4792" y="1493"/>
              <a:ext cx="794" cy="2004"/>
              <a:chOff x="3923" y="981"/>
              <a:chExt cx="907" cy="2320"/>
            </a:xfrm>
          </p:grpSpPr>
          <p:pic>
            <p:nvPicPr>
              <p:cNvPr id="38402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8402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84013" name="Group 20"/>
            <p:cNvGrpSpPr>
              <a:grpSpLocks/>
            </p:cNvGrpSpPr>
            <p:nvPr/>
          </p:nvGrpSpPr>
          <p:grpSpPr bwMode="auto">
            <a:xfrm>
              <a:off x="4267" y="1440"/>
              <a:ext cx="1349" cy="970"/>
              <a:chOff x="1428" y="1071"/>
              <a:chExt cx="3539" cy="2574"/>
            </a:xfrm>
          </p:grpSpPr>
          <p:pic>
            <p:nvPicPr>
              <p:cNvPr id="38402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8401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84015" name="Group 26"/>
            <p:cNvGrpSpPr>
              <a:grpSpLocks/>
            </p:cNvGrpSpPr>
            <p:nvPr/>
          </p:nvGrpSpPr>
          <p:grpSpPr bwMode="auto">
            <a:xfrm>
              <a:off x="1874" y="1493"/>
              <a:ext cx="1547" cy="1080"/>
              <a:chOff x="720" y="626"/>
              <a:chExt cx="3696" cy="2302"/>
            </a:xfrm>
          </p:grpSpPr>
          <p:pic>
            <p:nvPicPr>
              <p:cNvPr id="38401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0" name="Text Box 28"/>
              <p:cNvSpPr txBox="1">
                <a:spLocks noChangeArrowheads="1"/>
              </p:cNvSpPr>
              <p:nvPr/>
            </p:nvSpPr>
            <p:spPr bwMode="auto">
              <a:xfrm>
                <a:off x="1102" y="2350"/>
                <a:ext cx="2307" cy="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8402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84016" name="Group 30"/>
            <p:cNvGrpSpPr>
              <a:grpSpLocks/>
            </p:cNvGrpSpPr>
            <p:nvPr/>
          </p:nvGrpSpPr>
          <p:grpSpPr bwMode="auto">
            <a:xfrm>
              <a:off x="1874" y="2495"/>
              <a:ext cx="1547" cy="1009"/>
              <a:chOff x="793" y="1117"/>
              <a:chExt cx="3549" cy="2063"/>
            </a:xfrm>
          </p:grpSpPr>
          <p:pic>
            <p:nvPicPr>
              <p:cNvPr id="38401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0" name="Text Box 33"/>
          <p:cNvSpPr txBox="1">
            <a:spLocks noChangeArrowheads="1"/>
          </p:cNvSpPr>
          <p:nvPr/>
        </p:nvSpPr>
        <p:spPr bwMode="auto">
          <a:xfrm>
            <a:off x="5032376" y="5713413"/>
            <a:ext cx="53308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a:solidFill>
                  <a:srgbClr val="C00000"/>
                </a:solidFill>
              </a:rPr>
              <a:t>C</a:t>
            </a:r>
            <a:r>
              <a:rPr lang="vi-VN" altLang="en-US" sz="1600" b="1">
                <a:solidFill>
                  <a:srgbClr val="C00000"/>
                </a:solidFill>
              </a:rPr>
              <a:t>Ơ</a:t>
            </a:r>
            <a:r>
              <a:rPr lang="en-US" altLang="en-US" sz="1600" b="1">
                <a:solidFill>
                  <a:srgbClr val="C00000"/>
                </a:solidFill>
              </a:rPr>
              <a:t> C</a:t>
            </a:r>
            <a:r>
              <a:rPr lang="vi-VN" altLang="en-US" sz="1600" b="1">
                <a:solidFill>
                  <a:srgbClr val="C00000"/>
                </a:solidFill>
              </a:rPr>
              <a:t>ẤU</a:t>
            </a:r>
            <a:r>
              <a:rPr lang="en-US" altLang="en-US" sz="1600" b="1">
                <a:solidFill>
                  <a:srgbClr val="C00000"/>
                </a:solidFill>
              </a:rPr>
              <a:t> KINH T</a:t>
            </a:r>
            <a:r>
              <a:rPr lang="vi-VN" altLang="en-US" sz="1600" b="1">
                <a:solidFill>
                  <a:srgbClr val="C00000"/>
                </a:solidFill>
              </a:rPr>
              <a:t>Ế</a:t>
            </a:r>
            <a:r>
              <a:rPr lang="en-US" altLang="en-US" sz="1600" b="1">
                <a:solidFill>
                  <a:srgbClr val="C00000"/>
                </a:solidFill>
              </a:rPr>
              <a:t> NHI</a:t>
            </a:r>
            <a:r>
              <a:rPr lang="vi-VN" altLang="en-US" sz="1600" b="1">
                <a:solidFill>
                  <a:srgbClr val="C00000"/>
                </a:solidFill>
              </a:rPr>
              <a:t>ỀU</a:t>
            </a:r>
            <a:r>
              <a:rPr lang="en-US" altLang="en-US" sz="1600" b="1">
                <a:solidFill>
                  <a:srgbClr val="C00000"/>
                </a:solidFill>
              </a:rPr>
              <a:t> TH</a:t>
            </a:r>
            <a:r>
              <a:rPr lang="vi-VN" altLang="en-US" sz="1600" b="1">
                <a:solidFill>
                  <a:srgbClr val="C00000"/>
                </a:solidFill>
              </a:rPr>
              <a:t>ÀNH</a:t>
            </a:r>
            <a:r>
              <a:rPr lang="en-US" altLang="en-US" sz="1600" b="1">
                <a:solidFill>
                  <a:srgbClr val="C00000"/>
                </a:solidFill>
              </a:rPr>
              <a:t> PH</a:t>
            </a:r>
            <a:r>
              <a:rPr lang="vi-VN" altLang="en-US" sz="1600" b="1">
                <a:solidFill>
                  <a:srgbClr val="C00000"/>
                </a:solidFill>
              </a:rPr>
              <a:t>ẦN</a:t>
            </a:r>
            <a:r>
              <a:rPr lang="en-US" altLang="en-US" sz="1600" b="1">
                <a:solidFill>
                  <a:srgbClr val="C00000"/>
                </a:solidFill>
              </a:rPr>
              <a:t>,D</a:t>
            </a:r>
            <a:r>
              <a:rPr lang="vi-VN" altLang="en-US" sz="1600" b="1">
                <a:solidFill>
                  <a:srgbClr val="C00000"/>
                </a:solidFill>
              </a:rPr>
              <a:t>ỰA</a:t>
            </a:r>
            <a:r>
              <a:rPr lang="en-US" altLang="en-US" sz="1600" b="1">
                <a:solidFill>
                  <a:srgbClr val="C00000"/>
                </a:solidFill>
              </a:rPr>
              <a:t> TR</a:t>
            </a:r>
            <a:r>
              <a:rPr lang="vi-VN" altLang="en-US" sz="1600" b="1">
                <a:solidFill>
                  <a:srgbClr val="C00000"/>
                </a:solidFill>
              </a:rPr>
              <a:t>Ê</a:t>
            </a:r>
            <a:r>
              <a:rPr lang="en-US" altLang="en-US" sz="1600" b="1">
                <a:solidFill>
                  <a:srgbClr val="C00000"/>
                </a:solidFill>
              </a:rPr>
              <a:t>N CH</a:t>
            </a:r>
            <a:r>
              <a:rPr lang="vi-VN" altLang="en-US" sz="1600" b="1">
                <a:solidFill>
                  <a:srgbClr val="C00000"/>
                </a:solidFill>
              </a:rPr>
              <a:t>Ế</a:t>
            </a:r>
            <a:r>
              <a:rPr lang="en-US" altLang="en-US" sz="1600" b="1">
                <a:solidFill>
                  <a:srgbClr val="C00000"/>
                </a:solidFill>
              </a:rPr>
              <a:t> </a:t>
            </a:r>
            <a:r>
              <a:rPr lang="vi-VN" altLang="en-US" sz="1600" b="1">
                <a:solidFill>
                  <a:srgbClr val="C00000"/>
                </a:solidFill>
              </a:rPr>
              <a:t>ĐỘ ĐA LOẠI HÌNH SỞ HỮU ... CỦA NƯỚC TA HIỆN NAY</a:t>
            </a:r>
          </a:p>
        </p:txBody>
      </p:sp>
    </p:spTree>
    <p:extLst>
      <p:ext uri="{BB962C8B-B14F-4D97-AF65-F5344CB8AC3E}">
        <p14:creationId xmlns:p14="http://schemas.microsoft.com/office/powerpoint/2010/main" val="780361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3157"/>
                                        </p:tgtEl>
                                        <p:attrNameLst>
                                          <p:attrName>style.visibility</p:attrName>
                                        </p:attrNameLst>
                                      </p:cBhvr>
                                      <p:to>
                                        <p:strVal val="visible"/>
                                      </p:to>
                                    </p:set>
                                    <p:animEffect transition="in" filter="checkerboard(across)">
                                      <p:cBhvr>
                                        <p:cTn id="12" dur="500"/>
                                        <p:tgtEl>
                                          <p:spTgt spid="1331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5"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2000" fill="hold"/>
                                        <p:tgtEl>
                                          <p:spTgt spid="6"/>
                                        </p:tgtEl>
                                        <p:attrNameLst>
                                          <p:attrName>ppt_w</p:attrName>
                                        </p:attrNameLst>
                                      </p:cBhvr>
                                      <p:tavLst>
                                        <p:tav tm="0">
                                          <p:val>
                                            <p:fltVal val="0"/>
                                          </p:val>
                                        </p:tav>
                                        <p:tav tm="100000">
                                          <p:val>
                                            <p:strVal val="#ppt_w"/>
                                          </p:val>
                                        </p:tav>
                                      </p:tavLst>
                                    </p:anim>
                                    <p:anim calcmode="lin" valueType="num">
                                      <p:cBhvr>
                                        <p:cTn id="18" dur="2000" fill="hold"/>
                                        <p:tgtEl>
                                          <p:spTgt spid="6"/>
                                        </p:tgtEl>
                                        <p:attrNameLst>
                                          <p:attrName>ppt_h</p:attrName>
                                        </p:attrNameLst>
                                      </p:cBhvr>
                                      <p:tavLst>
                                        <p:tav tm="0">
                                          <p:val>
                                            <p:fltVal val="0"/>
                                          </p:val>
                                        </p:tav>
                                        <p:tav tm="100000">
                                          <p:val>
                                            <p:strVal val="#ppt_h"/>
                                          </p:val>
                                        </p:tav>
                                      </p:tavLst>
                                    </p:anim>
                                    <p:anim calcmode="lin" valueType="num">
                                      <p:cBhvr>
                                        <p:cTn id="19" dur="2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0" dur="2000" fill="hold"/>
                                        <p:tgtEl>
                                          <p:spTgt spid="6"/>
                                        </p:tgtEl>
                                        <p:attrNameLst>
                                          <p:attrName>ppt_y</p:attrName>
                                        </p:attrNameLst>
                                      </p:cBhvr>
                                      <p:tavLst>
                                        <p:tav tm="0" fmla="#ppt_y+(sin(-2*pi*(1-$))*-#ppt_x+cos(-2*pi*(1-$))*(1-#ppt_y))*(1-$)">
                                          <p:val>
                                            <p:fltVal val="0"/>
                                          </p:val>
                                        </p:tav>
                                        <p:tav tm="100000">
                                          <p:val>
                                            <p:fltVal val="1"/>
                                          </p:val>
                                        </p:tav>
                                      </p:tavLst>
                                    </p:anim>
                                  </p:childTnLst>
                                </p:cTn>
                              </p:par>
                            </p:childTnLst>
                          </p:cTn>
                        </p:par>
                        <p:par>
                          <p:cTn id="21" fill="hold" nodeType="afterGroup">
                            <p:stCondLst>
                              <p:cond delay="2000"/>
                            </p:stCondLst>
                            <p:childTnLst>
                              <p:par>
                                <p:cTn id="22" presetID="50" presetClass="entr" presetSubtype="0" decel="10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3"/>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3157" grpId="0" animBg="1"/>
      <p:bldP spid="30"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135188" y="620714"/>
            <a:ext cx="72009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eaLnBrk="1" hangingPunct="1">
              <a:spcBef>
                <a:spcPct val="0"/>
              </a:spcBef>
              <a:buFontTx/>
              <a:buNone/>
              <a:defRPr/>
            </a:pPr>
            <a:r>
              <a:rPr lang="en-US" altLang="en-US" sz="3000" dirty="0">
                <a:solidFill>
                  <a:schemeClr val="tx1"/>
                </a:solidFill>
                <a:latin typeface="Times New Roman" pitchFamily="18" charset="0"/>
              </a:rPr>
              <a:t>* </a:t>
            </a:r>
            <a:r>
              <a:rPr lang="en-US" altLang="en-US" sz="2400" dirty="0" err="1">
                <a:solidFill>
                  <a:schemeClr val="tx1"/>
                </a:solidFill>
                <a:latin typeface="+mj-lt"/>
              </a:rPr>
              <a:t>Kiến</a:t>
            </a:r>
            <a:r>
              <a:rPr lang="en-US" altLang="en-US" sz="2400" dirty="0">
                <a:solidFill>
                  <a:schemeClr val="tx1"/>
                </a:solidFill>
                <a:latin typeface="+mj-lt"/>
              </a:rPr>
              <a:t> </a:t>
            </a:r>
            <a:r>
              <a:rPr lang="en-US" altLang="en-US" sz="2400" dirty="0" err="1">
                <a:solidFill>
                  <a:schemeClr val="tx1"/>
                </a:solidFill>
                <a:latin typeface="+mj-lt"/>
              </a:rPr>
              <a:t>trúc</a:t>
            </a:r>
            <a:r>
              <a:rPr lang="en-US" altLang="en-US" sz="2400" dirty="0">
                <a:solidFill>
                  <a:schemeClr val="tx1"/>
                </a:solidFill>
                <a:latin typeface="+mj-lt"/>
              </a:rPr>
              <a:t> </a:t>
            </a:r>
            <a:r>
              <a:rPr lang="en-US" altLang="en-US" sz="2400" dirty="0" err="1">
                <a:solidFill>
                  <a:schemeClr val="tx1"/>
                </a:solidFill>
                <a:latin typeface="+mj-lt"/>
              </a:rPr>
              <a:t>thượng</a:t>
            </a:r>
            <a:r>
              <a:rPr lang="en-US" altLang="en-US" sz="2400" dirty="0">
                <a:solidFill>
                  <a:schemeClr val="tx1"/>
                </a:solidFill>
                <a:latin typeface="+mj-lt"/>
              </a:rPr>
              <a:t> </a:t>
            </a:r>
            <a:r>
              <a:rPr lang="en-US" altLang="en-US" sz="2400" dirty="0" err="1">
                <a:solidFill>
                  <a:schemeClr val="tx1"/>
                </a:solidFill>
                <a:latin typeface="+mj-lt"/>
              </a:rPr>
              <a:t>tầng</a:t>
            </a:r>
            <a:r>
              <a:rPr lang="en-US" altLang="en-US" sz="2400" dirty="0">
                <a:solidFill>
                  <a:schemeClr val="tx1"/>
                </a:solidFill>
                <a:latin typeface="+mj-lt"/>
              </a:rPr>
              <a:t> ở </a:t>
            </a:r>
            <a:r>
              <a:rPr lang="en-US" altLang="en-US" sz="2400" dirty="0" err="1">
                <a:solidFill>
                  <a:schemeClr val="tx1"/>
                </a:solidFill>
                <a:latin typeface="+mj-lt"/>
              </a:rPr>
              <a:t>nước</a:t>
            </a:r>
            <a:r>
              <a:rPr lang="en-US" altLang="en-US" sz="2400" dirty="0">
                <a:solidFill>
                  <a:schemeClr val="tx1"/>
                </a:solidFill>
                <a:latin typeface="+mj-lt"/>
              </a:rPr>
              <a:t> ta: </a:t>
            </a:r>
          </a:p>
        </p:txBody>
      </p:sp>
      <p:grpSp>
        <p:nvGrpSpPr>
          <p:cNvPr id="67592" name="Group 8"/>
          <p:cNvGrpSpPr>
            <a:grpSpLocks/>
          </p:cNvGrpSpPr>
          <p:nvPr/>
        </p:nvGrpSpPr>
        <p:grpSpPr bwMode="auto">
          <a:xfrm>
            <a:off x="2927350" y="1628776"/>
            <a:ext cx="7061200" cy="1687513"/>
            <a:chOff x="912" y="1008"/>
            <a:chExt cx="3984" cy="912"/>
          </a:xfrm>
        </p:grpSpPr>
        <p:sp>
          <p:nvSpPr>
            <p:cNvPr id="385035" name="AutoShape 9"/>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6" name="Group 10"/>
            <p:cNvGrpSpPr>
              <a:grpSpLocks/>
            </p:cNvGrpSpPr>
            <p:nvPr/>
          </p:nvGrpSpPr>
          <p:grpSpPr bwMode="auto">
            <a:xfrm>
              <a:off x="999" y="1092"/>
              <a:ext cx="768" cy="746"/>
              <a:chOff x="999" y="1092"/>
              <a:chExt cx="768" cy="746"/>
            </a:xfrm>
          </p:grpSpPr>
          <p:sp>
            <p:nvSpPr>
              <p:cNvPr id="385038" name="AutoShape 11"/>
              <p:cNvSpPr>
                <a:spLocks noChangeArrowheads="1"/>
              </p:cNvSpPr>
              <p:nvPr/>
            </p:nvSpPr>
            <p:spPr bwMode="gray">
              <a:xfrm>
                <a:off x="999" y="1092"/>
                <a:ext cx="768"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596" name="Freeform 12"/>
              <p:cNvSpPr>
                <a:spLocks/>
              </p:cNvSpPr>
              <p:nvPr/>
            </p:nvSpPr>
            <p:spPr bwMode="gray">
              <a:xfrm>
                <a:off x="1047" y="1140"/>
                <a:ext cx="384"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597" name="Text Box 13"/>
              <p:cNvSpPr txBox="1">
                <a:spLocks noChangeArrowheads="1"/>
              </p:cNvSpPr>
              <p:nvPr/>
            </p:nvSpPr>
            <p:spPr bwMode="gray">
              <a:xfrm>
                <a:off x="1322" y="1295"/>
                <a:ext cx="104"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7" name="Text Box 14"/>
            <p:cNvSpPr txBox="1">
              <a:spLocks noChangeArrowheads="1"/>
            </p:cNvSpPr>
            <p:nvPr/>
          </p:nvSpPr>
          <p:spPr bwMode="gray">
            <a:xfrm>
              <a:off x="1872" y="1149"/>
              <a:ext cx="2928" cy="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latin typeface="Times New Roman" panose="02020603050405020304" pitchFamily="18" charset="0"/>
                </a:rPr>
                <a:t> </a:t>
              </a:r>
              <a:r>
                <a:rPr lang="en-US" altLang="en-US" sz="2600" i="1">
                  <a:solidFill>
                    <a:srgbClr val="000066"/>
                  </a:solidFill>
                  <a:latin typeface="Times New Roman" panose="02020603050405020304" pitchFamily="18" charset="0"/>
                </a:rPr>
                <a:t>Lấy chủ nghĩa Mác – Lênin và tư tưởng Hồ Chí Minh làm kim chỉ nam cho mọi hành động…</a:t>
              </a:r>
            </a:p>
          </p:txBody>
        </p:sp>
      </p:grpSp>
      <p:grpSp>
        <p:nvGrpSpPr>
          <p:cNvPr id="67599" name="Group 15"/>
          <p:cNvGrpSpPr>
            <a:grpSpLocks/>
          </p:cNvGrpSpPr>
          <p:nvPr/>
        </p:nvGrpSpPr>
        <p:grpSpPr bwMode="auto">
          <a:xfrm>
            <a:off x="2927351" y="4000501"/>
            <a:ext cx="6950075" cy="1971675"/>
            <a:chOff x="912" y="1008"/>
            <a:chExt cx="3984" cy="956"/>
          </a:xfrm>
        </p:grpSpPr>
        <p:sp>
          <p:nvSpPr>
            <p:cNvPr id="385029" name="AutoShape 16"/>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0" name="Group 17"/>
            <p:cNvGrpSpPr>
              <a:grpSpLocks/>
            </p:cNvGrpSpPr>
            <p:nvPr/>
          </p:nvGrpSpPr>
          <p:grpSpPr bwMode="auto">
            <a:xfrm>
              <a:off x="999" y="1092"/>
              <a:ext cx="768" cy="746"/>
              <a:chOff x="999" y="1092"/>
              <a:chExt cx="768" cy="746"/>
            </a:xfrm>
          </p:grpSpPr>
          <p:sp>
            <p:nvSpPr>
              <p:cNvPr id="385032" name="AutoShape 18"/>
              <p:cNvSpPr>
                <a:spLocks noChangeArrowheads="1"/>
              </p:cNvSpPr>
              <p:nvPr/>
            </p:nvSpPr>
            <p:spPr bwMode="gray">
              <a:xfrm>
                <a:off x="999" y="1092"/>
                <a:ext cx="76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603" name="Freeform 19"/>
              <p:cNvSpPr>
                <a:spLocks/>
              </p:cNvSpPr>
              <p:nvPr/>
            </p:nvSpPr>
            <p:spPr bwMode="gray">
              <a:xfrm>
                <a:off x="1049" y="1140"/>
                <a:ext cx="384"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604" name="Text Box 20"/>
              <p:cNvSpPr txBox="1">
                <a:spLocks noChangeArrowheads="1"/>
              </p:cNvSpPr>
              <p:nvPr/>
            </p:nvSpPr>
            <p:spPr bwMode="gray">
              <a:xfrm>
                <a:off x="1325" y="1295"/>
                <a:ext cx="106" cy="1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1" name="Text Box 21"/>
            <p:cNvSpPr txBox="1">
              <a:spLocks noChangeArrowheads="1"/>
            </p:cNvSpPr>
            <p:nvPr/>
          </p:nvSpPr>
          <p:spPr bwMode="gray">
            <a:xfrm>
              <a:off x="1872" y="1149"/>
              <a:ext cx="292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solidFill>
                    <a:srgbClr val="000066"/>
                  </a:solidFill>
                  <a:latin typeface="Times New Roman" panose="02020603050405020304" pitchFamily="18" charset="0"/>
                </a:rPr>
                <a:t>Xây dựng hệ thống chính trị xã hội chủ nghĩa mang bản chất của giai cấp công nhân dưới sự lãnh đạo của Đảng…</a:t>
              </a:r>
            </a:p>
          </p:txBody>
        </p:sp>
      </p:grpSp>
    </p:spTree>
    <p:extLst>
      <p:ext uri="{BB962C8B-B14F-4D97-AF65-F5344CB8AC3E}">
        <p14:creationId xmlns:p14="http://schemas.microsoft.com/office/powerpoint/2010/main" val="3456241626"/>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80">
                                          <p:stCondLst>
                                            <p:cond delay="0"/>
                                          </p:stCondLst>
                                        </p:cTn>
                                        <p:tgtEl>
                                          <p:spTgt spid="5"/>
                                        </p:tgtEl>
                                      </p:cBhvr>
                                    </p:animEffect>
                                    <p:anim calcmode="lin" valueType="num">
                                      <p:cBhvr>
                                        <p:cTn id="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13" dur="26">
                                          <p:stCondLst>
                                            <p:cond delay="650"/>
                                          </p:stCondLst>
                                        </p:cTn>
                                        <p:tgtEl>
                                          <p:spTgt spid="5"/>
                                        </p:tgtEl>
                                      </p:cBhvr>
                                      <p:to x="100000" y="60000"/>
                                    </p:animScale>
                                    <p:animScale>
                                      <p:cBhvr>
                                        <p:cTn id="14" dur="166" decel="50000">
                                          <p:stCondLst>
                                            <p:cond delay="676"/>
                                          </p:stCondLst>
                                        </p:cTn>
                                        <p:tgtEl>
                                          <p:spTgt spid="5"/>
                                        </p:tgtEl>
                                      </p:cBhvr>
                                      <p:to x="100000" y="100000"/>
                                    </p:animScale>
                                    <p:animScale>
                                      <p:cBhvr>
                                        <p:cTn id="15" dur="26">
                                          <p:stCondLst>
                                            <p:cond delay="1312"/>
                                          </p:stCondLst>
                                        </p:cTn>
                                        <p:tgtEl>
                                          <p:spTgt spid="5"/>
                                        </p:tgtEl>
                                      </p:cBhvr>
                                      <p:to x="100000" y="80000"/>
                                    </p:animScale>
                                    <p:animScale>
                                      <p:cBhvr>
                                        <p:cTn id="16" dur="166" decel="50000">
                                          <p:stCondLst>
                                            <p:cond delay="1338"/>
                                          </p:stCondLst>
                                        </p:cTn>
                                        <p:tgtEl>
                                          <p:spTgt spid="5"/>
                                        </p:tgtEl>
                                      </p:cBhvr>
                                      <p:to x="100000" y="100000"/>
                                    </p:animScale>
                                    <p:animScale>
                                      <p:cBhvr>
                                        <p:cTn id="17" dur="26">
                                          <p:stCondLst>
                                            <p:cond delay="1642"/>
                                          </p:stCondLst>
                                        </p:cTn>
                                        <p:tgtEl>
                                          <p:spTgt spid="5"/>
                                        </p:tgtEl>
                                      </p:cBhvr>
                                      <p:to x="100000" y="90000"/>
                                    </p:animScale>
                                    <p:animScale>
                                      <p:cBhvr>
                                        <p:cTn id="18" dur="166" decel="50000">
                                          <p:stCondLst>
                                            <p:cond delay="1668"/>
                                          </p:stCondLst>
                                        </p:cTn>
                                        <p:tgtEl>
                                          <p:spTgt spid="5"/>
                                        </p:tgtEl>
                                      </p:cBhvr>
                                      <p:to x="100000" y="100000"/>
                                    </p:animScale>
                                    <p:animScale>
                                      <p:cBhvr>
                                        <p:cTn id="19" dur="26">
                                          <p:stCondLst>
                                            <p:cond delay="1808"/>
                                          </p:stCondLst>
                                        </p:cTn>
                                        <p:tgtEl>
                                          <p:spTgt spid="5"/>
                                        </p:tgtEl>
                                      </p:cBhvr>
                                      <p:to x="100000" y="95000"/>
                                    </p:animScale>
                                    <p:animScale>
                                      <p:cBhvr>
                                        <p:cTn id="20" dur="166" decel="50000">
                                          <p:stCondLst>
                                            <p:cond delay="1834"/>
                                          </p:stCondLst>
                                        </p:cTn>
                                        <p:tgtEl>
                                          <p:spTgt spid="5"/>
                                        </p:tgtEl>
                                      </p:cBhvr>
                                      <p:to x="100000" y="100000"/>
                                    </p:animScale>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nodeType="clickEffect">
                                  <p:stCondLst>
                                    <p:cond delay="0"/>
                                  </p:stCondLst>
                                  <p:childTnLst>
                                    <p:set>
                                      <p:cBhvr>
                                        <p:cTn id="24" dur="1" fill="hold">
                                          <p:stCondLst>
                                            <p:cond delay="0"/>
                                          </p:stCondLst>
                                        </p:cTn>
                                        <p:tgtEl>
                                          <p:spTgt spid="67592"/>
                                        </p:tgtEl>
                                        <p:attrNameLst>
                                          <p:attrName>style.visibility</p:attrName>
                                        </p:attrNameLst>
                                      </p:cBhvr>
                                      <p:to>
                                        <p:strVal val="visible"/>
                                      </p:to>
                                    </p:set>
                                    <p:anim calcmode="lin" valueType="num">
                                      <p:cBhvr additive="base">
                                        <p:cTn id="25" dur="500" fill="hold"/>
                                        <p:tgtEl>
                                          <p:spTgt spid="67592"/>
                                        </p:tgtEl>
                                        <p:attrNameLst>
                                          <p:attrName>ppt_x</p:attrName>
                                        </p:attrNameLst>
                                      </p:cBhvr>
                                      <p:tavLst>
                                        <p:tav tm="0">
                                          <p:val>
                                            <p:strVal val="#ppt_x"/>
                                          </p:val>
                                        </p:tav>
                                        <p:tav tm="100000">
                                          <p:val>
                                            <p:strVal val="#ppt_x"/>
                                          </p:val>
                                        </p:tav>
                                      </p:tavLst>
                                    </p:anim>
                                    <p:anim calcmode="lin" valueType="num">
                                      <p:cBhvr additive="base">
                                        <p:cTn id="26" dur="500" fill="hold"/>
                                        <p:tgtEl>
                                          <p:spTgt spid="67592"/>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nodeType="clickEffect">
                                  <p:stCondLst>
                                    <p:cond delay="0"/>
                                  </p:stCondLst>
                                  <p:childTnLst>
                                    <p:set>
                                      <p:cBhvr>
                                        <p:cTn id="30" dur="1" fill="hold">
                                          <p:stCondLst>
                                            <p:cond delay="0"/>
                                          </p:stCondLst>
                                        </p:cTn>
                                        <p:tgtEl>
                                          <p:spTgt spid="67599"/>
                                        </p:tgtEl>
                                        <p:attrNameLst>
                                          <p:attrName>style.visibility</p:attrName>
                                        </p:attrNameLst>
                                      </p:cBhvr>
                                      <p:to>
                                        <p:strVal val="visible"/>
                                      </p:to>
                                    </p:set>
                                    <p:anim calcmode="lin" valueType="num">
                                      <p:cBhvr additive="base">
                                        <p:cTn id="31" dur="500" fill="hold"/>
                                        <p:tgtEl>
                                          <p:spTgt spid="67599"/>
                                        </p:tgtEl>
                                        <p:attrNameLst>
                                          <p:attrName>ppt_x</p:attrName>
                                        </p:attrNameLst>
                                      </p:cBhvr>
                                      <p:tavLst>
                                        <p:tav tm="0">
                                          <p:val>
                                            <p:strVal val="#ppt_x"/>
                                          </p:val>
                                        </p:tav>
                                        <p:tav tm="100000">
                                          <p:val>
                                            <p:strVal val="#ppt_x"/>
                                          </p:val>
                                        </p:tav>
                                      </p:tavLst>
                                    </p:anim>
                                    <p:anim calcmode="lin" valueType="num">
                                      <p:cBhvr additive="base">
                                        <p:cTn id="32" dur="500" fill="hold"/>
                                        <p:tgtEl>
                                          <p:spTgt spid="675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063750" y="260351"/>
            <a:ext cx="828040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spcBef>
                <a:spcPct val="0"/>
              </a:spcBef>
              <a:buFontTx/>
              <a:buNone/>
              <a:defRPr/>
            </a:pPr>
            <a:r>
              <a:rPr lang="en-US" altLang="en-US" sz="2400" dirty="0">
                <a:solidFill>
                  <a:schemeClr val="tx1"/>
                </a:solidFill>
                <a:latin typeface="+mj-lt"/>
              </a:rPr>
              <a:t>* </a:t>
            </a:r>
            <a:r>
              <a:rPr lang="en-US" altLang="en-US" sz="2400" dirty="0" err="1">
                <a:solidFill>
                  <a:srgbClr val="000066"/>
                </a:solidFill>
                <a:latin typeface="+mj-lt"/>
              </a:rPr>
              <a:t>Trong</a:t>
            </a:r>
            <a:r>
              <a:rPr lang="en-US" altLang="en-US" sz="2400" dirty="0">
                <a:solidFill>
                  <a:srgbClr val="000066"/>
                </a:solidFill>
                <a:latin typeface="+mj-lt"/>
              </a:rPr>
              <a:t> </a:t>
            </a:r>
            <a:r>
              <a:rPr lang="en-US" altLang="en-US" sz="2400" dirty="0" err="1">
                <a:solidFill>
                  <a:srgbClr val="000066"/>
                </a:solidFill>
                <a:latin typeface="+mj-lt"/>
              </a:rPr>
              <a:t>giai</a:t>
            </a:r>
            <a:r>
              <a:rPr lang="en-US" altLang="en-US" sz="2400" dirty="0">
                <a:solidFill>
                  <a:srgbClr val="000066"/>
                </a:solidFill>
                <a:latin typeface="+mj-lt"/>
              </a:rPr>
              <a:t> </a:t>
            </a:r>
            <a:r>
              <a:rPr lang="en-US" altLang="en-US" sz="2400" dirty="0" err="1">
                <a:solidFill>
                  <a:srgbClr val="000066"/>
                </a:solidFill>
                <a:latin typeface="+mj-lt"/>
              </a:rPr>
              <a:t>đoạn</a:t>
            </a:r>
            <a:r>
              <a:rPr lang="en-US" altLang="en-US" sz="2400" dirty="0">
                <a:solidFill>
                  <a:srgbClr val="000066"/>
                </a:solidFill>
                <a:latin typeface="+mj-lt"/>
              </a:rPr>
              <a:t> </a:t>
            </a:r>
            <a:r>
              <a:rPr lang="en-US" altLang="en-US" sz="2400" dirty="0" err="1">
                <a:solidFill>
                  <a:srgbClr val="000066"/>
                </a:solidFill>
                <a:latin typeface="+mj-lt"/>
              </a:rPr>
              <a:t>hiện</a:t>
            </a:r>
            <a:r>
              <a:rPr lang="en-US" altLang="en-US" sz="2400" dirty="0">
                <a:solidFill>
                  <a:srgbClr val="000066"/>
                </a:solidFill>
                <a:latin typeface="+mj-lt"/>
              </a:rPr>
              <a:t> nay,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dirty="0" err="1">
                <a:solidFill>
                  <a:srgbClr val="000066"/>
                </a:solidFill>
                <a:latin typeface="+mj-lt"/>
              </a:rPr>
              <a:t>thúc</a:t>
            </a:r>
            <a:r>
              <a:rPr lang="en-US" altLang="en-US" sz="2400" dirty="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a:t>
            </a:r>
            <a:r>
              <a:rPr lang="en-US" altLang="en-US" sz="2400" dirty="0" err="1">
                <a:solidFill>
                  <a:srgbClr val="000066"/>
                </a:solidFill>
                <a:latin typeface="+mj-lt"/>
              </a:rPr>
              <a:t>sự</a:t>
            </a:r>
            <a:r>
              <a:rPr lang="en-US" altLang="en-US" sz="2400" dirty="0">
                <a:solidFill>
                  <a:srgbClr val="000066"/>
                </a:solidFill>
                <a:latin typeface="+mj-lt"/>
              </a:rPr>
              <a: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CSHT  ở </a:t>
            </a:r>
            <a:r>
              <a:rPr lang="en-US" altLang="en-US" sz="2400" dirty="0" err="1">
                <a:solidFill>
                  <a:srgbClr val="000066"/>
                </a:solidFill>
                <a:latin typeface="+mj-lt"/>
              </a:rPr>
              <a:t>nước</a:t>
            </a:r>
            <a:r>
              <a:rPr lang="en-US" altLang="en-US" sz="2400" dirty="0">
                <a:solidFill>
                  <a:srgbClr val="000066"/>
                </a:solidFill>
                <a:latin typeface="+mj-lt"/>
              </a:rPr>
              <a:t> ta </a:t>
            </a:r>
            <a:r>
              <a:rPr lang="en-US" altLang="en-US" sz="2400" dirty="0" err="1">
                <a:solidFill>
                  <a:srgbClr val="000066"/>
                </a:solidFill>
                <a:latin typeface="+mj-lt"/>
              </a:rPr>
              <a:t>chúng</a:t>
            </a:r>
            <a:r>
              <a:rPr lang="en-US" altLang="en-US" sz="2400" dirty="0">
                <a:solidFill>
                  <a:srgbClr val="000066"/>
                </a:solidFill>
                <a:latin typeface="+mj-lt"/>
              </a:rPr>
              <a:t> ta </a:t>
            </a:r>
            <a:r>
              <a:rPr lang="en-US" altLang="en-US" sz="2400" dirty="0" err="1">
                <a:solidFill>
                  <a:srgbClr val="000066"/>
                </a:solidFill>
                <a:latin typeface="+mj-lt"/>
              </a:rPr>
              <a:t>cần</a:t>
            </a:r>
            <a:r>
              <a:rPr lang="en-US" altLang="en-US" sz="2400" dirty="0">
                <a:solidFill>
                  <a:srgbClr val="000066"/>
                </a:solidFill>
                <a:latin typeface="+mj-lt"/>
              </a:rPr>
              <a:t> </a:t>
            </a:r>
            <a:r>
              <a:rPr lang="en-US" altLang="en-US" sz="2400" dirty="0" err="1">
                <a:solidFill>
                  <a:srgbClr val="000066"/>
                </a:solidFill>
                <a:latin typeface="+mj-lt"/>
              </a:rPr>
              <a:t>phải</a:t>
            </a:r>
            <a:r>
              <a:rPr lang="en-US" altLang="en-US" sz="3000" dirty="0">
                <a:solidFill>
                  <a:srgbClr val="000066"/>
                </a:solidFill>
                <a:latin typeface="Times New Roman" pitchFamily="18" charset="0"/>
              </a:rPr>
              <a:t>: </a:t>
            </a:r>
          </a:p>
        </p:txBody>
      </p:sp>
      <p:sp>
        <p:nvSpPr>
          <p:cNvPr id="386051" name="AutoShape 8"/>
          <p:cNvSpPr>
            <a:spLocks noChangeArrowheads="1"/>
          </p:cNvSpPr>
          <p:nvPr/>
        </p:nvSpPr>
        <p:spPr bwMode="ltGray">
          <a:xfrm rot="5400000">
            <a:off x="-898526" y="1474788"/>
            <a:ext cx="4824413" cy="477043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68618" name="AutoShape 10"/>
          <p:cNvSpPr>
            <a:spLocks noChangeArrowheads="1"/>
          </p:cNvSpPr>
          <p:nvPr/>
        </p:nvSpPr>
        <p:spPr bwMode="gray">
          <a:xfrm>
            <a:off x="3871913" y="3843338"/>
            <a:ext cx="6502400" cy="13716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Xây</a:t>
            </a:r>
            <a:r>
              <a:rPr lang="en-US" altLang="en-US" dirty="0">
                <a:latin typeface="+mj-lt"/>
              </a:rPr>
              <a:t> </a:t>
            </a:r>
            <a:r>
              <a:rPr lang="en-US" altLang="en-US" dirty="0" err="1">
                <a:latin typeface="+mj-lt"/>
              </a:rPr>
              <a:t>dựng</a:t>
            </a:r>
            <a:r>
              <a:rPr lang="en-US" altLang="en-US" dirty="0">
                <a:latin typeface="+mj-lt"/>
              </a:rPr>
              <a:t> </a:t>
            </a:r>
            <a:r>
              <a:rPr lang="en-US" altLang="en-US" dirty="0" err="1">
                <a:latin typeface="+mj-lt"/>
              </a:rPr>
              <a:t>nhà</a:t>
            </a:r>
            <a:r>
              <a:rPr lang="en-US" altLang="en-US" dirty="0">
                <a:latin typeface="+mj-lt"/>
              </a:rPr>
              <a:t> </a:t>
            </a:r>
            <a:r>
              <a:rPr lang="en-US" altLang="en-US" dirty="0" err="1">
                <a:latin typeface="+mj-lt"/>
              </a:rPr>
              <a:t>nước</a:t>
            </a:r>
            <a:r>
              <a:rPr lang="en-US" altLang="en-US" dirty="0">
                <a:latin typeface="+mj-lt"/>
              </a:rPr>
              <a:t> </a:t>
            </a:r>
            <a:r>
              <a:rPr lang="en-US" altLang="en-US" dirty="0" err="1">
                <a:latin typeface="+mj-lt"/>
              </a:rPr>
              <a:t>pháp</a:t>
            </a:r>
            <a:r>
              <a:rPr lang="en-US" altLang="en-US" dirty="0">
                <a:latin typeface="+mj-lt"/>
              </a:rPr>
              <a:t> </a:t>
            </a:r>
            <a:r>
              <a:rPr lang="en-US" altLang="en-US" dirty="0" err="1">
                <a:latin typeface="+mj-lt"/>
              </a:rPr>
              <a:t>quyền</a:t>
            </a:r>
            <a:r>
              <a:rPr lang="en-US" altLang="en-US" dirty="0">
                <a:latin typeface="+mj-lt"/>
              </a:rPr>
              <a:t> </a:t>
            </a:r>
            <a:r>
              <a:rPr lang="en-US" altLang="en-US" dirty="0" err="1">
                <a:latin typeface="+mj-lt"/>
              </a:rPr>
              <a:t>xã</a:t>
            </a:r>
            <a:r>
              <a:rPr lang="en-US" altLang="en-US" dirty="0">
                <a:latin typeface="+mj-lt"/>
              </a:rPr>
              <a:t> </a:t>
            </a:r>
            <a:r>
              <a:rPr lang="en-US" altLang="en-US" dirty="0" err="1">
                <a:latin typeface="+mj-lt"/>
              </a:rPr>
              <a:t>hội</a:t>
            </a:r>
            <a:endParaRPr lang="en-US" altLang="en-US" dirty="0">
              <a:latin typeface="+mj-lt"/>
            </a:endParaRPr>
          </a:p>
          <a:p>
            <a:pPr algn="ctr" eaLnBrk="1" hangingPunct="1">
              <a:spcBef>
                <a:spcPct val="0"/>
              </a:spcBef>
              <a:buClrTx/>
              <a:buFontTx/>
              <a:buNone/>
              <a:defRPr/>
            </a:pPr>
            <a:r>
              <a:rPr lang="en-US" altLang="en-US" dirty="0">
                <a:latin typeface="+mj-lt"/>
              </a:rPr>
              <a:t> </a:t>
            </a:r>
            <a:r>
              <a:rPr lang="en-US" altLang="en-US" dirty="0" err="1">
                <a:latin typeface="+mj-lt"/>
              </a:rPr>
              <a:t>chủ</a:t>
            </a:r>
            <a:r>
              <a:rPr lang="en-US" altLang="en-US" dirty="0">
                <a:latin typeface="+mj-lt"/>
              </a:rPr>
              <a:t> </a:t>
            </a:r>
            <a:r>
              <a:rPr lang="en-US" altLang="en-US" dirty="0" err="1" smtClean="0">
                <a:latin typeface="+mj-lt"/>
              </a:rPr>
              <a:t>nghĩa</a:t>
            </a:r>
            <a:r>
              <a:rPr lang="en-US" altLang="en-US" dirty="0" smtClean="0">
                <a:latin typeface="+mj-lt"/>
              </a:rPr>
              <a:t> </a:t>
            </a:r>
            <a:r>
              <a:rPr lang="en-US" altLang="en-US" dirty="0" err="1" smtClean="0">
                <a:latin typeface="+mj-lt"/>
              </a:rPr>
              <a:t>của</a:t>
            </a:r>
            <a:r>
              <a:rPr lang="en-US" altLang="en-US" dirty="0" smtClean="0">
                <a:latin typeface="+mj-lt"/>
              </a:rPr>
              <a:t> </a:t>
            </a:r>
            <a:r>
              <a:rPr lang="en-US" altLang="en-US" dirty="0" err="1" smtClean="0">
                <a:latin typeface="+mj-lt"/>
              </a:rPr>
              <a:t>dân</a:t>
            </a:r>
            <a:r>
              <a:rPr lang="en-US" altLang="en-US" dirty="0" smtClean="0">
                <a:latin typeface="+mj-lt"/>
              </a:rPr>
              <a:t>, do </a:t>
            </a:r>
            <a:r>
              <a:rPr lang="en-US" altLang="en-US" dirty="0" err="1" smtClean="0">
                <a:latin typeface="+mj-lt"/>
              </a:rPr>
              <a:t>dân</a:t>
            </a:r>
            <a:r>
              <a:rPr lang="en-US" altLang="en-US" dirty="0" smtClean="0">
                <a:latin typeface="+mj-lt"/>
              </a:rPr>
              <a:t> </a:t>
            </a:r>
            <a:r>
              <a:rPr lang="en-US" altLang="en-US" dirty="0" err="1" smtClean="0">
                <a:latin typeface="+mj-lt"/>
              </a:rPr>
              <a:t>và</a:t>
            </a:r>
            <a:r>
              <a:rPr lang="en-US" altLang="en-US" dirty="0" smtClean="0">
                <a:latin typeface="+mj-lt"/>
              </a:rPr>
              <a:t> </a:t>
            </a:r>
            <a:r>
              <a:rPr lang="en-US" altLang="en-US" dirty="0" err="1" smtClean="0">
                <a:latin typeface="+mj-lt"/>
              </a:rPr>
              <a:t>vì</a:t>
            </a:r>
            <a:r>
              <a:rPr lang="en-US" altLang="en-US" dirty="0" smtClean="0">
                <a:latin typeface="+mj-lt"/>
              </a:rPr>
              <a:t> </a:t>
            </a:r>
            <a:r>
              <a:rPr lang="en-US" altLang="en-US" dirty="0" err="1" smtClean="0">
                <a:latin typeface="+mj-lt"/>
              </a:rPr>
              <a:t>dân</a:t>
            </a:r>
            <a:r>
              <a:rPr lang="en-US" altLang="en-US" smtClean="0">
                <a:latin typeface="+mj-lt"/>
              </a:rPr>
              <a:t>.</a:t>
            </a:r>
            <a:endParaRPr lang="en-US" altLang="en-US" dirty="0">
              <a:latin typeface="+mj-lt"/>
            </a:endParaRPr>
          </a:p>
        </p:txBody>
      </p:sp>
      <p:sp>
        <p:nvSpPr>
          <p:cNvPr id="68620" name="AutoShape 12"/>
          <p:cNvSpPr>
            <a:spLocks noChangeArrowheads="1"/>
          </p:cNvSpPr>
          <p:nvPr/>
        </p:nvSpPr>
        <p:spPr bwMode="gray">
          <a:xfrm>
            <a:off x="3757613" y="2043113"/>
            <a:ext cx="6534150" cy="99060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Nâng</a:t>
            </a:r>
            <a:r>
              <a:rPr lang="en-US" altLang="en-US" dirty="0">
                <a:latin typeface="+mj-lt"/>
              </a:rPr>
              <a:t> </a:t>
            </a:r>
            <a:r>
              <a:rPr lang="en-US" altLang="en-US" dirty="0" err="1">
                <a:latin typeface="+mj-lt"/>
              </a:rPr>
              <a:t>cao</a:t>
            </a:r>
            <a:r>
              <a:rPr lang="en-US" altLang="en-US" dirty="0">
                <a:latin typeface="+mj-lt"/>
              </a:rPr>
              <a:t> </a:t>
            </a:r>
            <a:r>
              <a:rPr lang="en-US" altLang="en-US" dirty="0" err="1">
                <a:latin typeface="+mj-lt"/>
              </a:rPr>
              <a:t>năng</a:t>
            </a:r>
            <a:r>
              <a:rPr lang="en-US" altLang="en-US" dirty="0">
                <a:latin typeface="+mj-lt"/>
              </a:rPr>
              <a:t> </a:t>
            </a:r>
            <a:r>
              <a:rPr lang="en-US" altLang="en-US" dirty="0" err="1">
                <a:latin typeface="+mj-lt"/>
              </a:rPr>
              <a:t>lực</a:t>
            </a:r>
            <a:r>
              <a:rPr lang="en-US" altLang="en-US" dirty="0">
                <a:latin typeface="+mj-lt"/>
              </a:rPr>
              <a:t> </a:t>
            </a:r>
            <a:r>
              <a:rPr lang="en-US" altLang="en-US" dirty="0" err="1">
                <a:latin typeface="+mj-lt"/>
              </a:rPr>
              <a:t>lãnh</a:t>
            </a:r>
            <a:r>
              <a:rPr lang="en-US" altLang="en-US" dirty="0">
                <a:latin typeface="+mj-lt"/>
              </a:rPr>
              <a:t> </a:t>
            </a:r>
            <a:r>
              <a:rPr lang="en-US" altLang="en-US" dirty="0" err="1">
                <a:latin typeface="+mj-lt"/>
              </a:rPr>
              <a:t>đạo</a:t>
            </a:r>
            <a:r>
              <a:rPr lang="en-US" altLang="en-US" dirty="0">
                <a:latin typeface="+mj-lt"/>
              </a:rPr>
              <a:t> </a:t>
            </a:r>
            <a:r>
              <a:rPr lang="en-US" altLang="en-US" dirty="0" err="1">
                <a:latin typeface="+mj-lt"/>
              </a:rPr>
              <a:t>của</a:t>
            </a:r>
            <a:r>
              <a:rPr lang="en-US" altLang="en-US" dirty="0">
                <a:latin typeface="+mj-lt"/>
              </a:rPr>
              <a:t> </a:t>
            </a:r>
            <a:r>
              <a:rPr lang="en-US" altLang="en-US" dirty="0" err="1">
                <a:latin typeface="+mj-lt"/>
              </a:rPr>
              <a:t>Đảng</a:t>
            </a:r>
            <a:r>
              <a:rPr lang="en-US" altLang="en-US" dirty="0">
                <a:latin typeface="+mj-lt"/>
              </a:rPr>
              <a:t>. </a:t>
            </a:r>
          </a:p>
        </p:txBody>
      </p:sp>
      <p:grpSp>
        <p:nvGrpSpPr>
          <p:cNvPr id="68629" name="Group 21"/>
          <p:cNvGrpSpPr>
            <a:grpSpLocks/>
          </p:cNvGrpSpPr>
          <p:nvPr/>
        </p:nvGrpSpPr>
        <p:grpSpPr bwMode="auto">
          <a:xfrm>
            <a:off x="2762250" y="2178050"/>
            <a:ext cx="1079500" cy="1092200"/>
            <a:chOff x="2078" y="1680"/>
            <a:chExt cx="1615" cy="1615"/>
          </a:xfrm>
        </p:grpSpPr>
        <p:sp>
          <p:nvSpPr>
            <p:cNvPr id="386062" name="Oval 22"/>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3" name="Oval 23"/>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4" name="Oval 24"/>
            <p:cNvSpPr>
              <a:spLocks noChangeArrowheads="1"/>
            </p:cNvSpPr>
            <p:nvPr/>
          </p:nvSpPr>
          <p:spPr bwMode="gray">
            <a:xfrm>
              <a:off x="2254" y="2104"/>
              <a:ext cx="389" cy="768"/>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5" name="Oval 25"/>
            <p:cNvSpPr>
              <a:spLocks noChangeArrowheads="1"/>
            </p:cNvSpPr>
            <p:nvPr/>
          </p:nvSpPr>
          <p:spPr bwMode="gray">
            <a:xfrm>
              <a:off x="2254" y="2104"/>
              <a:ext cx="389" cy="768"/>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6" name="Oval 26"/>
            <p:cNvSpPr>
              <a:spLocks noChangeArrowheads="1"/>
            </p:cNvSpPr>
            <p:nvPr/>
          </p:nvSpPr>
          <p:spPr bwMode="gray">
            <a:xfrm>
              <a:off x="2337" y="2104"/>
              <a:ext cx="1096" cy="768"/>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7" name="Oval 27"/>
            <p:cNvSpPr>
              <a:spLocks noChangeArrowheads="1"/>
            </p:cNvSpPr>
            <p:nvPr/>
          </p:nvSpPr>
          <p:spPr bwMode="gray">
            <a:xfrm>
              <a:off x="2337" y="2104"/>
              <a:ext cx="1096" cy="768"/>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8643" name="Group 35"/>
          <p:cNvGrpSpPr>
            <a:grpSpLocks/>
          </p:cNvGrpSpPr>
          <p:nvPr/>
        </p:nvGrpSpPr>
        <p:grpSpPr bwMode="auto">
          <a:xfrm>
            <a:off x="2844801" y="3905250"/>
            <a:ext cx="1103313" cy="1036638"/>
            <a:chOff x="2078" y="1680"/>
            <a:chExt cx="1615" cy="1615"/>
          </a:xfrm>
        </p:grpSpPr>
        <p:sp>
          <p:nvSpPr>
            <p:cNvPr id="386056" name="Oval 36"/>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7" name="Oval 37"/>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8" name="Oval 38"/>
            <p:cNvSpPr>
              <a:spLocks noChangeArrowheads="1"/>
            </p:cNvSpPr>
            <p:nvPr/>
          </p:nvSpPr>
          <p:spPr bwMode="gray">
            <a:xfrm>
              <a:off x="2254" y="2083"/>
              <a:ext cx="380" cy="809"/>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9" name="Oval 39"/>
            <p:cNvSpPr>
              <a:spLocks noChangeArrowheads="1"/>
            </p:cNvSpPr>
            <p:nvPr/>
          </p:nvSpPr>
          <p:spPr bwMode="gray">
            <a:xfrm>
              <a:off x="2254" y="2083"/>
              <a:ext cx="380" cy="809"/>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0" name="Oval 40"/>
            <p:cNvSpPr>
              <a:spLocks noChangeArrowheads="1"/>
            </p:cNvSpPr>
            <p:nvPr/>
          </p:nvSpPr>
          <p:spPr bwMode="gray">
            <a:xfrm>
              <a:off x="2337" y="2083"/>
              <a:ext cx="1096" cy="809"/>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1" name="Oval 41"/>
            <p:cNvSpPr>
              <a:spLocks noChangeArrowheads="1"/>
            </p:cNvSpPr>
            <p:nvPr/>
          </p:nvSpPr>
          <p:spPr bwMode="gray">
            <a:xfrm>
              <a:off x="2337" y="2083"/>
              <a:ext cx="1096" cy="809"/>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Tree>
    <p:extLst>
      <p:ext uri="{BB962C8B-B14F-4D97-AF65-F5344CB8AC3E}">
        <p14:creationId xmlns:p14="http://schemas.microsoft.com/office/powerpoint/2010/main" val="111416957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ppt_x</p:attrName>
                                        </p:attrNameLst>
                                      </p:cBhvr>
                                      <p:tavLst>
                                        <p:tav tm="0">
                                          <p:val>
                                            <p:strVal val="#ppt_x-.2"/>
                                          </p:val>
                                        </p:tav>
                                        <p:tav tm="100000">
                                          <p:val>
                                            <p:strVal val="#ppt_x"/>
                                          </p:val>
                                        </p:tav>
                                      </p:tavLst>
                                    </p:anim>
                                    <p:anim calcmode="lin" valueType="num">
                                      <p:cBhvr>
                                        <p:cTn id="8"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9" dur="10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68620"/>
                                        </p:tgtEl>
                                        <p:attrNameLst>
                                          <p:attrName>style.visibility</p:attrName>
                                        </p:attrNameLst>
                                      </p:cBhvr>
                                      <p:to>
                                        <p:strVal val="visible"/>
                                      </p:to>
                                    </p:set>
                                    <p:animEffect transition="in" filter="checkerboard(across)">
                                      <p:cBhvr>
                                        <p:cTn id="14" dur="500"/>
                                        <p:tgtEl>
                                          <p:spTgt spid="68620"/>
                                        </p:tgtEl>
                                      </p:cBhvr>
                                    </p:animEffect>
                                  </p:childTnLst>
                                </p:cTn>
                              </p:par>
                              <p:par>
                                <p:cTn id="15" presetID="5" presetClass="entr" presetSubtype="10" fill="hold" nodeType="withEffect">
                                  <p:stCondLst>
                                    <p:cond delay="0"/>
                                  </p:stCondLst>
                                  <p:childTnLst>
                                    <p:set>
                                      <p:cBhvr>
                                        <p:cTn id="16" dur="1" fill="hold">
                                          <p:stCondLst>
                                            <p:cond delay="0"/>
                                          </p:stCondLst>
                                        </p:cTn>
                                        <p:tgtEl>
                                          <p:spTgt spid="68629"/>
                                        </p:tgtEl>
                                        <p:attrNameLst>
                                          <p:attrName>style.visibility</p:attrName>
                                        </p:attrNameLst>
                                      </p:cBhvr>
                                      <p:to>
                                        <p:strVal val="visible"/>
                                      </p:to>
                                    </p:set>
                                    <p:animEffect transition="in" filter="checkerboard(across)">
                                      <p:cBhvr>
                                        <p:cTn id="17" dur="500"/>
                                        <p:tgtEl>
                                          <p:spTgt spid="686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9" presetClass="entr" presetSubtype="0" fill="hold" grpId="0" nodeType="clickEffect">
                                  <p:stCondLst>
                                    <p:cond delay="0"/>
                                  </p:stCondLst>
                                  <p:childTnLst>
                                    <p:set>
                                      <p:cBhvr>
                                        <p:cTn id="21" dur="1" fill="hold">
                                          <p:stCondLst>
                                            <p:cond delay="0"/>
                                          </p:stCondLst>
                                        </p:cTn>
                                        <p:tgtEl>
                                          <p:spTgt spid="68618"/>
                                        </p:tgtEl>
                                        <p:attrNameLst>
                                          <p:attrName>style.visibility</p:attrName>
                                        </p:attrNameLst>
                                      </p:cBhvr>
                                      <p:to>
                                        <p:strVal val="visible"/>
                                      </p:to>
                                    </p:set>
                                    <p:anim calcmode="lin" valueType="num">
                                      <p:cBhvr>
                                        <p:cTn id="22" dur="1000" fill="hold"/>
                                        <p:tgtEl>
                                          <p:spTgt spid="68618"/>
                                        </p:tgtEl>
                                        <p:attrNameLst>
                                          <p:attrName>ppt_x</p:attrName>
                                        </p:attrNameLst>
                                      </p:cBhvr>
                                      <p:tavLst>
                                        <p:tav tm="0">
                                          <p:val>
                                            <p:strVal val="#ppt_x-.2"/>
                                          </p:val>
                                        </p:tav>
                                        <p:tav tm="100000">
                                          <p:val>
                                            <p:strVal val="#ppt_x"/>
                                          </p:val>
                                        </p:tav>
                                      </p:tavLst>
                                    </p:anim>
                                    <p:anim calcmode="lin" valueType="num">
                                      <p:cBhvr>
                                        <p:cTn id="23" dur="1000" fill="hold"/>
                                        <p:tgtEl>
                                          <p:spTgt spid="68618"/>
                                        </p:tgtEl>
                                        <p:attrNameLst>
                                          <p:attrName>ppt_y</p:attrName>
                                        </p:attrNameLst>
                                      </p:cBhvr>
                                      <p:tavLst>
                                        <p:tav tm="0">
                                          <p:val>
                                            <p:strVal val="#ppt_y"/>
                                          </p:val>
                                        </p:tav>
                                        <p:tav tm="100000">
                                          <p:val>
                                            <p:strVal val="#ppt_y"/>
                                          </p:val>
                                        </p:tav>
                                      </p:tavLst>
                                    </p:anim>
                                    <p:animEffect transition="in" filter="wipe(right)" prLst="gradientSize: 0.1">
                                      <p:cBhvr>
                                        <p:cTn id="24" dur="1000"/>
                                        <p:tgtEl>
                                          <p:spTgt spid="68618"/>
                                        </p:tgtEl>
                                      </p:cBhvr>
                                    </p:animEffect>
                                  </p:childTnLst>
                                </p:cTn>
                              </p:par>
                              <p:par>
                                <p:cTn id="25" presetID="29" presetClass="entr" presetSubtype="0" fill="hold" nodeType="withEffect">
                                  <p:stCondLst>
                                    <p:cond delay="0"/>
                                  </p:stCondLst>
                                  <p:childTnLst>
                                    <p:set>
                                      <p:cBhvr>
                                        <p:cTn id="26" dur="1" fill="hold">
                                          <p:stCondLst>
                                            <p:cond delay="0"/>
                                          </p:stCondLst>
                                        </p:cTn>
                                        <p:tgtEl>
                                          <p:spTgt spid="68643"/>
                                        </p:tgtEl>
                                        <p:attrNameLst>
                                          <p:attrName>style.visibility</p:attrName>
                                        </p:attrNameLst>
                                      </p:cBhvr>
                                      <p:to>
                                        <p:strVal val="visible"/>
                                      </p:to>
                                    </p:set>
                                    <p:anim calcmode="lin" valueType="num">
                                      <p:cBhvr>
                                        <p:cTn id="27" dur="1000" fill="hold"/>
                                        <p:tgtEl>
                                          <p:spTgt spid="68643"/>
                                        </p:tgtEl>
                                        <p:attrNameLst>
                                          <p:attrName>ppt_x</p:attrName>
                                        </p:attrNameLst>
                                      </p:cBhvr>
                                      <p:tavLst>
                                        <p:tav tm="0">
                                          <p:val>
                                            <p:strVal val="#ppt_x-.2"/>
                                          </p:val>
                                        </p:tav>
                                        <p:tav tm="100000">
                                          <p:val>
                                            <p:strVal val="#ppt_x"/>
                                          </p:val>
                                        </p:tav>
                                      </p:tavLst>
                                    </p:anim>
                                    <p:anim calcmode="lin" valueType="num">
                                      <p:cBhvr>
                                        <p:cTn id="28" dur="1000" fill="hold"/>
                                        <p:tgtEl>
                                          <p:spTgt spid="68643"/>
                                        </p:tgtEl>
                                        <p:attrNameLst>
                                          <p:attrName>ppt_y</p:attrName>
                                        </p:attrNameLst>
                                      </p:cBhvr>
                                      <p:tavLst>
                                        <p:tav tm="0">
                                          <p:val>
                                            <p:strVal val="#ppt_y"/>
                                          </p:val>
                                        </p:tav>
                                        <p:tav tm="100000">
                                          <p:val>
                                            <p:strVal val="#ppt_y"/>
                                          </p:val>
                                        </p:tav>
                                      </p:tavLst>
                                    </p:anim>
                                    <p:animEffect transition="in" filter="wipe(right)" prLst="gradientSize: 0.1">
                                      <p:cBhvr>
                                        <p:cTn id="29" dur="1000"/>
                                        <p:tgtEl>
                                          <p:spTgt spid="68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8618" grpId="0" animBg="1"/>
      <p:bldP spid="68620"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ounded Rectangle 27"/>
          <p:cNvSpPr/>
          <p:nvPr/>
        </p:nvSpPr>
        <p:spPr>
          <a:xfrm>
            <a:off x="2011364" y="1751013"/>
            <a:ext cx="2263775"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49" name="Rounded Rectangle 48"/>
          <p:cNvSpPr/>
          <p:nvPr/>
        </p:nvSpPr>
        <p:spPr>
          <a:xfrm>
            <a:off x="4421188" y="1357314"/>
            <a:ext cx="2265362" cy="2249487"/>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6" name="Rounded Rectangle 55"/>
          <p:cNvSpPr/>
          <p:nvPr/>
        </p:nvSpPr>
        <p:spPr>
          <a:xfrm>
            <a:off x="7875588" y="1751013"/>
            <a:ext cx="2265362"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nvGrpSpPr>
          <p:cNvPr id="387077" name="Group 28"/>
          <p:cNvGrpSpPr>
            <a:grpSpLocks/>
          </p:cNvGrpSpPr>
          <p:nvPr/>
        </p:nvGrpSpPr>
        <p:grpSpPr bwMode="auto">
          <a:xfrm>
            <a:off x="1833563" y="1312864"/>
            <a:ext cx="1295400" cy="981075"/>
            <a:chOff x="1719263" y="1719263"/>
            <a:chExt cx="1295399" cy="1023937"/>
          </a:xfrm>
        </p:grpSpPr>
        <p:sp>
          <p:nvSpPr>
            <p:cNvPr id="30" name="Right Arrow 29"/>
            <p:cNvSpPr/>
            <p:nvPr/>
          </p:nvSpPr>
          <p:spPr>
            <a:xfrm>
              <a:off x="1719263" y="1719263"/>
              <a:ext cx="1295399" cy="1023937"/>
            </a:xfrm>
            <a:prstGeom prst="rightArrow">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1" name="Freeform 30"/>
            <p:cNvSpPr/>
            <p:nvPr/>
          </p:nvSpPr>
          <p:spPr>
            <a:xfrm>
              <a:off x="1719263" y="1866723"/>
              <a:ext cx="179387"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8" name="Group 31"/>
          <p:cNvGrpSpPr>
            <a:grpSpLocks/>
          </p:cNvGrpSpPr>
          <p:nvPr/>
        </p:nvGrpSpPr>
        <p:grpSpPr bwMode="auto">
          <a:xfrm>
            <a:off x="3754439" y="1531939"/>
            <a:ext cx="649287" cy="490537"/>
            <a:chOff x="3641720" y="1857374"/>
            <a:chExt cx="649287" cy="657226"/>
          </a:xfrm>
        </p:grpSpPr>
        <p:sp>
          <p:nvSpPr>
            <p:cNvPr id="33" name="Rectangle 32"/>
            <p:cNvSpPr/>
            <p:nvPr/>
          </p:nvSpPr>
          <p:spPr>
            <a:xfrm>
              <a:off x="3641720" y="1967975"/>
              <a:ext cx="649287" cy="546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4" name="Freeform 33"/>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9" name="Group 49"/>
          <p:cNvGrpSpPr>
            <a:grpSpLocks/>
          </p:cNvGrpSpPr>
          <p:nvPr/>
        </p:nvGrpSpPr>
        <p:grpSpPr bwMode="auto">
          <a:xfrm>
            <a:off x="4664075" y="1312864"/>
            <a:ext cx="1295400" cy="981075"/>
            <a:chOff x="1719263" y="1719263"/>
            <a:chExt cx="1295399" cy="1023937"/>
          </a:xfrm>
        </p:grpSpPr>
        <p:sp>
          <p:nvSpPr>
            <p:cNvPr id="51" name="Right Arrow 50"/>
            <p:cNvSpPr/>
            <p:nvPr/>
          </p:nvSpPr>
          <p:spPr>
            <a:xfrm>
              <a:off x="1719263" y="1719263"/>
              <a:ext cx="1295399" cy="1023937"/>
            </a:xfrm>
            <a:prstGeom prst="rightArrow">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2" name="Freeform 51"/>
            <p:cNvSpPr/>
            <p:nvPr/>
          </p:nvSpPr>
          <p:spPr>
            <a:xfrm>
              <a:off x="1719263" y="1866723"/>
              <a:ext cx="179388"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0" name="Group 52"/>
          <p:cNvGrpSpPr>
            <a:grpSpLocks/>
          </p:cNvGrpSpPr>
          <p:nvPr/>
        </p:nvGrpSpPr>
        <p:grpSpPr bwMode="auto">
          <a:xfrm>
            <a:off x="6667500" y="1509713"/>
            <a:ext cx="649288" cy="463550"/>
            <a:chOff x="3641720" y="1857374"/>
            <a:chExt cx="649287" cy="657226"/>
          </a:xfrm>
        </p:grpSpPr>
        <p:sp>
          <p:nvSpPr>
            <p:cNvPr id="54" name="Rectangle 53"/>
            <p:cNvSpPr/>
            <p:nvPr/>
          </p:nvSpPr>
          <p:spPr>
            <a:xfrm>
              <a:off x="3641720" y="1967661"/>
              <a:ext cx="649287" cy="5469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5" name="Freeform 54"/>
            <p:cNvSpPr/>
            <p:nvPr/>
          </p:nvSpPr>
          <p:spPr>
            <a:xfrm flipH="1">
              <a:off x="4162419" y="1857374"/>
              <a:ext cx="128588" cy="112539"/>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1" name="Group 56"/>
          <p:cNvGrpSpPr>
            <a:grpSpLocks/>
          </p:cNvGrpSpPr>
          <p:nvPr/>
        </p:nvGrpSpPr>
        <p:grpSpPr bwMode="auto">
          <a:xfrm>
            <a:off x="7616825" y="1400176"/>
            <a:ext cx="1295400" cy="893763"/>
            <a:chOff x="1719263" y="1719263"/>
            <a:chExt cx="1295399" cy="1023937"/>
          </a:xfrm>
        </p:grpSpPr>
        <p:sp>
          <p:nvSpPr>
            <p:cNvPr id="58" name="Right Arrow 57"/>
            <p:cNvSpPr/>
            <p:nvPr/>
          </p:nvSpPr>
          <p:spPr>
            <a:xfrm>
              <a:off x="1719263" y="1719263"/>
              <a:ext cx="1295399" cy="1023937"/>
            </a:xfrm>
            <a:prstGeom prst="rightArrow">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9" name="Freeform 58"/>
            <p:cNvSpPr/>
            <p:nvPr/>
          </p:nvSpPr>
          <p:spPr>
            <a:xfrm>
              <a:off x="1719263" y="1866579"/>
              <a:ext cx="179388" cy="120035"/>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2" name="Group 59"/>
          <p:cNvGrpSpPr>
            <a:grpSpLocks/>
          </p:cNvGrpSpPr>
          <p:nvPr/>
        </p:nvGrpSpPr>
        <p:grpSpPr bwMode="auto">
          <a:xfrm>
            <a:off x="9586914" y="1557339"/>
            <a:ext cx="649287" cy="490537"/>
            <a:chOff x="3641720" y="1857374"/>
            <a:chExt cx="649287" cy="657226"/>
          </a:xfrm>
        </p:grpSpPr>
        <p:sp>
          <p:nvSpPr>
            <p:cNvPr id="61" name="Rectangle 60"/>
            <p:cNvSpPr/>
            <p:nvPr/>
          </p:nvSpPr>
          <p:spPr>
            <a:xfrm>
              <a:off x="3641720" y="1967975"/>
              <a:ext cx="649287" cy="546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62" name="Freeform 61"/>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sp>
        <p:nvSpPr>
          <p:cNvPr id="387083" name="TextBox 62"/>
          <p:cNvSpPr txBox="1">
            <a:spLocks noChangeArrowheads="1"/>
          </p:cNvSpPr>
          <p:nvPr/>
        </p:nvSpPr>
        <p:spPr bwMode="auto">
          <a:xfrm>
            <a:off x="5876926" y="1469739"/>
            <a:ext cx="8366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C0504D"/>
                </a:solidFill>
              </a:rPr>
              <a:t>02</a:t>
            </a:r>
          </a:p>
        </p:txBody>
      </p:sp>
      <p:sp>
        <p:nvSpPr>
          <p:cNvPr id="387084" name="TextBox 63"/>
          <p:cNvSpPr txBox="1">
            <a:spLocks noChangeArrowheads="1"/>
          </p:cNvSpPr>
          <p:nvPr/>
        </p:nvSpPr>
        <p:spPr bwMode="auto">
          <a:xfrm>
            <a:off x="3065463" y="1498314"/>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4F81BD"/>
                </a:solidFill>
              </a:rPr>
              <a:t>01</a:t>
            </a:r>
          </a:p>
        </p:txBody>
      </p:sp>
      <p:sp>
        <p:nvSpPr>
          <p:cNvPr id="387085" name="TextBox 64"/>
          <p:cNvSpPr txBox="1">
            <a:spLocks noChangeArrowheads="1"/>
          </p:cNvSpPr>
          <p:nvPr/>
        </p:nvSpPr>
        <p:spPr bwMode="auto">
          <a:xfrm>
            <a:off x="8847138" y="1488789"/>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b="1">
                <a:solidFill>
                  <a:srgbClr val="8064A2"/>
                </a:solidFill>
              </a:rPr>
              <a:t>03</a:t>
            </a:r>
          </a:p>
        </p:txBody>
      </p:sp>
      <p:sp>
        <p:nvSpPr>
          <p:cNvPr id="387086" name="Rectangle 65"/>
          <p:cNvSpPr>
            <a:spLocks noChangeArrowheads="1"/>
          </p:cNvSpPr>
          <p:nvPr/>
        </p:nvSpPr>
        <p:spPr bwMode="auto">
          <a:xfrm>
            <a:off x="1819276" y="2228850"/>
            <a:ext cx="1935163"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t>* </a:t>
            </a:r>
            <a:r>
              <a:rPr lang="en-US" sz="1600">
                <a:solidFill>
                  <a:srgbClr val="333399"/>
                </a:solidFill>
              </a:rPr>
              <a:t>Quy luật này là cơ sở khoa học trong việc nhận thức đúng đắn mối quan hệ giữa kinh tế và chính trị.</a:t>
            </a:r>
          </a:p>
          <a:p>
            <a:pPr eaLnBrk="1" hangingPunct="1">
              <a:spcBef>
                <a:spcPct val="0"/>
              </a:spcBef>
              <a:buFontTx/>
              <a:buNone/>
            </a:pPr>
            <a:endParaRPr lang="en-US" altLang="en-US" sz="1400">
              <a:solidFill>
                <a:srgbClr val="4A4644"/>
              </a:solidFill>
            </a:endParaRPr>
          </a:p>
        </p:txBody>
      </p:sp>
      <p:sp>
        <p:nvSpPr>
          <p:cNvPr id="387087" name="Rectangle 68"/>
          <p:cNvSpPr>
            <a:spLocks noChangeArrowheads="1"/>
          </p:cNvSpPr>
          <p:nvPr/>
        </p:nvSpPr>
        <p:spPr bwMode="auto">
          <a:xfrm>
            <a:off x="1757364" y="3824288"/>
            <a:ext cx="2517775" cy="280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333399"/>
                </a:solidFill>
              </a:rPr>
              <a:t>Kinh tế ↔ Chính trị</a:t>
            </a:r>
          </a:p>
          <a:p>
            <a:pPr algn="just" eaLnBrk="1" hangingPunct="1">
              <a:spcBef>
                <a:spcPct val="0"/>
              </a:spcBef>
            </a:pPr>
            <a:r>
              <a:rPr lang="en-US" altLang="en-US" sz="1600">
                <a:solidFill>
                  <a:srgbClr val="333399"/>
                </a:solidFill>
              </a:rPr>
              <a:t>Vai trò của KTTT:</a:t>
            </a:r>
          </a:p>
          <a:p>
            <a:pPr algn="just" eaLnBrk="1" hangingPunct="1">
              <a:spcBef>
                <a:spcPct val="0"/>
              </a:spcBef>
              <a:buFontTx/>
              <a:buChar char="-"/>
            </a:pPr>
            <a:r>
              <a:rPr lang="en-US" altLang="en-US" sz="1600">
                <a:solidFill>
                  <a:srgbClr val="333399"/>
                </a:solidFill>
              </a:rPr>
              <a:t>Vai trò của các GC</a:t>
            </a:r>
          </a:p>
          <a:p>
            <a:pPr algn="just" eaLnBrk="1" hangingPunct="1">
              <a:spcBef>
                <a:spcPct val="0"/>
              </a:spcBef>
              <a:buFontTx/>
              <a:buChar char="-"/>
            </a:pPr>
            <a:r>
              <a:rPr lang="en-US" altLang="en-US" sz="1600">
                <a:solidFill>
                  <a:srgbClr val="333399"/>
                </a:solidFill>
              </a:rPr>
              <a:t>Vai trò của các đảng phái vì sự sống còn của mình</a:t>
            </a:r>
          </a:p>
          <a:p>
            <a:pPr algn="just" eaLnBrk="1" hangingPunct="1">
              <a:spcBef>
                <a:spcPct val="0"/>
              </a:spcBef>
            </a:pPr>
            <a:r>
              <a:rPr lang="en-US" altLang="en-US" sz="1600">
                <a:solidFill>
                  <a:srgbClr val="333399"/>
                </a:solidFill>
              </a:rPr>
              <a:t>Sự tác động của KTTT đối với CSHT chủ yếu thông qua đường lối, c/s của Đảng, NN.</a:t>
            </a:r>
          </a:p>
        </p:txBody>
      </p:sp>
      <p:sp>
        <p:nvSpPr>
          <p:cNvPr id="387088" name="Rectangle 69"/>
          <p:cNvSpPr>
            <a:spLocks noChangeArrowheads="1"/>
          </p:cNvSpPr>
          <p:nvPr/>
        </p:nvSpPr>
        <p:spPr bwMode="auto">
          <a:xfrm>
            <a:off x="4448175" y="2289176"/>
            <a:ext cx="2655888"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solidFill>
                  <a:srgbClr val="006600"/>
                </a:solidFill>
              </a:rPr>
              <a:t>*</a:t>
            </a:r>
            <a:r>
              <a:rPr lang="vi-VN" sz="1600">
                <a:solidFill>
                  <a:srgbClr val="006600"/>
                </a:solidFill>
              </a:rPr>
              <a:t> </a:t>
            </a:r>
            <a:r>
              <a:rPr lang="en-US" sz="1600">
                <a:solidFill>
                  <a:srgbClr val="006600"/>
                </a:solidFill>
              </a:rPr>
              <a:t>Trong nhận thức và thực tiễn, nếu tách rời hoặc tuyệt đối hóa một yếu tố nào giữa kinh tế và chính trị đều dẫn tới sai lầm.</a:t>
            </a:r>
          </a:p>
        </p:txBody>
      </p:sp>
      <p:sp>
        <p:nvSpPr>
          <p:cNvPr id="387089" name="Rectangle 86"/>
          <p:cNvSpPr>
            <a:spLocks noChangeArrowheads="1"/>
          </p:cNvSpPr>
          <p:nvPr/>
        </p:nvSpPr>
        <p:spPr bwMode="auto">
          <a:xfrm>
            <a:off x="7673975" y="2332038"/>
            <a:ext cx="2667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1400">
                <a:solidFill>
                  <a:srgbClr val="660066"/>
                </a:solidFill>
              </a:rPr>
              <a:t>* </a:t>
            </a:r>
            <a:r>
              <a:rPr lang="en-US" altLang="en-US" sz="1800">
                <a:solidFill>
                  <a:srgbClr val="660066"/>
                </a:solidFill>
              </a:rPr>
              <a:t>Đảng ta chủ trương đổi mới toàn diện cả kinh tế và chính trị, trong đó lấy đổi mới Kinh tế làm trọng tâm, đổi mới chính trị từng bước thận trọng.</a:t>
            </a:r>
          </a:p>
        </p:txBody>
      </p:sp>
      <p:sp>
        <p:nvSpPr>
          <p:cNvPr id="387090" name="Rectangle 87"/>
          <p:cNvSpPr>
            <a:spLocks noChangeArrowheads="1"/>
          </p:cNvSpPr>
          <p:nvPr/>
        </p:nvSpPr>
        <p:spPr bwMode="auto">
          <a:xfrm>
            <a:off x="4418014" y="3889375"/>
            <a:ext cx="2867025"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006600"/>
                </a:solidFill>
              </a:rPr>
              <a:t>Nếu tuyệt đối hóa kinh tế, hạ thấp chính trị → QĐDV tầm thường, DVKT → vô chính phủ, bất chấp kỷ cương, pháp luật</a:t>
            </a:r>
          </a:p>
          <a:p>
            <a:pPr algn="just" eaLnBrk="1" hangingPunct="1">
              <a:spcBef>
                <a:spcPct val="0"/>
              </a:spcBef>
            </a:pPr>
            <a:r>
              <a:rPr lang="en-US" altLang="en-US" sz="1600">
                <a:solidFill>
                  <a:srgbClr val="006600"/>
                </a:solidFill>
              </a:rPr>
              <a:t>Nếu tuyệt đối hóa  chính trị, hạ thấp vai trò của kinh tế → Duy tâm, duy ý chí, nôn nóng, chủ quan, đốt cháy giai đoạn.</a:t>
            </a:r>
          </a:p>
        </p:txBody>
      </p:sp>
      <p:sp>
        <p:nvSpPr>
          <p:cNvPr id="35" name="Rectangle 34"/>
          <p:cNvSpPr/>
          <p:nvPr/>
        </p:nvSpPr>
        <p:spPr>
          <a:xfrm>
            <a:off x="3431630" y="260560"/>
            <a:ext cx="5789534" cy="369332"/>
          </a:xfrm>
          <a:prstGeom prst="rect">
            <a:avLst/>
          </a:prstGeom>
        </p:spPr>
        <p:txBody>
          <a:bodyPr wrap="none">
            <a:spAutoFit/>
          </a:bodyPr>
          <a:lstStyle/>
          <a:p>
            <a:pPr>
              <a:defRPr/>
            </a:pPr>
            <a:r>
              <a:rPr lang="en-US" dirty="0">
                <a:ln w="22225">
                  <a:solidFill>
                    <a:schemeClr val="accent2"/>
                  </a:solidFill>
                  <a:prstDash val="solid"/>
                </a:ln>
                <a:solidFill>
                  <a:srgbClr val="FF0000"/>
                </a:solidFill>
                <a:latin typeface="Agency FB"/>
              </a:rPr>
              <a:t>Ý NGHĨA CỦA QUY LUẬT TRONG ĐỜI SỐNG XÃ HỘI</a:t>
            </a:r>
            <a:endParaRPr lang="en-US" dirty="0">
              <a:solidFill>
                <a:srgbClr val="FF0000"/>
              </a:solidFill>
              <a:latin typeface="Agency FB"/>
            </a:endParaRPr>
          </a:p>
        </p:txBody>
      </p:sp>
      <p:grpSp>
        <p:nvGrpSpPr>
          <p:cNvPr id="387092" name="Group 21"/>
          <p:cNvGrpSpPr>
            <a:grpSpLocks/>
          </p:cNvGrpSpPr>
          <p:nvPr/>
        </p:nvGrpSpPr>
        <p:grpSpPr bwMode="auto">
          <a:xfrm>
            <a:off x="1774826" y="836613"/>
            <a:ext cx="8410575" cy="76200"/>
            <a:chOff x="240" y="528"/>
            <a:chExt cx="5298" cy="48"/>
          </a:xfrm>
        </p:grpSpPr>
        <p:sp>
          <p:nvSpPr>
            <p:cNvPr id="38709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7097" name="Line 8"/>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7093" name="Rectangle 1"/>
          <p:cNvSpPr>
            <a:spLocks noChangeArrowheads="1"/>
          </p:cNvSpPr>
          <p:nvPr/>
        </p:nvSpPr>
        <p:spPr bwMode="auto">
          <a:xfrm>
            <a:off x="7673975" y="4949826"/>
            <a:ext cx="2667000"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1800">
                <a:solidFill>
                  <a:srgbClr val="660066"/>
                </a:solidFill>
                <a:latin typeface="Agency FB"/>
              </a:rPr>
              <a:t>Lấy đổi mới Kinh tế làm trọng tâm. </a:t>
            </a:r>
          </a:p>
          <a:p>
            <a:pPr algn="just" eaLnBrk="1" hangingPunct="1">
              <a:spcBef>
                <a:spcPct val="0"/>
              </a:spcBef>
              <a:buFont typeface="Wingdings" panose="05000000000000000000" pitchFamily="2" charset="2"/>
              <a:buChar char="§"/>
            </a:pPr>
            <a:r>
              <a:rPr lang="en-US" altLang="en-US" sz="1800">
                <a:solidFill>
                  <a:srgbClr val="660066"/>
                </a:solidFill>
                <a:latin typeface="Agency FB"/>
              </a:rPr>
              <a:t>Đổi mới chính trị từng bước thận trọng.</a:t>
            </a:r>
          </a:p>
        </p:txBody>
      </p:sp>
      <p:sp>
        <p:nvSpPr>
          <p:cNvPr id="387094" name="Line 19"/>
          <p:cNvSpPr>
            <a:spLocks noChangeShapeType="1"/>
          </p:cNvSpPr>
          <p:nvPr/>
        </p:nvSpPr>
        <p:spPr bwMode="auto">
          <a:xfrm>
            <a:off x="4376738" y="2470150"/>
            <a:ext cx="6350" cy="415448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387095" name="Line 19"/>
          <p:cNvSpPr>
            <a:spLocks noChangeShapeType="1"/>
          </p:cNvSpPr>
          <p:nvPr/>
        </p:nvSpPr>
        <p:spPr bwMode="auto">
          <a:xfrm>
            <a:off x="7558089" y="2481264"/>
            <a:ext cx="58737" cy="41433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992764265"/>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itle 1"/>
          <p:cNvSpPr>
            <a:spLocks noGrp="1"/>
          </p:cNvSpPr>
          <p:nvPr>
            <p:ph type="title"/>
          </p:nvPr>
        </p:nvSpPr>
        <p:spPr>
          <a:xfrm>
            <a:off x="1452563" y="274638"/>
            <a:ext cx="9144001" cy="1143000"/>
          </a:xfrm>
        </p:spPr>
        <p:txBody>
          <a:bodyPr/>
          <a:lstStyle/>
          <a:p>
            <a:r>
              <a:rPr lang="en-US" sz="2400" b="1" dirty="0" smtClean="0">
                <a:solidFill>
                  <a:srgbClr val="660066"/>
                </a:solidFill>
              </a:rPr>
              <a:t>II</a:t>
            </a:r>
            <a:r>
              <a:rPr lang="vi-VN" sz="2400" b="1" dirty="0" smtClean="0">
                <a:solidFill>
                  <a:srgbClr val="660066"/>
                </a:solidFill>
              </a:rPr>
              <a:t>. </a:t>
            </a:r>
            <a:r>
              <a:rPr lang="vi-VN" sz="2400" b="1" dirty="0">
                <a:solidFill>
                  <a:srgbClr val="660066"/>
                </a:solidFill>
              </a:rPr>
              <a:t>Một số nội dung cơ bản của chủ nghĩa Mác -</a:t>
            </a:r>
            <a:r>
              <a:rPr lang="en-US" sz="2400" b="1" dirty="0">
                <a:solidFill>
                  <a:srgbClr val="660066"/>
                </a:solidFill>
              </a:rPr>
              <a:t> </a:t>
            </a:r>
            <a:r>
              <a:rPr lang="vi-VN" sz="2400" b="1" dirty="0">
                <a:solidFill>
                  <a:srgbClr val="660066"/>
                </a:solidFill>
              </a:rPr>
              <a:t>Lênin</a:t>
            </a:r>
            <a:r>
              <a:rPr lang="en-US" sz="2400" b="1" dirty="0">
                <a:solidFill>
                  <a:srgbClr val="660066"/>
                </a:solidFill>
              </a:rPr>
              <a:t/>
            </a:r>
            <a:br>
              <a:rPr lang="en-US" sz="2400" b="1" dirty="0">
                <a:solidFill>
                  <a:srgbClr val="660066"/>
                </a:solidFill>
              </a:rPr>
            </a:br>
            <a:endParaRPr lang="en-US" sz="2400" dirty="0">
              <a:solidFill>
                <a:srgbClr val="660066"/>
              </a:solidFill>
            </a:endParaRPr>
          </a:p>
        </p:txBody>
      </p:sp>
      <p:sp>
        <p:nvSpPr>
          <p:cNvPr id="4" name="AutoShape 3"/>
          <p:cNvSpPr>
            <a:spLocks noChangeArrowheads="1"/>
          </p:cNvSpPr>
          <p:nvPr/>
        </p:nvSpPr>
        <p:spPr bwMode="gray">
          <a:xfrm>
            <a:off x="2952750" y="1746250"/>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5" name="AutoShape 3"/>
          <p:cNvSpPr>
            <a:spLocks noChangeArrowheads="1"/>
          </p:cNvSpPr>
          <p:nvPr/>
        </p:nvSpPr>
        <p:spPr bwMode="gray">
          <a:xfrm>
            <a:off x="2960689" y="3357564"/>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6" name="AutoShape 3"/>
          <p:cNvSpPr>
            <a:spLocks noChangeArrowheads="1"/>
          </p:cNvSpPr>
          <p:nvPr/>
        </p:nvSpPr>
        <p:spPr bwMode="gray">
          <a:xfrm>
            <a:off x="2960689" y="4967289"/>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grpSp>
        <p:nvGrpSpPr>
          <p:cNvPr id="10" name="Group 9"/>
          <p:cNvGrpSpPr>
            <a:grpSpLocks/>
          </p:cNvGrpSpPr>
          <p:nvPr/>
        </p:nvGrpSpPr>
        <p:grpSpPr bwMode="auto">
          <a:xfrm flipV="1">
            <a:off x="0" y="1091473"/>
            <a:ext cx="12192000" cy="38861"/>
            <a:chOff x="1224" y="555"/>
            <a:chExt cx="4539" cy="17"/>
          </a:xfrm>
        </p:grpSpPr>
        <p:sp>
          <p:nvSpPr>
            <p:cNvPr id="67591"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592" name="Line 8"/>
            <p:cNvSpPr>
              <a:spLocks noChangeShapeType="1"/>
            </p:cNvSpPr>
            <p:nvPr/>
          </p:nvSpPr>
          <p:spPr bwMode="auto">
            <a:xfrm flipV="1">
              <a:off x="1224" y="555"/>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50010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ppt_x"/>
                                          </p:val>
                                        </p:tav>
                                        <p:tav tm="100000">
                                          <p:val>
                                            <p:strVal val="#ppt_x"/>
                                          </p:val>
                                        </p:tav>
                                      </p:tavLst>
                                    </p:anim>
                                    <p:anim calcmode="lin" valueType="num">
                                      <p:cBhvr additive="base">
                                        <p:cTn id="11" dur="500" fill="hold"/>
                                        <p:tgtEl>
                                          <p:spTgt spid="5"/>
                                        </p:tgtEl>
                                        <p:attrNameLst>
                                          <p:attrName>ppt_y</p:attrName>
                                        </p:attrNameLst>
                                      </p:cBhvr>
                                      <p:tavLst>
                                        <p:tav tm="0">
                                          <p:val>
                                            <p:strVal val="1+#ppt_h/2"/>
                                          </p:val>
                                        </p:tav>
                                        <p:tav tm="100000">
                                          <p:val>
                                            <p:strVal val="#ppt_y"/>
                                          </p:val>
                                        </p:tav>
                                      </p:tavLst>
                                    </p:anim>
                                  </p:childTnLst>
                                </p:cTn>
                              </p:par>
                              <p:par>
                                <p:cTn id="12" presetID="53" presetClass="entr" presetSubtype="0"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2"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801814" y="3860801"/>
            <a:ext cx="2160587" cy="2225675"/>
          </a:xfrm>
          <a:prstGeom prst="ellipse">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Sản xuất </a:t>
            </a:r>
          </a:p>
          <a:p>
            <a:pPr algn="ctr" eaLnBrk="1" hangingPunct="1">
              <a:defRPr/>
            </a:pPr>
            <a:r>
              <a:rPr lang="en-US" altLang="en-US" sz="2000">
                <a:solidFill>
                  <a:srgbClr val="FFFFD9"/>
                </a:solidFill>
                <a:latin typeface="Arial" pitchFamily="34" charset="0"/>
                <a:cs typeface="Times New Roman" pitchFamily="18" charset="0"/>
              </a:rPr>
              <a:t>hàng hóa</a:t>
            </a:r>
            <a:endParaRPr lang="en-US" altLang="en-US" sz="2000">
              <a:solidFill>
                <a:srgbClr val="FFFFD9"/>
              </a:solidFill>
              <a:latin typeface="Arial" pitchFamily="34" charset="0"/>
            </a:endParaRPr>
          </a:p>
        </p:txBody>
      </p:sp>
      <p:sp>
        <p:nvSpPr>
          <p:cNvPr id="5" name="Oval 4"/>
          <p:cNvSpPr/>
          <p:nvPr/>
        </p:nvSpPr>
        <p:spPr>
          <a:xfrm>
            <a:off x="6815138" y="1571626"/>
            <a:ext cx="1871662" cy="1908175"/>
          </a:xfrm>
          <a:prstGeom prst="ellipse">
            <a:avLst/>
          </a:prstGeom>
          <a:solidFill>
            <a:srgbClr val="0066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Bản chất của giai cấp tư sản</a:t>
            </a:r>
            <a:endParaRPr lang="en-US" altLang="en-US" sz="2000">
              <a:solidFill>
                <a:srgbClr val="FFFFD9"/>
              </a:solidFill>
              <a:latin typeface="Arial" pitchFamily="34" charset="0"/>
            </a:endParaRPr>
          </a:p>
        </p:txBody>
      </p:sp>
      <p:sp>
        <p:nvSpPr>
          <p:cNvPr id="6" name="Oval 5"/>
          <p:cNvSpPr/>
          <p:nvPr/>
        </p:nvSpPr>
        <p:spPr>
          <a:xfrm>
            <a:off x="3373439" y="3068639"/>
            <a:ext cx="2160587" cy="1946275"/>
          </a:xfrm>
          <a:prstGeom prst="ellipse">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800" b="1" dirty="0">
                <a:solidFill>
                  <a:srgbClr val="FFFFD9"/>
                </a:solidFill>
                <a:latin typeface="Arial" pitchFamily="34" charset="0"/>
                <a:cs typeface="Times New Roman" pitchFamily="18" charset="0"/>
              </a:rPr>
              <a:t>Qui </a:t>
            </a:r>
            <a:r>
              <a:rPr lang="en-US" altLang="en-US" sz="2800" b="1" dirty="0" err="1">
                <a:solidFill>
                  <a:srgbClr val="FFFFD9"/>
                </a:solidFill>
                <a:latin typeface="Arial" pitchFamily="34" charset="0"/>
                <a:cs typeface="Times New Roman" pitchFamily="18" charset="0"/>
              </a:rPr>
              <a:t>luật</a:t>
            </a:r>
            <a:r>
              <a:rPr lang="en-US" altLang="en-US" sz="2800" b="1" dirty="0">
                <a:solidFill>
                  <a:srgbClr val="FFFFD9"/>
                </a:solidFill>
                <a:latin typeface="Arial" pitchFamily="34" charset="0"/>
                <a:cs typeface="Times New Roman" pitchFamily="18" charset="0"/>
              </a:rPr>
              <a:t> </a:t>
            </a:r>
          </a:p>
          <a:p>
            <a:pPr algn="ctr" eaLnBrk="1" hangingPunct="1">
              <a:defRPr/>
            </a:pPr>
            <a:r>
              <a:rPr lang="en-US" altLang="en-US" sz="2800" b="1" dirty="0" err="1">
                <a:solidFill>
                  <a:srgbClr val="FFFFD9"/>
                </a:solidFill>
                <a:latin typeface="Arial" pitchFamily="34" charset="0"/>
                <a:cs typeface="Times New Roman" pitchFamily="18" charset="0"/>
              </a:rPr>
              <a:t>giá</a:t>
            </a:r>
            <a:r>
              <a:rPr lang="en-US" altLang="en-US" sz="2800" b="1" dirty="0">
                <a:solidFill>
                  <a:srgbClr val="FFFFD9"/>
                </a:solidFill>
                <a:latin typeface="Arial" pitchFamily="34" charset="0"/>
                <a:cs typeface="Times New Roman" pitchFamily="18" charset="0"/>
              </a:rPr>
              <a:t> </a:t>
            </a:r>
            <a:r>
              <a:rPr lang="en-US" altLang="en-US" sz="2800" b="1" dirty="0" err="1">
                <a:solidFill>
                  <a:srgbClr val="FFFFD9"/>
                </a:solidFill>
                <a:latin typeface="Arial" pitchFamily="34" charset="0"/>
                <a:cs typeface="Times New Roman" pitchFamily="18" charset="0"/>
              </a:rPr>
              <a:t>trị</a:t>
            </a:r>
            <a:r>
              <a:rPr lang="en-US" altLang="en-US" sz="2800" b="1" dirty="0">
                <a:solidFill>
                  <a:srgbClr val="FFFFD9"/>
                </a:solidFill>
                <a:latin typeface="Arial" pitchFamily="34" charset="0"/>
                <a:cs typeface="Times New Roman" pitchFamily="18" charset="0"/>
              </a:rPr>
              <a:t> </a:t>
            </a:r>
            <a:endParaRPr lang="en-US" altLang="en-US" sz="2800" b="1" dirty="0">
              <a:solidFill>
                <a:srgbClr val="FFFFD9"/>
              </a:solidFill>
              <a:latin typeface="Arial" pitchFamily="34" charset="0"/>
            </a:endParaRPr>
          </a:p>
        </p:txBody>
      </p:sp>
      <p:sp>
        <p:nvSpPr>
          <p:cNvPr id="7" name="Oval 6"/>
          <p:cNvSpPr/>
          <p:nvPr/>
        </p:nvSpPr>
        <p:spPr>
          <a:xfrm>
            <a:off x="5176839" y="2236789"/>
            <a:ext cx="2016125" cy="1908175"/>
          </a:xfrm>
          <a:prstGeom prst="ellipse">
            <a:avLst/>
          </a:prstGeom>
          <a:solidFill>
            <a:srgbClr val="FF00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b="1">
                <a:solidFill>
                  <a:srgbClr val="FFFFD9"/>
                </a:solidFill>
                <a:latin typeface="Arial" pitchFamily="34" charset="0"/>
                <a:cs typeface="Times New Roman" pitchFamily="18" charset="0"/>
              </a:rPr>
              <a:t>Học thuyết giá trị </a:t>
            </a:r>
          </a:p>
          <a:p>
            <a:pPr algn="ctr" eaLnBrk="1" hangingPunct="1">
              <a:defRPr/>
            </a:pPr>
            <a:r>
              <a:rPr lang="en-US" altLang="en-US" sz="2000" b="1">
                <a:solidFill>
                  <a:srgbClr val="FFFFD9"/>
                </a:solidFill>
                <a:latin typeface="Arial" pitchFamily="34" charset="0"/>
                <a:cs typeface="Times New Roman" pitchFamily="18" charset="0"/>
              </a:rPr>
              <a:t>thặng</a:t>
            </a:r>
          </a:p>
          <a:p>
            <a:pPr algn="ctr" eaLnBrk="1" hangingPunct="1">
              <a:defRPr/>
            </a:pPr>
            <a:r>
              <a:rPr lang="en-US" altLang="en-US" sz="2000" b="1">
                <a:solidFill>
                  <a:srgbClr val="FFFFD9"/>
                </a:solidFill>
                <a:latin typeface="Arial" pitchFamily="34" charset="0"/>
                <a:cs typeface="Times New Roman" pitchFamily="18" charset="0"/>
              </a:rPr>
              <a:t>dư </a:t>
            </a:r>
            <a:endParaRPr lang="en-US" altLang="en-US" sz="2000" b="1">
              <a:solidFill>
                <a:srgbClr val="FFFFD9"/>
              </a:solidFill>
              <a:latin typeface="Arial" pitchFamily="34" charset="0"/>
            </a:endParaRPr>
          </a:p>
        </p:txBody>
      </p:sp>
      <p:sp>
        <p:nvSpPr>
          <p:cNvPr id="9" name="Oval 8"/>
          <p:cNvSpPr/>
          <p:nvPr/>
        </p:nvSpPr>
        <p:spPr>
          <a:xfrm>
            <a:off x="8483601" y="1231901"/>
            <a:ext cx="1871663" cy="1744663"/>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dirty="0" err="1"/>
              <a:t>Vai</a:t>
            </a:r>
            <a:r>
              <a:rPr lang="en-US" sz="2000" dirty="0"/>
              <a:t> </a:t>
            </a:r>
            <a:r>
              <a:rPr lang="en-US" sz="2000" dirty="0" err="1"/>
              <a:t>trò</a:t>
            </a:r>
            <a:r>
              <a:rPr lang="en-US" sz="2000" dirty="0"/>
              <a:t> </a:t>
            </a:r>
            <a:r>
              <a:rPr lang="en-US" sz="2000" dirty="0" err="1"/>
              <a:t>địa</a:t>
            </a:r>
            <a:r>
              <a:rPr lang="en-US" sz="2000" dirty="0"/>
              <a:t> </a:t>
            </a:r>
            <a:r>
              <a:rPr lang="en-US" sz="2000" dirty="0" err="1"/>
              <a:t>vị</a:t>
            </a:r>
            <a:r>
              <a:rPr lang="en-US" sz="2000" dirty="0"/>
              <a:t> </a:t>
            </a:r>
            <a:r>
              <a:rPr lang="en-US" sz="2000" dirty="0" err="1"/>
              <a:t>lịch</a:t>
            </a:r>
            <a:r>
              <a:rPr lang="en-US" sz="2000" dirty="0"/>
              <a:t> </a:t>
            </a:r>
            <a:r>
              <a:rPr lang="en-US" sz="2000" dirty="0" err="1"/>
              <a:t>sử</a:t>
            </a:r>
            <a:r>
              <a:rPr lang="en-US" sz="2000" dirty="0"/>
              <a:t> </a:t>
            </a:r>
            <a:r>
              <a:rPr lang="en-US" sz="2000" dirty="0" err="1"/>
              <a:t>của</a:t>
            </a:r>
            <a:r>
              <a:rPr lang="en-US" sz="2000" dirty="0"/>
              <a:t> </a:t>
            </a:r>
            <a:r>
              <a:rPr lang="en-US" sz="2000" dirty="0" err="1"/>
              <a:t>chủ</a:t>
            </a:r>
            <a:r>
              <a:rPr lang="en-US" sz="2000" dirty="0"/>
              <a:t> </a:t>
            </a:r>
            <a:r>
              <a:rPr lang="en-US" sz="2000" dirty="0" err="1"/>
              <a:t>nghĩa</a:t>
            </a:r>
            <a:r>
              <a:rPr lang="en-US" sz="2000" dirty="0"/>
              <a:t> </a:t>
            </a:r>
            <a:r>
              <a:rPr lang="en-US" sz="2000" dirty="0" err="1"/>
              <a:t>tư</a:t>
            </a:r>
            <a:r>
              <a:rPr lang="en-US" sz="2000" dirty="0"/>
              <a:t> </a:t>
            </a:r>
            <a:r>
              <a:rPr lang="en-US" sz="2000" dirty="0" err="1"/>
              <a:t>bản</a:t>
            </a:r>
            <a:r>
              <a:rPr lang="en-US" sz="2000" dirty="0"/>
              <a:t> </a:t>
            </a:r>
          </a:p>
        </p:txBody>
      </p:sp>
      <p:sp>
        <p:nvSpPr>
          <p:cNvPr id="11" name="Freeform 12"/>
          <p:cNvSpPr>
            <a:spLocks/>
          </p:cNvSpPr>
          <p:nvPr/>
        </p:nvSpPr>
        <p:spPr bwMode="gray">
          <a:xfrm>
            <a:off x="1801813" y="892175"/>
            <a:ext cx="6750050" cy="3544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a:gsLst>
              <a:gs pos="0">
                <a:schemeClr val="bg1"/>
              </a:gs>
              <a:gs pos="24150">
                <a:srgbClr val="00B0F0"/>
              </a:gs>
              <a:gs pos="77000">
                <a:schemeClr val="bg1">
                  <a:lumMod val="75000"/>
                </a:schemeClr>
              </a:gs>
              <a:gs pos="100000">
                <a:srgbClr val="FFB6D5"/>
              </a:gs>
              <a:gs pos="50000">
                <a:srgbClr val="FF3300"/>
              </a:gs>
              <a:gs pos="100000">
                <a:schemeClr val="accent1">
                  <a:shade val="100000"/>
                  <a:satMod val="115000"/>
                </a:schemeClr>
              </a:gs>
            </a:gsLst>
            <a:lin ang="5400000" scaled="0"/>
          </a:gradFill>
          <a:ln>
            <a:noFill/>
          </a:ln>
        </p:spPr>
        <p:txBody>
          <a:bodyPr/>
          <a:lstStyle/>
          <a:p>
            <a:pPr>
              <a:defRPr/>
            </a:pPr>
            <a:endParaRPr lang="en-US" kern="0">
              <a:solidFill>
                <a:srgbClr val="000000"/>
              </a:solidFill>
            </a:endParaRPr>
          </a:p>
        </p:txBody>
      </p:sp>
      <p:sp>
        <p:nvSpPr>
          <p:cNvPr id="13" name="Up Arrow Callout 12"/>
          <p:cNvSpPr/>
          <p:nvPr/>
        </p:nvSpPr>
        <p:spPr>
          <a:xfrm>
            <a:off x="5664201" y="4816475"/>
            <a:ext cx="2519363" cy="1936750"/>
          </a:xfrm>
          <a:prstGeom prst="upArrowCallou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D6009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b="1" dirty="0" err="1">
                <a:solidFill>
                  <a:srgbClr val="660066"/>
                </a:solidFill>
              </a:rPr>
              <a:t>Kinh</a:t>
            </a:r>
            <a:r>
              <a:rPr lang="en-US" sz="2400" b="1" dirty="0">
                <a:solidFill>
                  <a:srgbClr val="660066"/>
                </a:solidFill>
              </a:rPr>
              <a:t> </a:t>
            </a:r>
            <a:r>
              <a:rPr lang="en-US" sz="2400" b="1" dirty="0" err="1">
                <a:solidFill>
                  <a:srgbClr val="660066"/>
                </a:solidFill>
              </a:rPr>
              <a:t>tế</a:t>
            </a:r>
            <a:r>
              <a:rPr lang="en-US" sz="2400" b="1" dirty="0">
                <a:solidFill>
                  <a:srgbClr val="660066"/>
                </a:solidFill>
              </a:rPr>
              <a:t> </a:t>
            </a:r>
          </a:p>
          <a:p>
            <a:pPr algn="ctr" eaLnBrk="1" hangingPunct="1">
              <a:defRPr/>
            </a:pPr>
            <a:r>
              <a:rPr lang="en-US" sz="2400" b="1" dirty="0" err="1">
                <a:solidFill>
                  <a:srgbClr val="660066"/>
                </a:solidFill>
              </a:rPr>
              <a:t>chính</a:t>
            </a:r>
            <a:r>
              <a:rPr lang="en-US" sz="2400" b="1" dirty="0">
                <a:solidFill>
                  <a:srgbClr val="660066"/>
                </a:solidFill>
              </a:rPr>
              <a:t> </a:t>
            </a:r>
            <a:r>
              <a:rPr lang="en-US" sz="2400" b="1" dirty="0" err="1">
                <a:solidFill>
                  <a:srgbClr val="660066"/>
                </a:solidFill>
              </a:rPr>
              <a:t>trị</a:t>
            </a:r>
            <a:endParaRPr lang="en-US" sz="2400" b="1" dirty="0">
              <a:solidFill>
                <a:srgbClr val="660066"/>
              </a:solidFill>
            </a:endParaRPr>
          </a:p>
        </p:txBody>
      </p:sp>
      <p:sp>
        <p:nvSpPr>
          <p:cNvPr id="70665" name="Rectangle 9"/>
          <p:cNvSpPr>
            <a:spLocks noChangeArrowheads="1"/>
          </p:cNvSpPr>
          <p:nvPr/>
        </p:nvSpPr>
        <p:spPr bwMode="auto">
          <a:xfrm>
            <a:off x="2992438" y="171451"/>
            <a:ext cx="47099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2400" dirty="0" smtClean="0">
                <a:solidFill>
                  <a:srgbClr val="660066"/>
                </a:solidFill>
                <a:latin typeface="+mj-lt"/>
              </a:rPr>
              <a:t>2</a:t>
            </a:r>
            <a:r>
              <a:rPr lang="en-US" altLang="en-US" sz="2400" dirty="0">
                <a:solidFill>
                  <a:srgbClr val="660066"/>
                </a:solidFill>
                <a:latin typeface="+mj-lt"/>
              </a:rPr>
              <a:t>. </a:t>
            </a:r>
            <a:r>
              <a:rPr lang="vi-VN" altLang="en-US" sz="2400" dirty="0">
                <a:solidFill>
                  <a:srgbClr val="660066"/>
                </a:solidFill>
                <a:latin typeface="+mj-lt"/>
              </a:rPr>
              <a:t>Kinh tế chính trị Mác – Lênin</a:t>
            </a:r>
            <a:endParaRPr lang="en-US" altLang="en-US" sz="2400" b="0" dirty="0">
              <a:solidFill>
                <a:srgbClr val="660066"/>
              </a:solidFill>
              <a:latin typeface="+mj-lt"/>
            </a:endParaRPr>
          </a:p>
        </p:txBody>
      </p:sp>
    </p:spTree>
    <p:extLst>
      <p:ext uri="{BB962C8B-B14F-4D97-AF65-F5344CB8AC3E}">
        <p14:creationId xmlns:p14="http://schemas.microsoft.com/office/powerpoint/2010/main" val="3959760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down)">
                                      <p:cBhvr>
                                        <p:cTn id="15" dur="500"/>
                                        <p:tgtEl>
                                          <p:spTgt spid="1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heel(1)">
                                      <p:cBhvr>
                                        <p:cTn id="20" dur="2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heel(1)">
                                      <p:cBhvr>
                                        <p:cTn id="25" dur="2000"/>
                                        <p:tgtEl>
                                          <p:spTgt spid="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1"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1"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heel(1)">
                                      <p:cBhvr>
                                        <p:cTn id="35" dur="2000"/>
                                        <p:tgtEl>
                                          <p:spTgt spid="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1"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9" grpId="0" animBg="1"/>
      <p:bldP spid="13"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59106" y="1654373"/>
            <a:ext cx="2971800" cy="533400"/>
          </a:xfrm>
        </p:spPr>
        <p:txBody>
          <a:bodyPr/>
          <a:lstStyle/>
          <a:p>
            <a:pPr marL="342900" indent="-342900">
              <a:buFont typeface="Wingdings" panose="05000000000000000000" pitchFamily="2" charset="2"/>
              <a:buChar char="v"/>
            </a:pPr>
            <a:r>
              <a:rPr lang="en-US" altLang="en-US" sz="2400" dirty="0" err="1">
                <a:solidFill>
                  <a:srgbClr val="0000FF"/>
                </a:solidFill>
              </a:rPr>
              <a:t>Hàng</a:t>
            </a:r>
            <a:r>
              <a:rPr lang="en-US" altLang="en-US" sz="2400" dirty="0">
                <a:solidFill>
                  <a:srgbClr val="0000FF"/>
                </a:solidFill>
              </a:rPr>
              <a:t> </a:t>
            </a:r>
            <a:r>
              <a:rPr lang="en-US" altLang="en-US" sz="2400" dirty="0" err="1">
                <a:solidFill>
                  <a:srgbClr val="0000FF"/>
                </a:solidFill>
              </a:rPr>
              <a:t>hoá</a:t>
            </a:r>
            <a:endParaRPr lang="en-US" altLang="en-US" sz="2400" dirty="0">
              <a:solidFill>
                <a:srgbClr val="0000FF"/>
              </a:solidFill>
              <a:latin typeface=".VnArial" panose="020B7200000000000000" pitchFamily="34" charset="0"/>
            </a:endParaRPr>
          </a:p>
        </p:txBody>
      </p:sp>
      <p:pic>
        <p:nvPicPr>
          <p:cNvPr id="53252" name="Picture 4" descr="1005Ec10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61164" y="2332236"/>
            <a:ext cx="5061641" cy="1942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5" descr="Kết quả hình ảnh cho QUAN A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0800" y="4419600"/>
            <a:ext cx="2215166" cy="224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descr="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730" y="4572000"/>
            <a:ext cx="3090929" cy="20970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4" descr="203222314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3459" y="4572000"/>
            <a:ext cx="2352541" cy="20970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8" descr="consumpti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57634" y="4419601"/>
            <a:ext cx="3065171"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Horizontal Scroll 1"/>
          <p:cNvSpPr/>
          <p:nvPr/>
        </p:nvSpPr>
        <p:spPr>
          <a:xfrm>
            <a:off x="347730" y="2253803"/>
            <a:ext cx="5748270" cy="2165798"/>
          </a:xfrm>
          <a:prstGeom prst="horizontalScroll">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Wingdings" panose="05000000000000000000" pitchFamily="2" charset="2"/>
              <a:buNone/>
              <a:defRPr/>
            </a:pPr>
            <a:r>
              <a:rPr lang="en-US" altLang="en-US" b="1" dirty="0"/>
              <a:t> </a:t>
            </a:r>
            <a:r>
              <a:rPr lang="en-US" altLang="en-US" sz="2400" b="1" dirty="0" err="1">
                <a:solidFill>
                  <a:srgbClr val="000066"/>
                </a:solidFill>
                <a:latin typeface="+mj-lt"/>
              </a:rPr>
              <a:t>Hàng</a:t>
            </a:r>
            <a:r>
              <a:rPr lang="en-US" altLang="en-US" sz="2400" b="1" dirty="0">
                <a:solidFill>
                  <a:srgbClr val="000066"/>
                </a:solidFill>
                <a:latin typeface="+mj-lt"/>
              </a:rPr>
              <a:t> </a:t>
            </a:r>
            <a:r>
              <a:rPr lang="en-US" altLang="en-US" sz="2400" b="1" dirty="0" err="1">
                <a:solidFill>
                  <a:srgbClr val="000066"/>
                </a:solidFill>
                <a:latin typeface="+mj-lt"/>
              </a:rPr>
              <a:t>hóa</a:t>
            </a:r>
            <a:r>
              <a:rPr lang="en-US" altLang="en-US" sz="2400" b="1"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sản</a:t>
            </a:r>
            <a:r>
              <a:rPr lang="en-US" altLang="en-US" sz="2400" dirty="0">
                <a:solidFill>
                  <a:srgbClr val="000066"/>
                </a:solidFill>
                <a:latin typeface="+mj-lt"/>
              </a:rPr>
              <a:t> </a:t>
            </a:r>
            <a:r>
              <a:rPr lang="en-US" altLang="en-US" sz="2400" dirty="0" err="1">
                <a:solidFill>
                  <a:srgbClr val="000066"/>
                </a:solidFill>
                <a:latin typeface="+mj-lt"/>
              </a:rPr>
              <a:t>phẩm</a:t>
            </a:r>
            <a:r>
              <a:rPr lang="en-US" altLang="en-US" sz="2400" dirty="0">
                <a:solidFill>
                  <a:srgbClr val="000066"/>
                </a:solidFill>
                <a:latin typeface="+mj-lt"/>
              </a:rPr>
              <a:t> do </a:t>
            </a:r>
            <a:r>
              <a:rPr lang="en-US" altLang="en-US" sz="2400" b="1" dirty="0" err="1">
                <a:solidFill>
                  <a:srgbClr val="800000"/>
                </a:solidFill>
                <a:latin typeface="+mj-lt"/>
              </a:rPr>
              <a:t>kết</a:t>
            </a:r>
            <a:r>
              <a:rPr lang="en-US" altLang="en-US" sz="2400" b="1" dirty="0">
                <a:solidFill>
                  <a:srgbClr val="800000"/>
                </a:solidFill>
                <a:latin typeface="+mj-lt"/>
              </a:rPr>
              <a:t> </a:t>
            </a:r>
            <a:r>
              <a:rPr lang="en-US" altLang="en-US" sz="2400" b="1" dirty="0" err="1">
                <a:solidFill>
                  <a:srgbClr val="800000"/>
                </a:solidFill>
                <a:latin typeface="+mj-lt"/>
              </a:rPr>
              <a:t>quả</a:t>
            </a:r>
            <a:r>
              <a:rPr lang="en-US" altLang="en-US" sz="2400" b="1" dirty="0">
                <a:solidFill>
                  <a:srgbClr val="800000"/>
                </a:solidFill>
                <a:latin typeface="+mj-lt"/>
              </a:rPr>
              <a:t> </a:t>
            </a:r>
            <a:r>
              <a:rPr lang="en-US" altLang="en-US" sz="2400" b="1" dirty="0" err="1">
                <a:solidFill>
                  <a:srgbClr val="800000"/>
                </a:solidFill>
                <a:latin typeface="+mj-lt"/>
              </a:rPr>
              <a:t>lao</a:t>
            </a:r>
            <a:r>
              <a:rPr lang="en-US" altLang="en-US" sz="2400" b="1" dirty="0">
                <a:solidFill>
                  <a:srgbClr val="800000"/>
                </a:solidFill>
                <a:latin typeface="+mj-lt"/>
              </a:rPr>
              <a:t> </a:t>
            </a:r>
            <a:r>
              <a:rPr lang="en-US" altLang="en-US" sz="2400" b="1" dirty="0" err="1">
                <a:solidFill>
                  <a:srgbClr val="800000"/>
                </a:solidFill>
                <a:latin typeface="+mj-lt"/>
              </a:rPr>
              <a:t>động</a:t>
            </a:r>
            <a:r>
              <a:rPr lang="en-US" altLang="en-US" sz="2400" b="1"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b="1" dirty="0" err="1">
                <a:solidFill>
                  <a:srgbClr val="00B050"/>
                </a:solidFill>
                <a:latin typeface="+mj-lt"/>
              </a:rPr>
              <a:t>thoả</a:t>
            </a:r>
            <a:r>
              <a:rPr lang="en-US" altLang="en-US" sz="2400" b="1" dirty="0">
                <a:solidFill>
                  <a:srgbClr val="00B050"/>
                </a:solidFill>
                <a:latin typeface="+mj-lt"/>
              </a:rPr>
              <a:t> </a:t>
            </a:r>
            <a:r>
              <a:rPr lang="en-US" altLang="en-US" sz="2400" b="1" dirty="0" err="1">
                <a:solidFill>
                  <a:srgbClr val="00B050"/>
                </a:solidFill>
                <a:latin typeface="+mj-lt"/>
              </a:rPr>
              <a:t>mãn</a:t>
            </a:r>
            <a:r>
              <a:rPr lang="en-US" altLang="en-US" sz="2400" b="1" dirty="0">
                <a:solidFill>
                  <a:srgbClr val="00B050"/>
                </a:solidFill>
                <a:latin typeface="+mj-lt"/>
              </a:rPr>
              <a:t> </a:t>
            </a:r>
            <a:r>
              <a:rPr lang="en-US" altLang="en-US" sz="2400" b="1" dirty="0" err="1">
                <a:solidFill>
                  <a:srgbClr val="00B050"/>
                </a:solidFill>
                <a:latin typeface="+mj-lt"/>
              </a:rPr>
              <a:t>nhu</a:t>
            </a:r>
            <a:r>
              <a:rPr lang="en-US" altLang="en-US" sz="2400" b="1" dirty="0">
                <a:solidFill>
                  <a:srgbClr val="00B050"/>
                </a:solidFill>
                <a:latin typeface="+mj-lt"/>
              </a:rPr>
              <a:t> </a:t>
            </a:r>
            <a:r>
              <a:rPr lang="en-US" altLang="en-US" sz="2400" b="1" dirty="0" err="1">
                <a:solidFill>
                  <a:srgbClr val="00B050"/>
                </a:solidFill>
                <a:latin typeface="+mj-lt"/>
              </a:rPr>
              <a:t>cầu</a:t>
            </a:r>
            <a:r>
              <a:rPr lang="en-US" altLang="en-US" sz="2400" b="1" dirty="0">
                <a:solidFill>
                  <a:srgbClr val="00B050"/>
                </a:solidFill>
                <a:latin typeface="+mj-lt"/>
              </a:rPr>
              <a:t> </a:t>
            </a:r>
            <a:r>
              <a:rPr lang="en-US" altLang="en-US" sz="2400" dirty="0" err="1">
                <a:solidFill>
                  <a:srgbClr val="00B050"/>
                </a:solidFill>
                <a:latin typeface="+mj-lt"/>
              </a:rPr>
              <a:t>n</a:t>
            </a:r>
            <a:r>
              <a:rPr lang="en-US" altLang="en-US" sz="2400" dirty="0" err="1">
                <a:solidFill>
                  <a:srgbClr val="000066"/>
                </a:solidFill>
                <a:latin typeface="+mj-lt"/>
              </a:rPr>
              <a:t>ào</a:t>
            </a:r>
            <a:r>
              <a:rPr lang="en-US" altLang="en-US" sz="2400" dirty="0">
                <a:solidFill>
                  <a:srgbClr val="000066"/>
                </a:solidFill>
                <a:latin typeface="+mj-lt"/>
              </a:rPr>
              <a:t> </a:t>
            </a:r>
            <a:r>
              <a:rPr lang="en-US" altLang="en-US" sz="2400" dirty="0" err="1">
                <a:solidFill>
                  <a:srgbClr val="000066"/>
                </a:solidFill>
                <a:latin typeface="+mj-lt"/>
              </a:rPr>
              <a:t>đó</a:t>
            </a:r>
            <a:r>
              <a:rPr lang="en-US" altLang="en-US" sz="2400"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thông</a:t>
            </a:r>
            <a:r>
              <a:rPr lang="en-US" altLang="en-US" sz="2400" dirty="0">
                <a:solidFill>
                  <a:srgbClr val="000066"/>
                </a:solidFill>
                <a:latin typeface="+mj-lt"/>
              </a:rPr>
              <a:t> qua </a:t>
            </a:r>
            <a:r>
              <a:rPr lang="en-US" altLang="en-US" sz="2400" b="1" dirty="0" err="1">
                <a:solidFill>
                  <a:srgbClr val="FF0000"/>
                </a:solidFill>
                <a:latin typeface="+mj-lt"/>
              </a:rPr>
              <a:t>trao</a:t>
            </a:r>
            <a:r>
              <a:rPr lang="en-US" altLang="en-US" sz="2400" b="1" dirty="0">
                <a:solidFill>
                  <a:srgbClr val="FF0000"/>
                </a:solidFill>
                <a:latin typeface="+mj-lt"/>
              </a:rPr>
              <a:t> </a:t>
            </a:r>
            <a:r>
              <a:rPr lang="en-US" altLang="en-US" sz="2400" b="1" dirty="0" err="1">
                <a:solidFill>
                  <a:srgbClr val="FF0000"/>
                </a:solidFill>
                <a:latin typeface="+mj-lt"/>
              </a:rPr>
              <a:t>đổi</a:t>
            </a:r>
            <a:r>
              <a:rPr lang="en-US" altLang="en-US" sz="2400" dirty="0">
                <a:solidFill>
                  <a:srgbClr val="000066"/>
                </a:solidFill>
                <a:latin typeface="+mj-lt"/>
              </a:rPr>
              <a:t>.</a:t>
            </a:r>
          </a:p>
        </p:txBody>
      </p:sp>
      <p:sp>
        <p:nvSpPr>
          <p:cNvPr id="69641" name="Rectangle 2"/>
          <p:cNvSpPr>
            <a:spLocks noChangeArrowheads="1"/>
          </p:cNvSpPr>
          <p:nvPr/>
        </p:nvSpPr>
        <p:spPr bwMode="auto">
          <a:xfrm>
            <a:off x="193876" y="192420"/>
            <a:ext cx="76322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0"/>
              </a:spcBef>
              <a:buFontTx/>
              <a:buNone/>
            </a:pPr>
            <a:r>
              <a:rPr lang="pt-BR" sz="2800" b="1" i="1" dirty="0" smtClean="0">
                <a:solidFill>
                  <a:srgbClr val="008000"/>
                </a:solidFill>
                <a:latin typeface="Times New Roman" panose="02020603050405020304" pitchFamily="18" charset="0"/>
                <a:cs typeface="Times New Roman" panose="02020603050405020304" pitchFamily="18" charset="0"/>
              </a:rPr>
              <a:t>a) </a:t>
            </a:r>
            <a:r>
              <a:rPr lang="pt-BR" sz="2800" b="1" i="1" dirty="0">
                <a:solidFill>
                  <a:srgbClr val="008000"/>
                </a:solidFill>
                <a:latin typeface="Times New Roman" panose="02020603050405020304" pitchFamily="18" charset="0"/>
                <a:cs typeface="Times New Roman" panose="02020603050405020304" pitchFamily="18" charset="0"/>
              </a:rPr>
              <a:t>Học thuyết giá </a:t>
            </a:r>
            <a:r>
              <a:rPr lang="pt-BR" sz="2800" b="1" i="1" dirty="0" smtClean="0">
                <a:solidFill>
                  <a:srgbClr val="008000"/>
                </a:solidFill>
                <a:latin typeface="Times New Roman" panose="02020603050405020304" pitchFamily="18" charset="0"/>
                <a:cs typeface="Times New Roman" panose="02020603050405020304" pitchFamily="18" charset="0"/>
              </a:rPr>
              <a:t>trị và học thuyết giá trị thặng dư</a:t>
            </a:r>
            <a:endParaRPr lang="en-US" sz="2800" b="1" dirty="0">
              <a:solidFill>
                <a:srgbClr val="008000"/>
              </a:solidFill>
              <a:latin typeface="Times New Roman" panose="02020603050405020304" pitchFamily="18" charset="0"/>
              <a:cs typeface="Times New Roman" panose="02020603050405020304" pitchFamily="18" charset="0"/>
            </a:endParaRPr>
          </a:p>
        </p:txBody>
      </p:sp>
      <p:sp>
        <p:nvSpPr>
          <p:cNvPr id="69642" name="Rectangle 3"/>
          <p:cNvSpPr>
            <a:spLocks noChangeArrowheads="1"/>
          </p:cNvSpPr>
          <p:nvPr/>
        </p:nvSpPr>
        <p:spPr bwMode="auto">
          <a:xfrm>
            <a:off x="1511292" y="1870571"/>
            <a:ext cx="21307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pPr>
            <a:r>
              <a:rPr lang="en-US" altLang="en-US" sz="2400" b="1" u="sng" dirty="0" err="1">
                <a:solidFill>
                  <a:srgbClr val="660066"/>
                </a:solidFill>
                <a:latin typeface="+mj-lt"/>
              </a:rPr>
              <a:t>Khái</a:t>
            </a:r>
            <a:r>
              <a:rPr lang="en-US" altLang="en-US" sz="2400" b="1" u="sng" dirty="0">
                <a:solidFill>
                  <a:srgbClr val="660066"/>
                </a:solidFill>
                <a:latin typeface="+mj-lt"/>
              </a:rPr>
              <a:t> </a:t>
            </a:r>
            <a:r>
              <a:rPr lang="en-US" altLang="en-US" sz="2400" b="1" u="sng" dirty="0" err="1">
                <a:solidFill>
                  <a:srgbClr val="660066"/>
                </a:solidFill>
                <a:latin typeface="+mj-lt"/>
              </a:rPr>
              <a:t>niệm</a:t>
            </a:r>
            <a:r>
              <a:rPr lang="en-US" altLang="en-US" sz="2400" b="1" dirty="0">
                <a:solidFill>
                  <a:srgbClr val="660066"/>
                </a:solidFill>
                <a:latin typeface="+mj-lt"/>
              </a:rPr>
              <a:t> :</a:t>
            </a:r>
          </a:p>
        </p:txBody>
      </p:sp>
      <p:grpSp>
        <p:nvGrpSpPr>
          <p:cNvPr id="69643" name="Group 21"/>
          <p:cNvGrpSpPr>
            <a:grpSpLocks/>
          </p:cNvGrpSpPr>
          <p:nvPr/>
        </p:nvGrpSpPr>
        <p:grpSpPr bwMode="auto">
          <a:xfrm flipV="1">
            <a:off x="0" y="882362"/>
            <a:ext cx="12015990" cy="31750"/>
            <a:chOff x="240" y="1812836"/>
            <a:chExt cx="5298" cy="28135"/>
          </a:xfrm>
        </p:grpSpPr>
        <p:sp>
          <p:nvSpPr>
            <p:cNvPr id="69644" name="Line 7"/>
            <p:cNvSpPr>
              <a:spLocks noChangeShapeType="1"/>
            </p:cNvSpPr>
            <p:nvPr/>
          </p:nvSpPr>
          <p:spPr bwMode="auto">
            <a:xfrm>
              <a:off x="240" y="1812836"/>
              <a:ext cx="2688" cy="0"/>
            </a:xfrm>
            <a:prstGeom prst="line">
              <a:avLst/>
            </a:prstGeom>
            <a:noFill/>
            <a:ln w="1270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45" name="Line 8"/>
            <p:cNvSpPr>
              <a:spLocks noChangeShapeType="1"/>
            </p:cNvSpPr>
            <p:nvPr/>
          </p:nvSpPr>
          <p:spPr bwMode="auto">
            <a:xfrm>
              <a:off x="240" y="1840971"/>
              <a:ext cx="5298" cy="0"/>
            </a:xfrm>
            <a:prstGeom prst="line">
              <a:avLst/>
            </a:prstGeom>
            <a:noFill/>
            <a:ln w="127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2"/>
          <p:cNvSpPr>
            <a:spLocks noChangeArrowheads="1"/>
          </p:cNvSpPr>
          <p:nvPr/>
        </p:nvSpPr>
        <p:spPr bwMode="auto">
          <a:xfrm>
            <a:off x="395601" y="1052726"/>
            <a:ext cx="32464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457200" indent="-457200" algn="just">
              <a:spcBef>
                <a:spcPct val="0"/>
              </a:spcBef>
              <a:buFont typeface="Wingdings" panose="05000000000000000000" pitchFamily="2" charset="2"/>
              <a:buChar char="q"/>
            </a:pPr>
            <a:r>
              <a:rPr lang="pt-BR" sz="2800" b="1" i="1" dirty="0" smtClean="0">
                <a:solidFill>
                  <a:srgbClr val="333399"/>
                </a:solidFill>
                <a:latin typeface="Times New Roman" panose="02020603050405020304" pitchFamily="18" charset="0"/>
                <a:cs typeface="Times New Roman" panose="02020603050405020304" pitchFamily="18" charset="0"/>
              </a:rPr>
              <a:t>Học </a:t>
            </a:r>
            <a:r>
              <a:rPr lang="pt-BR" sz="2800" b="1" i="1" dirty="0">
                <a:solidFill>
                  <a:srgbClr val="333399"/>
                </a:solidFill>
                <a:latin typeface="Times New Roman" panose="02020603050405020304" pitchFamily="18" charset="0"/>
                <a:cs typeface="Times New Roman" panose="02020603050405020304" pitchFamily="18" charset="0"/>
              </a:rPr>
              <a:t>thuyết giá trị</a:t>
            </a:r>
            <a:endParaRPr lang="en-US" sz="2800" b="1" dirty="0">
              <a:solidFill>
                <a:srgbClr val="333399"/>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40172979"/>
      </p:ext>
    </p:extLst>
  </p:cSld>
  <p:clrMapOvr>
    <a:masterClrMapping/>
  </p:clrMapOvr>
  <p:transition>
    <p:push/>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500" fill="hold"/>
                                        <p:tgtEl>
                                          <p:spTgt spid="53250"/>
                                        </p:tgtEl>
                                        <p:attrNameLst>
                                          <p:attrName>ppt_w</p:attrName>
                                        </p:attrNameLst>
                                      </p:cBhvr>
                                      <p:tavLst>
                                        <p:tav tm="0">
                                          <p:val>
                                            <p:fltVal val="0"/>
                                          </p:val>
                                        </p:tav>
                                        <p:tav tm="100000">
                                          <p:val>
                                            <p:strVal val="#ppt_w"/>
                                          </p:val>
                                        </p:tav>
                                      </p:tavLst>
                                    </p:anim>
                                    <p:anim calcmode="lin" valueType="num">
                                      <p:cBhvr>
                                        <p:cTn id="8" dur="500" fill="hold"/>
                                        <p:tgtEl>
                                          <p:spTgt spid="53250"/>
                                        </p:tgtEl>
                                        <p:attrNameLst>
                                          <p:attrName>ppt_h</p:attrName>
                                        </p:attrNameLst>
                                      </p:cBhvr>
                                      <p:tavLst>
                                        <p:tav tm="0">
                                          <p:val>
                                            <p:fltVal val="0"/>
                                          </p:val>
                                        </p:tav>
                                        <p:tav tm="100000">
                                          <p:val>
                                            <p:strVal val="#ppt_h"/>
                                          </p:val>
                                        </p:tav>
                                      </p:tavLst>
                                    </p:anim>
                                    <p:animEffect transition="in" filter="fade">
                                      <p:cBhvr>
                                        <p:cTn id="9" dur="500"/>
                                        <p:tgtEl>
                                          <p:spTgt spid="5325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53252"/>
                                        </p:tgtEl>
                                        <p:attrNameLst>
                                          <p:attrName>style.visibility</p:attrName>
                                        </p:attrNameLst>
                                      </p:cBhvr>
                                      <p:to>
                                        <p:strVal val="visible"/>
                                      </p:to>
                                    </p:set>
                                    <p:animEffect transition="in" filter="fade">
                                      <p:cBhvr>
                                        <p:cTn id="14" dur="1000"/>
                                        <p:tgtEl>
                                          <p:spTgt spid="53252"/>
                                        </p:tgtEl>
                                      </p:cBhvr>
                                    </p:animEffect>
                                    <p:anim calcmode="lin" valueType="num">
                                      <p:cBhvr>
                                        <p:cTn id="15" dur="1000" fill="hold"/>
                                        <p:tgtEl>
                                          <p:spTgt spid="53252"/>
                                        </p:tgtEl>
                                        <p:attrNameLst>
                                          <p:attrName>ppt_x</p:attrName>
                                        </p:attrNameLst>
                                      </p:cBhvr>
                                      <p:tavLst>
                                        <p:tav tm="0">
                                          <p:val>
                                            <p:strVal val="#ppt_x"/>
                                          </p:val>
                                        </p:tav>
                                        <p:tav tm="100000">
                                          <p:val>
                                            <p:strVal val="#ppt_x"/>
                                          </p:val>
                                        </p:tav>
                                      </p:tavLst>
                                    </p:anim>
                                    <p:anim calcmode="lin" valueType="num">
                                      <p:cBhvr>
                                        <p:cTn id="16" dur="1000" fill="hold"/>
                                        <p:tgtEl>
                                          <p:spTgt spid="53252"/>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par>
                                <p:cTn id="22" presetID="20"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edge">
                                      <p:cBhvr>
                                        <p:cTn id="24" dur="2000"/>
                                        <p:tgtEl>
                                          <p:spTgt spid="9"/>
                                        </p:tgtEl>
                                      </p:cBhvr>
                                    </p:animEffect>
                                  </p:childTnLst>
                                </p:cTn>
                              </p:par>
                              <p:par>
                                <p:cTn id="25" presetID="42" presetClass="entr" presetSubtype="0"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1000"/>
                                        <p:tgtEl>
                                          <p:spTgt spid="10"/>
                                        </p:tgtEl>
                                      </p:cBhvr>
                                    </p:animEffect>
                                    <p:anim calcmode="lin" valueType="num">
                                      <p:cBhvr>
                                        <p:cTn id="33" dur="1000" fill="hold"/>
                                        <p:tgtEl>
                                          <p:spTgt spid="10"/>
                                        </p:tgtEl>
                                        <p:attrNameLst>
                                          <p:attrName>ppt_x</p:attrName>
                                        </p:attrNameLst>
                                      </p:cBhvr>
                                      <p:tavLst>
                                        <p:tav tm="0">
                                          <p:val>
                                            <p:strVal val="#ppt_x"/>
                                          </p:val>
                                        </p:tav>
                                        <p:tav tm="100000">
                                          <p:val>
                                            <p:strVal val="#ppt_x"/>
                                          </p:val>
                                        </p:tav>
                                      </p:tavLst>
                                    </p:anim>
                                    <p:anim calcmode="lin" valueType="num">
                                      <p:cBhvr>
                                        <p:cTn id="3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8" name="Rectangle 4"/>
          <p:cNvSpPr>
            <a:spLocks noGrp="1" noChangeArrowheads="1"/>
          </p:cNvSpPr>
          <p:nvPr>
            <p:ph type="title"/>
          </p:nvPr>
        </p:nvSpPr>
        <p:spPr>
          <a:xfrm>
            <a:off x="2133600" y="765175"/>
            <a:ext cx="8001000" cy="838200"/>
          </a:xfrm>
          <a:noFill/>
        </p:spPr>
        <p:txBody>
          <a:bodyPr/>
          <a:lstStyle/>
          <a:p>
            <a:pPr marL="571500" indent="-571500" algn="ctr">
              <a:buFont typeface="Wingdings" panose="05000000000000000000" pitchFamily="2" charset="2"/>
              <a:buChar char="Ø"/>
            </a:pPr>
            <a:r>
              <a:rPr lang="en-US" altLang="en-US" sz="2800">
                <a:solidFill>
                  <a:srgbClr val="0000FF"/>
                </a:solidFill>
              </a:rPr>
              <a:t>Hai thuộc tính của hàng hoá</a:t>
            </a:r>
          </a:p>
        </p:txBody>
      </p:sp>
      <p:sp>
        <p:nvSpPr>
          <p:cNvPr id="149509" name="Oval 5"/>
          <p:cNvSpPr>
            <a:spLocks noGrp="1" noChangeArrowheads="1"/>
          </p:cNvSpPr>
          <p:nvPr>
            <p:ph type="body" idx="1"/>
          </p:nvPr>
        </p:nvSpPr>
        <p:spPr>
          <a:xfrm>
            <a:off x="3733800" y="2209800"/>
            <a:ext cx="4800600" cy="3657600"/>
          </a:xfrm>
          <a:prstGeom prst="ellipse">
            <a:avLst/>
          </a:prstGeom>
          <a:solidFill>
            <a:srgbClr val="808000"/>
          </a:solidFill>
          <a:ln>
            <a:solidFill>
              <a:schemeClr val="tx1"/>
            </a:solidFill>
            <a:round/>
            <a:headEnd/>
            <a:tailEnd/>
          </a:ln>
        </p:spPr>
        <p:txBody>
          <a:bodyPr/>
          <a:lstStyle/>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r>
              <a:rPr lang="en-AU" altLang="en-US" sz="4000">
                <a:solidFill>
                  <a:schemeClr val="bg1"/>
                </a:solidFill>
              </a:rPr>
              <a:t>H</a:t>
            </a:r>
            <a:r>
              <a:rPr lang="en-US" altLang="en-US" sz="4000">
                <a:solidFill>
                  <a:schemeClr val="bg1"/>
                </a:solidFill>
              </a:rPr>
              <a:t>ÀNG</a:t>
            </a:r>
          </a:p>
          <a:p>
            <a:pPr algn="ctr" eaLnBrk="1" hangingPunct="1">
              <a:lnSpc>
                <a:spcPct val="90000"/>
              </a:lnSpc>
              <a:buFont typeface="Wingdings" panose="05000000000000000000" pitchFamily="2" charset="2"/>
              <a:buNone/>
            </a:pPr>
            <a:r>
              <a:rPr lang="en-US" altLang="en-US" sz="4000">
                <a:solidFill>
                  <a:schemeClr val="bg1"/>
                </a:solidFill>
              </a:rPr>
              <a:t>HOÁ</a:t>
            </a:r>
          </a:p>
          <a:p>
            <a:pPr algn="ctr" eaLnBrk="1" hangingPunct="1">
              <a:lnSpc>
                <a:spcPct val="90000"/>
              </a:lnSpc>
              <a:buFont typeface="Wingdings" panose="05000000000000000000" pitchFamily="2" charset="2"/>
              <a:buNone/>
            </a:pPr>
            <a:endParaRPr lang="en-US" altLang="en-US" sz="2400"/>
          </a:p>
        </p:txBody>
      </p:sp>
      <p:sp>
        <p:nvSpPr>
          <p:cNvPr id="149510" name="Rectangle 6"/>
          <p:cNvSpPr>
            <a:spLocks noChangeArrowheads="1"/>
          </p:cNvSpPr>
          <p:nvPr/>
        </p:nvSpPr>
        <p:spPr bwMode="auto">
          <a:xfrm>
            <a:off x="1905000" y="2209800"/>
            <a:ext cx="2465388" cy="35052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a:p>
            <a:pPr algn="ctr" eaLnBrk="1" hangingPunct="1">
              <a:defRPr/>
            </a:pPr>
            <a:r>
              <a:rPr lang="en-US" altLang="en-US" sz="4000" b="1" dirty="0">
                <a:solidFill>
                  <a:schemeClr val="bg1"/>
                </a:solidFill>
                <a:latin typeface="+mj-lt"/>
              </a:rPr>
              <a:t>SỬ </a:t>
            </a:r>
          </a:p>
          <a:p>
            <a:pPr algn="ctr" eaLnBrk="1" hangingPunct="1">
              <a:defRPr/>
            </a:pPr>
            <a:r>
              <a:rPr lang="en-US" altLang="en-US" sz="4000" b="1" dirty="0">
                <a:solidFill>
                  <a:schemeClr val="bg1"/>
                </a:solidFill>
                <a:latin typeface="+mj-lt"/>
              </a:rPr>
              <a:t>DỤNG</a:t>
            </a:r>
          </a:p>
        </p:txBody>
      </p:sp>
      <p:sp>
        <p:nvSpPr>
          <p:cNvPr id="149511" name="Rectangle 7"/>
          <p:cNvSpPr>
            <a:spLocks noChangeArrowheads="1"/>
          </p:cNvSpPr>
          <p:nvPr/>
        </p:nvSpPr>
        <p:spPr bwMode="auto">
          <a:xfrm>
            <a:off x="7848600" y="2209800"/>
            <a:ext cx="2438400" cy="35052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a:t>
            </a:r>
          </a:p>
          <a:p>
            <a:pPr algn="ctr" eaLnBrk="1" hangingPunct="1">
              <a:defRPr/>
            </a:pPr>
            <a:r>
              <a:rPr lang="en-US" altLang="en-US" sz="4000" b="1" dirty="0">
                <a:solidFill>
                  <a:schemeClr val="bg1"/>
                </a:solidFill>
                <a:latin typeface="+mj-lt"/>
              </a:rPr>
              <a:t> TRỊ</a:t>
            </a:r>
          </a:p>
        </p:txBody>
      </p:sp>
    </p:spTree>
    <p:extLst>
      <p:ext uri="{BB962C8B-B14F-4D97-AF65-F5344CB8AC3E}">
        <p14:creationId xmlns:p14="http://schemas.microsoft.com/office/powerpoint/2010/main" val="16348099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49508"/>
                                        </p:tgtEl>
                                        <p:attrNameLst>
                                          <p:attrName>style.visibility</p:attrName>
                                        </p:attrNameLst>
                                      </p:cBhvr>
                                      <p:to>
                                        <p:strVal val="visible"/>
                                      </p:to>
                                    </p:set>
                                    <p:anim calcmode="lin" valueType="num">
                                      <p:cBhvr additive="base">
                                        <p:cTn id="7" dur="500" fill="hold"/>
                                        <p:tgtEl>
                                          <p:spTgt spid="149508"/>
                                        </p:tgtEl>
                                        <p:attrNameLst>
                                          <p:attrName>ppt_x</p:attrName>
                                        </p:attrNameLst>
                                      </p:cBhvr>
                                      <p:tavLst>
                                        <p:tav tm="0">
                                          <p:val>
                                            <p:strVal val="0-#ppt_w/2"/>
                                          </p:val>
                                        </p:tav>
                                        <p:tav tm="100000">
                                          <p:val>
                                            <p:strVal val="#ppt_x"/>
                                          </p:val>
                                        </p:tav>
                                      </p:tavLst>
                                    </p:anim>
                                    <p:anim calcmode="lin" valueType="num">
                                      <p:cBhvr additive="base">
                                        <p:cTn id="8" dur="500" fill="hold"/>
                                        <p:tgtEl>
                                          <p:spTgt spid="149508"/>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49509"/>
                                        </p:tgtEl>
                                        <p:attrNameLst>
                                          <p:attrName>style.visibility</p:attrName>
                                        </p:attrNameLst>
                                      </p:cBhvr>
                                      <p:to>
                                        <p:strVal val="visible"/>
                                      </p:to>
                                    </p:set>
                                    <p:anim calcmode="lin" valueType="num">
                                      <p:cBhvr additive="base">
                                        <p:cTn id="13" dur="500" fill="hold"/>
                                        <p:tgtEl>
                                          <p:spTgt spid="149509"/>
                                        </p:tgtEl>
                                        <p:attrNameLst>
                                          <p:attrName>ppt_x</p:attrName>
                                        </p:attrNameLst>
                                      </p:cBhvr>
                                      <p:tavLst>
                                        <p:tav tm="0">
                                          <p:val>
                                            <p:strVal val="#ppt_x"/>
                                          </p:val>
                                        </p:tav>
                                        <p:tav tm="100000">
                                          <p:val>
                                            <p:strVal val="#ppt_x"/>
                                          </p:val>
                                        </p:tav>
                                      </p:tavLst>
                                    </p:anim>
                                    <p:anim calcmode="lin" valueType="num">
                                      <p:cBhvr additive="base">
                                        <p:cTn id="14" dur="500" fill="hold"/>
                                        <p:tgtEl>
                                          <p:spTgt spid="14950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149510"/>
                                        </p:tgtEl>
                                        <p:attrNameLst>
                                          <p:attrName>style.visibility</p:attrName>
                                        </p:attrNameLst>
                                      </p:cBhvr>
                                      <p:to>
                                        <p:strVal val="visible"/>
                                      </p:to>
                                    </p:set>
                                    <p:animEffect transition="in" filter="wedge">
                                      <p:cBhvr>
                                        <p:cTn id="19" dur="2000"/>
                                        <p:tgtEl>
                                          <p:spTgt spid="14951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1" fill="hold" grpId="0" nodeType="clickEffect">
                                  <p:stCondLst>
                                    <p:cond delay="0"/>
                                  </p:stCondLst>
                                  <p:childTnLst>
                                    <p:set>
                                      <p:cBhvr>
                                        <p:cTn id="23" dur="1" fill="hold">
                                          <p:stCondLst>
                                            <p:cond delay="0"/>
                                          </p:stCondLst>
                                        </p:cTn>
                                        <p:tgtEl>
                                          <p:spTgt spid="149511"/>
                                        </p:tgtEl>
                                        <p:attrNameLst>
                                          <p:attrName>style.visibility</p:attrName>
                                        </p:attrNameLst>
                                      </p:cBhvr>
                                      <p:to>
                                        <p:strVal val="visible"/>
                                      </p:to>
                                    </p:set>
                                    <p:animEffect transition="in" filter="wheel(1)">
                                      <p:cBhvr>
                                        <p:cTn id="24" dur="2000"/>
                                        <p:tgtEl>
                                          <p:spTgt spid="149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8" grpId="0"/>
      <p:bldP spid="149509" grpId="0" animBg="1"/>
      <p:bldP spid="149510" grpId="0" animBg="1"/>
      <p:bldP spid="149511"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50"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1" y="1777284"/>
            <a:ext cx="4336512" cy="226668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1" name="Picture 23" descr="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487" y="1777284"/>
            <a:ext cx="4884313" cy="2266681"/>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sp>
        <p:nvSpPr>
          <p:cNvPr id="124952" name="Rectangle 24"/>
          <p:cNvSpPr>
            <a:spLocks noChangeArrowheads="1"/>
          </p:cNvSpPr>
          <p:nvPr/>
        </p:nvSpPr>
        <p:spPr bwMode="auto">
          <a:xfrm>
            <a:off x="5509162" y="2078902"/>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D60093"/>
                </a:solidFill>
              </a:rPr>
              <a:t>Tiêu</a:t>
            </a:r>
            <a:r>
              <a:rPr lang="en-US" altLang="en-US" sz="2000" b="1" dirty="0">
                <a:solidFill>
                  <a:srgbClr val="D60093"/>
                </a:solidFill>
              </a:rPr>
              <a:t> </a:t>
            </a:r>
            <a:r>
              <a:rPr lang="en-US" altLang="en-US" sz="2000" b="1" dirty="0" err="1">
                <a:solidFill>
                  <a:srgbClr val="D60093"/>
                </a:solidFill>
              </a:rPr>
              <a:t>dùng</a:t>
            </a:r>
            <a:r>
              <a:rPr lang="en-US" altLang="en-US" sz="2000" b="1" dirty="0">
                <a:solidFill>
                  <a:srgbClr val="D60093"/>
                </a:solidFill>
              </a:rPr>
              <a:t> </a:t>
            </a:r>
            <a:r>
              <a:rPr lang="en-US" altLang="en-US" sz="2000" b="1" dirty="0" err="1">
                <a:solidFill>
                  <a:srgbClr val="D60093"/>
                </a:solidFill>
              </a:rPr>
              <a:t>cho</a:t>
            </a:r>
            <a:r>
              <a:rPr lang="en-US" altLang="en-US" sz="2000" b="1" dirty="0">
                <a:solidFill>
                  <a:srgbClr val="D60093"/>
                </a:solidFill>
              </a:rPr>
              <a:t> </a:t>
            </a:r>
            <a:r>
              <a:rPr lang="en-US" altLang="en-US" sz="2000" b="1" dirty="0" err="1">
                <a:solidFill>
                  <a:srgbClr val="D60093"/>
                </a:solidFill>
              </a:rPr>
              <a:t>sản</a:t>
            </a:r>
            <a:r>
              <a:rPr lang="en-US" altLang="en-US" sz="2000" b="1" dirty="0">
                <a:solidFill>
                  <a:srgbClr val="D60093"/>
                </a:solidFill>
              </a:rPr>
              <a:t> </a:t>
            </a:r>
            <a:r>
              <a:rPr lang="en-US" altLang="en-US" sz="2000" b="1" dirty="0" err="1">
                <a:solidFill>
                  <a:srgbClr val="D60093"/>
                </a:solidFill>
              </a:rPr>
              <a:t>xuất</a:t>
            </a:r>
            <a:endParaRPr lang="en-US" altLang="en-US" sz="2000" b="1" dirty="0">
              <a:solidFill>
                <a:srgbClr val="D60093"/>
              </a:solidFill>
            </a:endParaRPr>
          </a:p>
        </p:txBody>
      </p:sp>
      <p:sp>
        <p:nvSpPr>
          <p:cNvPr id="124953" name="Rectangle 25"/>
          <p:cNvSpPr>
            <a:spLocks noChangeArrowheads="1"/>
          </p:cNvSpPr>
          <p:nvPr/>
        </p:nvSpPr>
        <p:spPr bwMode="auto">
          <a:xfrm>
            <a:off x="5509162" y="4847643"/>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000099"/>
                </a:solidFill>
              </a:rPr>
              <a:t>Tiêu</a:t>
            </a:r>
            <a:r>
              <a:rPr lang="en-US" altLang="en-US" sz="2000" b="1" dirty="0">
                <a:solidFill>
                  <a:srgbClr val="000099"/>
                </a:solidFill>
              </a:rPr>
              <a:t> </a:t>
            </a:r>
            <a:r>
              <a:rPr lang="en-US" altLang="en-US" sz="2000" b="1" dirty="0" err="1">
                <a:solidFill>
                  <a:srgbClr val="000099"/>
                </a:solidFill>
              </a:rPr>
              <a:t>dùng</a:t>
            </a:r>
            <a:r>
              <a:rPr lang="en-US" altLang="en-US" sz="2000" b="1" dirty="0">
                <a:solidFill>
                  <a:srgbClr val="000099"/>
                </a:solidFill>
              </a:rPr>
              <a:t> </a:t>
            </a:r>
            <a:r>
              <a:rPr lang="en-US" altLang="en-US" sz="2000" b="1" dirty="0" err="1">
                <a:solidFill>
                  <a:srgbClr val="000099"/>
                </a:solidFill>
              </a:rPr>
              <a:t>cho</a:t>
            </a:r>
            <a:r>
              <a:rPr lang="en-US" altLang="en-US" sz="2000" b="1" dirty="0">
                <a:solidFill>
                  <a:srgbClr val="000099"/>
                </a:solidFill>
              </a:rPr>
              <a:t> </a:t>
            </a:r>
            <a:r>
              <a:rPr lang="en-US" altLang="en-US" sz="2000" b="1" dirty="0" err="1">
                <a:solidFill>
                  <a:srgbClr val="000099"/>
                </a:solidFill>
              </a:rPr>
              <a:t>cá</a:t>
            </a:r>
            <a:r>
              <a:rPr lang="en-US" altLang="en-US" sz="2000" b="1" dirty="0">
                <a:solidFill>
                  <a:srgbClr val="000099"/>
                </a:solidFill>
              </a:rPr>
              <a:t> </a:t>
            </a:r>
            <a:r>
              <a:rPr lang="en-US" altLang="en-US" sz="2000" b="1" dirty="0" err="1">
                <a:solidFill>
                  <a:srgbClr val="000099"/>
                </a:solidFill>
              </a:rPr>
              <a:t>nhân</a:t>
            </a:r>
            <a:endParaRPr lang="en-US" altLang="en-US" sz="2000" b="1" dirty="0">
              <a:solidFill>
                <a:srgbClr val="000099"/>
              </a:solidFill>
            </a:endParaRPr>
          </a:p>
        </p:txBody>
      </p:sp>
      <p:pic>
        <p:nvPicPr>
          <p:cNvPr id="124954"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3487" y="4206876"/>
            <a:ext cx="4960513"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5" name="Picture 27" descr="Dong lai"/>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12051" y="4206876"/>
            <a:ext cx="4336512"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71688" name="Rectangle 1"/>
          <p:cNvSpPr>
            <a:spLocks noChangeArrowheads="1"/>
          </p:cNvSpPr>
          <p:nvPr/>
        </p:nvSpPr>
        <p:spPr bwMode="auto">
          <a:xfrm>
            <a:off x="5014914" y="371476"/>
            <a:ext cx="284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sz="2400" b="1">
                <a:solidFill>
                  <a:srgbClr val="800000"/>
                </a:solidFill>
              </a:rPr>
              <a:t>GI</a:t>
            </a:r>
            <a:r>
              <a:rPr lang="en-US" altLang="en-US" sz="2400" b="1">
                <a:solidFill>
                  <a:srgbClr val="800000"/>
                </a:solidFill>
              </a:rPr>
              <a:t>Á TRỊ SỬ DỤNG</a:t>
            </a:r>
          </a:p>
        </p:txBody>
      </p:sp>
      <p:sp>
        <p:nvSpPr>
          <p:cNvPr id="9" name="Rectangle 2"/>
          <p:cNvSpPr>
            <a:spLocks noChangeArrowheads="1"/>
          </p:cNvSpPr>
          <p:nvPr/>
        </p:nvSpPr>
        <p:spPr bwMode="auto">
          <a:xfrm>
            <a:off x="373487" y="923720"/>
            <a:ext cx="113275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rgbClr val="0000CC"/>
                </a:solidFill>
                <a:latin typeface="+mj-lt"/>
              </a:rPr>
              <a:t>Là</a:t>
            </a:r>
            <a:r>
              <a:rPr lang="en-US" altLang="en-US" sz="2400" dirty="0">
                <a:solidFill>
                  <a:srgbClr val="0000CC"/>
                </a:solidFill>
                <a:latin typeface="+mj-lt"/>
              </a:rPr>
              <a:t> </a:t>
            </a:r>
            <a:r>
              <a:rPr lang="en-US" altLang="en-US" sz="2400" b="1" dirty="0" err="1">
                <a:solidFill>
                  <a:srgbClr val="0000CC"/>
                </a:solidFill>
                <a:latin typeface="+mj-lt"/>
              </a:rPr>
              <a:t>công</a:t>
            </a:r>
            <a:r>
              <a:rPr lang="en-US" altLang="en-US" sz="2400" b="1" dirty="0">
                <a:solidFill>
                  <a:srgbClr val="0000CC"/>
                </a:solidFill>
                <a:latin typeface="+mj-lt"/>
              </a:rPr>
              <a:t> </a:t>
            </a:r>
            <a:r>
              <a:rPr lang="en-US" altLang="en-US" sz="2400" b="1" dirty="0" err="1">
                <a:solidFill>
                  <a:srgbClr val="0000CC"/>
                </a:solidFill>
                <a:latin typeface="+mj-lt"/>
              </a:rPr>
              <a:t>dụng</a:t>
            </a:r>
            <a:r>
              <a:rPr lang="en-US" altLang="en-US" sz="2400" b="1"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a:t>
            </a:r>
            <a:r>
              <a:rPr lang="en-US" altLang="en-US" sz="2400" dirty="0" err="1">
                <a:solidFill>
                  <a:srgbClr val="0000CC"/>
                </a:solidFill>
                <a:latin typeface="+mj-lt"/>
              </a:rPr>
              <a:t>vật</a:t>
            </a:r>
            <a:r>
              <a:rPr lang="en-US" altLang="en-US" sz="2400" dirty="0">
                <a:solidFill>
                  <a:srgbClr val="0000CC"/>
                </a:solidFill>
                <a:latin typeface="+mj-lt"/>
              </a:rPr>
              <a:t> </a:t>
            </a:r>
            <a:r>
              <a:rPr lang="en-US" altLang="en-US" sz="2400" dirty="0" err="1">
                <a:solidFill>
                  <a:srgbClr val="0000CC"/>
                </a:solidFill>
                <a:latin typeface="+mj-lt"/>
              </a:rPr>
              <a:t>phẩm</a:t>
            </a:r>
            <a:r>
              <a:rPr lang="en-US" altLang="en-US" sz="2400" dirty="0">
                <a:solidFill>
                  <a:srgbClr val="0000CC"/>
                </a:solidFill>
                <a:latin typeface="+mj-lt"/>
              </a:rPr>
              <a:t> </a:t>
            </a:r>
            <a:r>
              <a:rPr lang="en-US" altLang="en-US" sz="2400" dirty="0" err="1">
                <a:solidFill>
                  <a:srgbClr val="0000CC"/>
                </a:solidFill>
                <a:latin typeface="+mj-lt"/>
              </a:rPr>
              <a:t>có</a:t>
            </a:r>
            <a:r>
              <a:rPr lang="en-US" altLang="en-US" sz="2400" dirty="0">
                <a:solidFill>
                  <a:srgbClr val="0000CC"/>
                </a:solidFill>
                <a:latin typeface="+mj-lt"/>
              </a:rPr>
              <a:t> </a:t>
            </a:r>
            <a:r>
              <a:rPr lang="en-US" altLang="en-US" sz="2400" dirty="0" err="1">
                <a:solidFill>
                  <a:srgbClr val="0000CC"/>
                </a:solidFill>
                <a:latin typeface="+mj-lt"/>
              </a:rPr>
              <a:t>thể</a:t>
            </a:r>
            <a:r>
              <a:rPr lang="en-US" altLang="en-US" sz="2400" dirty="0">
                <a:solidFill>
                  <a:srgbClr val="0000CC"/>
                </a:solidFill>
                <a:latin typeface="+mj-lt"/>
              </a:rPr>
              <a:t> </a:t>
            </a:r>
            <a:r>
              <a:rPr lang="en-US" altLang="en-US" sz="2400" b="1" dirty="0" err="1">
                <a:solidFill>
                  <a:srgbClr val="0000CC"/>
                </a:solidFill>
                <a:latin typeface="+mj-lt"/>
              </a:rPr>
              <a:t>thoả</a:t>
            </a:r>
            <a:r>
              <a:rPr lang="en-US" altLang="en-US" sz="2400" b="1" dirty="0">
                <a:solidFill>
                  <a:srgbClr val="0000CC"/>
                </a:solidFill>
                <a:latin typeface="+mj-lt"/>
              </a:rPr>
              <a:t> </a:t>
            </a:r>
            <a:r>
              <a:rPr lang="en-US" altLang="en-US" sz="2400" b="1" dirty="0" err="1">
                <a:solidFill>
                  <a:srgbClr val="0000CC"/>
                </a:solidFill>
                <a:latin typeface="+mj-lt"/>
              </a:rPr>
              <a:t>mãn</a:t>
            </a:r>
            <a:r>
              <a:rPr lang="en-US" altLang="en-US" sz="2400" b="1" dirty="0">
                <a:solidFill>
                  <a:srgbClr val="0000CC"/>
                </a:solidFill>
                <a:latin typeface="+mj-lt"/>
              </a:rPr>
              <a:t> </a:t>
            </a:r>
            <a:r>
              <a:rPr lang="en-US" altLang="en-US" sz="2400" b="1" dirty="0" err="1">
                <a:solidFill>
                  <a:srgbClr val="0000CC"/>
                </a:solidFill>
                <a:latin typeface="+mj-lt"/>
              </a:rPr>
              <a:t>nhu</a:t>
            </a:r>
            <a:r>
              <a:rPr lang="en-US" altLang="en-US" sz="2400" b="1" dirty="0">
                <a:solidFill>
                  <a:srgbClr val="0000CC"/>
                </a:solidFill>
                <a:latin typeface="+mj-lt"/>
              </a:rPr>
              <a:t> </a:t>
            </a:r>
            <a:r>
              <a:rPr lang="en-US" altLang="en-US" sz="2400" b="1" dirty="0" err="1">
                <a:solidFill>
                  <a:srgbClr val="0000CC"/>
                </a:solidFill>
                <a:latin typeface="+mj-lt"/>
              </a:rPr>
              <a:t>cầu</a:t>
            </a:r>
            <a:r>
              <a:rPr lang="en-US" altLang="en-US" sz="2400" dirty="0">
                <a:solidFill>
                  <a:srgbClr val="0000CC"/>
                </a:solidFill>
                <a:latin typeface="+mj-lt"/>
              </a:rPr>
              <a:t> </a:t>
            </a:r>
            <a:r>
              <a:rPr lang="en-US" altLang="en-US" sz="2400" dirty="0" err="1">
                <a:solidFill>
                  <a:srgbClr val="0000CC"/>
                </a:solidFill>
                <a:latin typeface="+mj-lt"/>
              </a:rPr>
              <a:t>nào</a:t>
            </a:r>
            <a:r>
              <a:rPr lang="en-US" altLang="en-US" sz="2400" dirty="0">
                <a:solidFill>
                  <a:srgbClr val="0000CC"/>
                </a:solidFill>
                <a:latin typeface="+mj-lt"/>
              </a:rPr>
              <a:t> </a:t>
            </a:r>
            <a:r>
              <a:rPr lang="en-US" altLang="en-US" sz="2400" dirty="0" err="1">
                <a:solidFill>
                  <a:srgbClr val="0000CC"/>
                </a:solidFill>
                <a:latin typeface="+mj-lt"/>
              </a:rPr>
              <a:t>đó</a:t>
            </a:r>
            <a:r>
              <a:rPr lang="en-US" altLang="en-US" sz="2400"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con </a:t>
            </a:r>
            <a:r>
              <a:rPr lang="en-US" altLang="en-US" sz="2400" dirty="0" err="1">
                <a:solidFill>
                  <a:srgbClr val="0000CC"/>
                </a:solidFill>
                <a:latin typeface="+mj-lt"/>
              </a:rPr>
              <a:t>người</a:t>
            </a:r>
            <a:endParaRPr lang="en-US" sz="2400" dirty="0">
              <a:solidFill>
                <a:srgbClr val="0000CC"/>
              </a:solidFill>
              <a:latin typeface="+mj-lt"/>
            </a:endParaRPr>
          </a:p>
        </p:txBody>
      </p:sp>
    </p:spTree>
    <p:extLst>
      <p:ext uri="{BB962C8B-B14F-4D97-AF65-F5344CB8AC3E}">
        <p14:creationId xmlns:p14="http://schemas.microsoft.com/office/powerpoint/2010/main" val="989238927"/>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24951"/>
                                        </p:tgtEl>
                                        <p:attrNameLst>
                                          <p:attrName>style.visibility</p:attrName>
                                        </p:attrNameLst>
                                      </p:cBhvr>
                                      <p:to>
                                        <p:strVal val="visible"/>
                                      </p:to>
                                    </p:set>
                                    <p:animEffect transition="in" filter="diamond(in)">
                                      <p:cBhvr>
                                        <p:cTn id="7" dur="2000"/>
                                        <p:tgtEl>
                                          <p:spTgt spid="124951"/>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124952"/>
                                        </p:tgtEl>
                                        <p:attrNameLst>
                                          <p:attrName>style.visibility</p:attrName>
                                        </p:attrNameLst>
                                      </p:cBhvr>
                                      <p:to>
                                        <p:strVal val="visible"/>
                                      </p:to>
                                    </p:set>
                                    <p:animEffect transition="in" filter="diamond(in)">
                                      <p:cBhvr>
                                        <p:cTn id="10" dur="2000"/>
                                        <p:tgtEl>
                                          <p:spTgt spid="124952"/>
                                        </p:tgtEl>
                                      </p:cBhvr>
                                    </p:animEffect>
                                  </p:childTnLst>
                                </p:cTn>
                              </p:par>
                              <p:par>
                                <p:cTn id="11" presetID="8" presetClass="entr" presetSubtype="16" fill="hold" nodeType="withEffect">
                                  <p:stCondLst>
                                    <p:cond delay="0"/>
                                  </p:stCondLst>
                                  <p:childTnLst>
                                    <p:set>
                                      <p:cBhvr>
                                        <p:cTn id="12" dur="1" fill="hold">
                                          <p:stCondLst>
                                            <p:cond delay="0"/>
                                          </p:stCondLst>
                                        </p:cTn>
                                        <p:tgtEl>
                                          <p:spTgt spid="124950"/>
                                        </p:tgtEl>
                                        <p:attrNameLst>
                                          <p:attrName>style.visibility</p:attrName>
                                        </p:attrNameLst>
                                      </p:cBhvr>
                                      <p:to>
                                        <p:strVal val="visible"/>
                                      </p:to>
                                    </p:set>
                                    <p:animEffect transition="in" filter="diamond(in)">
                                      <p:cBhvr>
                                        <p:cTn id="13" dur="2000"/>
                                        <p:tgtEl>
                                          <p:spTgt spid="124950"/>
                                        </p:tgtEl>
                                      </p:cBhvr>
                                    </p:animEffect>
                                  </p:childTnLst>
                                </p:cTn>
                              </p:par>
                              <p:par>
                                <p:cTn id="14" presetID="8" presetClass="entr" presetSubtype="16" fill="hold" nodeType="withEffect">
                                  <p:stCondLst>
                                    <p:cond delay="0"/>
                                  </p:stCondLst>
                                  <p:childTnLst>
                                    <p:set>
                                      <p:cBhvr>
                                        <p:cTn id="15" dur="1" fill="hold">
                                          <p:stCondLst>
                                            <p:cond delay="0"/>
                                          </p:stCondLst>
                                        </p:cTn>
                                        <p:tgtEl>
                                          <p:spTgt spid="124954"/>
                                        </p:tgtEl>
                                        <p:attrNameLst>
                                          <p:attrName>style.visibility</p:attrName>
                                        </p:attrNameLst>
                                      </p:cBhvr>
                                      <p:to>
                                        <p:strVal val="visible"/>
                                      </p:to>
                                    </p:set>
                                    <p:animEffect transition="in" filter="diamond(in)">
                                      <p:cBhvr>
                                        <p:cTn id="16" dur="2000"/>
                                        <p:tgtEl>
                                          <p:spTgt spid="124954"/>
                                        </p:tgtEl>
                                      </p:cBhvr>
                                    </p:animEffect>
                                  </p:childTnLst>
                                </p:cTn>
                              </p:par>
                              <p:par>
                                <p:cTn id="17" presetID="8" presetClass="entr" presetSubtype="16" fill="hold" nodeType="withEffect">
                                  <p:stCondLst>
                                    <p:cond delay="0"/>
                                  </p:stCondLst>
                                  <p:childTnLst>
                                    <p:set>
                                      <p:cBhvr>
                                        <p:cTn id="18" dur="1" fill="hold">
                                          <p:stCondLst>
                                            <p:cond delay="0"/>
                                          </p:stCondLst>
                                        </p:cTn>
                                        <p:tgtEl>
                                          <p:spTgt spid="124955"/>
                                        </p:tgtEl>
                                        <p:attrNameLst>
                                          <p:attrName>style.visibility</p:attrName>
                                        </p:attrNameLst>
                                      </p:cBhvr>
                                      <p:to>
                                        <p:strVal val="visible"/>
                                      </p:to>
                                    </p:set>
                                    <p:animEffect transition="in" filter="diamond(in)">
                                      <p:cBhvr>
                                        <p:cTn id="19" dur="2000"/>
                                        <p:tgtEl>
                                          <p:spTgt spid="124955"/>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124953"/>
                                        </p:tgtEl>
                                        <p:attrNameLst>
                                          <p:attrName>style.visibility</p:attrName>
                                        </p:attrNameLst>
                                      </p:cBhvr>
                                      <p:to>
                                        <p:strVal val="visible"/>
                                      </p:to>
                                    </p:set>
                                    <p:animEffect transition="in" filter="diamond(in)">
                                      <p:cBhvr>
                                        <p:cTn id="22" dur="2000"/>
                                        <p:tgtEl>
                                          <p:spTgt spid="124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52" grpId="0"/>
      <p:bldP spid="124953"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6" name="AutoShape 4"/>
          <p:cNvSpPr>
            <a:spLocks noChangeArrowheads="1"/>
          </p:cNvSpPr>
          <p:nvPr/>
        </p:nvSpPr>
        <p:spPr bwMode="invGray">
          <a:xfrm rot="3465783">
            <a:off x="6557169" y="4552157"/>
            <a:ext cx="696913"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7" name="AutoShape 5"/>
          <p:cNvSpPr>
            <a:spLocks noChangeArrowheads="1"/>
          </p:cNvSpPr>
          <p:nvPr/>
        </p:nvSpPr>
        <p:spPr bwMode="invGray">
          <a:xfrm rot="16367954">
            <a:off x="5979515" y="2556940"/>
            <a:ext cx="713669" cy="302798"/>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8" name="AutoShape 6"/>
          <p:cNvSpPr>
            <a:spLocks noChangeArrowheads="1"/>
          </p:cNvSpPr>
          <p:nvPr/>
        </p:nvSpPr>
        <p:spPr bwMode="invGray">
          <a:xfrm rot="7535209">
            <a:off x="5449094" y="4521994"/>
            <a:ext cx="698500" cy="255588"/>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9" name="AutoShape 7"/>
          <p:cNvSpPr>
            <a:spLocks noChangeArrowheads="1"/>
          </p:cNvSpPr>
          <p:nvPr/>
        </p:nvSpPr>
        <p:spPr bwMode="invGray">
          <a:xfrm>
            <a:off x="7065963" y="3640138"/>
            <a:ext cx="696912"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80" name="AutoShape 8"/>
          <p:cNvSpPr>
            <a:spLocks noChangeArrowheads="1"/>
          </p:cNvSpPr>
          <p:nvPr/>
        </p:nvSpPr>
        <p:spPr bwMode="invGray">
          <a:xfrm rot="-10800000">
            <a:off x="4945063" y="3633789"/>
            <a:ext cx="760412" cy="255587"/>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73736" name="Oval 9"/>
          <p:cNvSpPr>
            <a:spLocks noChangeArrowheads="1"/>
          </p:cNvSpPr>
          <p:nvPr/>
        </p:nvSpPr>
        <p:spPr bwMode="gray">
          <a:xfrm>
            <a:off x="4721225" y="3471744"/>
            <a:ext cx="3295650" cy="519351"/>
          </a:xfrm>
          <a:prstGeom prst="ellipse">
            <a:avLst/>
          </a:prstGeom>
          <a:noFill/>
          <a:ln w="38100" algn="ctr">
            <a:solidFill>
              <a:srgbClr val="80808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37" name="Group 10"/>
          <p:cNvGrpSpPr>
            <a:grpSpLocks/>
          </p:cNvGrpSpPr>
          <p:nvPr/>
        </p:nvGrpSpPr>
        <p:grpSpPr bwMode="auto">
          <a:xfrm>
            <a:off x="5325269" y="3041236"/>
            <a:ext cx="1778856" cy="1440691"/>
            <a:chOff x="2238" y="1929"/>
            <a:chExt cx="1273" cy="1031"/>
          </a:xfrm>
        </p:grpSpPr>
        <p:sp>
          <p:nvSpPr>
            <p:cNvPr id="73748" name="Oval 11"/>
            <p:cNvSpPr>
              <a:spLocks noChangeArrowheads="1"/>
            </p:cNvSpPr>
            <p:nvPr/>
          </p:nvSpPr>
          <p:spPr bwMode="gray">
            <a:xfrm>
              <a:off x="2238" y="2264"/>
              <a:ext cx="186" cy="372"/>
            </a:xfrm>
            <a:prstGeom prst="ellipse">
              <a:avLst/>
            </a:prstGeom>
            <a:gradFill rotWithShape="1">
              <a:gsLst>
                <a:gs pos="0">
                  <a:srgbClr val="93D4E9"/>
                </a:gs>
                <a:gs pos="50000">
                  <a:srgbClr val="0099CC"/>
                </a:gs>
                <a:gs pos="100000">
                  <a:srgbClr val="93D4E9"/>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49" name="Oval 12"/>
            <p:cNvSpPr>
              <a:spLocks noChangeArrowheads="1"/>
            </p:cNvSpPr>
            <p:nvPr/>
          </p:nvSpPr>
          <p:spPr bwMode="gray">
            <a:xfrm>
              <a:off x="2327" y="2264"/>
              <a:ext cx="1183" cy="372"/>
            </a:xfrm>
            <a:prstGeom prst="ellipse">
              <a:avLst/>
            </a:prstGeom>
            <a:gradFill rotWithShape="1">
              <a:gsLst>
                <a:gs pos="0">
                  <a:srgbClr val="00536E"/>
                </a:gs>
                <a:gs pos="50000">
                  <a:srgbClr val="0099CC"/>
                </a:gs>
                <a:gs pos="100000">
                  <a:srgbClr val="00536E"/>
                </a:gs>
              </a:gsLst>
              <a:lin ang="189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0" name="Oval 13"/>
            <p:cNvSpPr>
              <a:spLocks noChangeArrowheads="1"/>
            </p:cNvSpPr>
            <p:nvPr/>
          </p:nvSpPr>
          <p:spPr bwMode="gray">
            <a:xfrm>
              <a:off x="2328" y="2266"/>
              <a:ext cx="1183" cy="372"/>
            </a:xfrm>
            <a:prstGeom prst="ellipse">
              <a:avLst/>
            </a:prstGeom>
            <a:gradFill rotWithShape="1">
              <a:gsLst>
                <a:gs pos="0">
                  <a:srgbClr val="006182"/>
                </a:gs>
                <a:gs pos="100000">
                  <a:srgbClr val="0099CC">
                    <a:alpha val="0"/>
                  </a:srgbClr>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1"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52" name="Group 15"/>
            <p:cNvGrpSpPr>
              <a:grpSpLocks/>
            </p:cNvGrpSpPr>
            <p:nvPr/>
          </p:nvGrpSpPr>
          <p:grpSpPr bwMode="auto">
            <a:xfrm>
              <a:off x="2410" y="1929"/>
              <a:ext cx="1031" cy="1031"/>
              <a:chOff x="4166" y="1706"/>
              <a:chExt cx="1252" cy="1252"/>
            </a:xfrm>
          </p:grpSpPr>
          <p:sp>
            <p:nvSpPr>
              <p:cNvPr id="73754"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5"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6" name="Oval 18"/>
              <p:cNvSpPr>
                <a:spLocks noChangeArrowheads="1"/>
              </p:cNvSpPr>
              <p:nvPr/>
            </p:nvSpPr>
            <p:spPr bwMode="gray">
              <a:xfrm>
                <a:off x="4195" y="1725"/>
                <a:ext cx="1162" cy="1141"/>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7" name="Oval 19"/>
              <p:cNvSpPr>
                <a:spLocks noChangeArrowheads="1"/>
              </p:cNvSpPr>
              <p:nvPr/>
            </p:nvSpPr>
            <p:spPr bwMode="gray">
              <a:xfrm>
                <a:off x="4263" y="1757"/>
                <a:ext cx="1033" cy="926"/>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grpSp>
      <p:sp>
        <p:nvSpPr>
          <p:cNvPr id="73738" name="AutoShape 21"/>
          <p:cNvSpPr>
            <a:spLocks noChangeArrowheads="1"/>
          </p:cNvSpPr>
          <p:nvPr/>
        </p:nvSpPr>
        <p:spPr bwMode="gray">
          <a:xfrm>
            <a:off x="1390918" y="3032125"/>
            <a:ext cx="3517632" cy="1284288"/>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chemeClr val="bg2"/>
                </a:solidFill>
                <a:latin typeface="+mj-lt"/>
              </a:rPr>
              <a:t>Chỉ</a:t>
            </a:r>
            <a:r>
              <a:rPr lang="en-US" altLang="en-US" sz="2400" dirty="0">
                <a:solidFill>
                  <a:schemeClr val="bg2"/>
                </a:solidFill>
                <a:latin typeface="+mj-lt"/>
              </a:rPr>
              <a:t> </a:t>
            </a:r>
            <a:r>
              <a:rPr lang="en-US" altLang="en-US" sz="2400" dirty="0" err="1">
                <a:solidFill>
                  <a:schemeClr val="bg2"/>
                </a:solidFill>
                <a:latin typeface="+mj-lt"/>
              </a:rPr>
              <a:t>thể</a:t>
            </a:r>
            <a:r>
              <a:rPr lang="en-US" altLang="en-US" sz="2400" dirty="0">
                <a:solidFill>
                  <a:schemeClr val="bg2"/>
                </a:solidFill>
                <a:latin typeface="+mj-lt"/>
              </a:rPr>
              <a:t> </a:t>
            </a:r>
            <a:r>
              <a:rPr lang="en-US" altLang="en-US" sz="2400" dirty="0" err="1">
                <a:solidFill>
                  <a:schemeClr val="bg2"/>
                </a:solidFill>
                <a:latin typeface="+mj-lt"/>
              </a:rPr>
              <a:t>hiện</a:t>
            </a:r>
            <a:r>
              <a:rPr lang="en-US" altLang="en-US" sz="2400" dirty="0">
                <a:solidFill>
                  <a:schemeClr val="bg2"/>
                </a:solidFill>
                <a:latin typeface="+mj-lt"/>
              </a:rPr>
              <a:t> </a:t>
            </a:r>
          </a:p>
          <a:p>
            <a:pPr algn="ctr">
              <a:spcBef>
                <a:spcPct val="0"/>
              </a:spcBef>
              <a:buFontTx/>
              <a:buNone/>
              <a:defRPr/>
            </a:pPr>
            <a:r>
              <a:rPr lang="en-US" altLang="en-US" sz="2400" dirty="0" err="1">
                <a:solidFill>
                  <a:schemeClr val="bg2"/>
                </a:solidFill>
                <a:latin typeface="+mj-lt"/>
              </a:rPr>
              <a:t>khi</a:t>
            </a:r>
            <a:r>
              <a:rPr lang="en-US" altLang="en-US" sz="2400" dirty="0">
                <a:solidFill>
                  <a:schemeClr val="bg2"/>
                </a:solidFill>
                <a:latin typeface="+mj-lt"/>
              </a:rPr>
              <a:t> </a:t>
            </a:r>
            <a:r>
              <a:rPr lang="en-US" altLang="en-US" sz="2400" b="1" dirty="0" err="1">
                <a:solidFill>
                  <a:schemeClr val="bg2"/>
                </a:solidFill>
                <a:latin typeface="+mj-lt"/>
              </a:rPr>
              <a:t>tiêu</a:t>
            </a:r>
            <a:r>
              <a:rPr lang="en-US" altLang="en-US" sz="2400" b="1" dirty="0">
                <a:solidFill>
                  <a:schemeClr val="bg2"/>
                </a:solidFill>
                <a:latin typeface="+mj-lt"/>
              </a:rPr>
              <a:t> </a:t>
            </a:r>
            <a:r>
              <a:rPr lang="en-US" altLang="en-US" sz="2400" b="1" dirty="0" err="1">
                <a:solidFill>
                  <a:schemeClr val="bg2"/>
                </a:solidFill>
                <a:latin typeface="+mj-lt"/>
              </a:rPr>
              <a:t>dùng</a:t>
            </a:r>
            <a:r>
              <a:rPr lang="en-US" altLang="en-US" sz="2400" b="1" dirty="0">
                <a:solidFill>
                  <a:schemeClr val="bg2"/>
                </a:solidFill>
                <a:latin typeface="+mj-lt"/>
              </a:rPr>
              <a:t> </a:t>
            </a:r>
            <a:r>
              <a:rPr lang="en-US" altLang="en-US" sz="2400" dirty="0">
                <a:solidFill>
                  <a:schemeClr val="bg2"/>
                </a:solidFill>
                <a:latin typeface="+mj-lt"/>
              </a:rPr>
              <a:t>    </a:t>
            </a:r>
          </a:p>
          <a:p>
            <a:pPr algn="ctr">
              <a:spcBef>
                <a:spcPct val="0"/>
              </a:spcBef>
              <a:buFontTx/>
              <a:buNone/>
              <a:defRPr/>
            </a:pPr>
            <a:endParaRPr lang="en-US" sz="2400" dirty="0">
              <a:solidFill>
                <a:schemeClr val="bg2"/>
              </a:solidFill>
              <a:latin typeface="+mj-lt"/>
            </a:endParaRPr>
          </a:p>
        </p:txBody>
      </p:sp>
      <p:sp>
        <p:nvSpPr>
          <p:cNvPr id="489495" name="AutoShape 23"/>
          <p:cNvSpPr>
            <a:spLocks noChangeArrowheads="1"/>
          </p:cNvSpPr>
          <p:nvPr/>
        </p:nvSpPr>
        <p:spPr bwMode="gray">
          <a:xfrm>
            <a:off x="1390918" y="4905376"/>
            <a:ext cx="4098659" cy="1312863"/>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a:defRPr/>
            </a:pPr>
            <a:r>
              <a:rPr lang="en-US" altLang="en-US" sz="2400" dirty="0" err="1">
                <a:solidFill>
                  <a:schemeClr val="bg1"/>
                </a:solidFill>
                <a:latin typeface="+mj-lt"/>
                <a:cs typeface="Arial" charset="0"/>
              </a:rPr>
              <a:t>Là</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cái</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mang</a:t>
            </a:r>
            <a:r>
              <a:rPr lang="en-US" altLang="en-US" sz="2400" dirty="0">
                <a:solidFill>
                  <a:schemeClr val="bg1"/>
                </a:solidFill>
                <a:latin typeface="+mj-lt"/>
                <a:cs typeface="Arial" charset="0"/>
              </a:rPr>
              <a:t> </a:t>
            </a:r>
          </a:p>
          <a:p>
            <a:pPr algn="ctr">
              <a:defRPr/>
            </a:pPr>
            <a:r>
              <a:rPr lang="en-US" altLang="en-US" sz="2400" b="1" dirty="0" err="1">
                <a:solidFill>
                  <a:schemeClr val="bg1"/>
                </a:solidFill>
                <a:latin typeface="+mj-lt"/>
                <a:cs typeface="Arial" charset="0"/>
              </a:rPr>
              <a:t>giá</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trị</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trao</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đổi</a:t>
            </a:r>
            <a:r>
              <a:rPr lang="en-US" altLang="en-US" sz="2400" dirty="0">
                <a:solidFill>
                  <a:schemeClr val="bg1"/>
                </a:solidFill>
                <a:latin typeface="+mj-lt"/>
                <a:cs typeface="Arial" charset="0"/>
              </a:rPr>
              <a:t>     </a:t>
            </a:r>
          </a:p>
          <a:p>
            <a:pPr algn="ctr">
              <a:defRPr/>
            </a:pPr>
            <a:endParaRPr lang="en-US" sz="2400" dirty="0">
              <a:solidFill>
                <a:schemeClr val="accent5"/>
              </a:solidFill>
              <a:latin typeface="+mj-lt"/>
            </a:endParaRPr>
          </a:p>
        </p:txBody>
      </p:sp>
      <p:sp>
        <p:nvSpPr>
          <p:cNvPr id="73741" name="AutoShape 24"/>
          <p:cNvSpPr>
            <a:spLocks noChangeArrowheads="1"/>
          </p:cNvSpPr>
          <p:nvPr/>
        </p:nvSpPr>
        <p:spPr bwMode="gray">
          <a:xfrm>
            <a:off x="7859712" y="3006725"/>
            <a:ext cx="3319149" cy="1284288"/>
          </a:xfrm>
          <a:prstGeom prst="roundRect">
            <a:avLst>
              <a:gd name="adj" fmla="val 16667"/>
            </a:avLst>
          </a:prstGeom>
          <a:solidFill>
            <a:srgbClr val="8000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b="1" dirty="0" err="1">
                <a:solidFill>
                  <a:schemeClr val="bg2"/>
                </a:solidFill>
                <a:latin typeface="+mj-lt"/>
              </a:rPr>
              <a:t>Là</a:t>
            </a:r>
            <a:r>
              <a:rPr lang="en-US" altLang="en-US" sz="2400" b="1" dirty="0">
                <a:solidFill>
                  <a:schemeClr val="bg2"/>
                </a:solidFill>
                <a:latin typeface="+mj-lt"/>
              </a:rPr>
              <a:t> </a:t>
            </a:r>
            <a:r>
              <a:rPr lang="en-US" altLang="en-US" sz="2400" b="1" dirty="0" err="1">
                <a:solidFill>
                  <a:schemeClr val="bg2"/>
                </a:solidFill>
                <a:latin typeface="+mj-lt"/>
              </a:rPr>
              <a:t>phạm</a:t>
            </a:r>
            <a:r>
              <a:rPr lang="en-US" altLang="en-US" sz="2400" b="1" dirty="0">
                <a:solidFill>
                  <a:schemeClr val="bg2"/>
                </a:solidFill>
                <a:latin typeface="+mj-lt"/>
              </a:rPr>
              <a:t> </a:t>
            </a:r>
            <a:r>
              <a:rPr lang="en-US" altLang="en-US" sz="2400" b="1" dirty="0" err="1">
                <a:solidFill>
                  <a:schemeClr val="bg2"/>
                </a:solidFill>
                <a:latin typeface="+mj-lt"/>
              </a:rPr>
              <a:t>trù</a:t>
            </a:r>
            <a:r>
              <a:rPr lang="en-US" altLang="en-US" sz="2400" b="1" dirty="0">
                <a:solidFill>
                  <a:schemeClr val="bg2"/>
                </a:solidFill>
                <a:latin typeface="+mj-lt"/>
              </a:rPr>
              <a:t> </a:t>
            </a:r>
          </a:p>
          <a:p>
            <a:pPr algn="ctr">
              <a:spcBef>
                <a:spcPct val="0"/>
              </a:spcBef>
              <a:buFontTx/>
              <a:buNone/>
              <a:defRPr/>
            </a:pPr>
            <a:r>
              <a:rPr lang="en-US" altLang="en-US" sz="2400" b="1" dirty="0" err="1">
                <a:solidFill>
                  <a:schemeClr val="bg2"/>
                </a:solidFill>
                <a:latin typeface="+mj-lt"/>
              </a:rPr>
              <a:t>vĩnh</a:t>
            </a:r>
            <a:r>
              <a:rPr lang="en-US" altLang="en-US" sz="2400" b="1" dirty="0">
                <a:solidFill>
                  <a:schemeClr val="bg2"/>
                </a:solidFill>
                <a:latin typeface="+mj-lt"/>
              </a:rPr>
              <a:t> </a:t>
            </a:r>
            <a:r>
              <a:rPr lang="en-US" altLang="en-US" sz="2400" b="1" dirty="0" err="1">
                <a:solidFill>
                  <a:schemeClr val="bg2"/>
                </a:solidFill>
                <a:latin typeface="+mj-lt"/>
              </a:rPr>
              <a:t>viễn</a:t>
            </a:r>
            <a:endParaRPr lang="en-US" altLang="en-US" sz="2400" b="1" dirty="0">
              <a:solidFill>
                <a:schemeClr val="bg2"/>
              </a:solidFill>
              <a:latin typeface="+mj-lt"/>
            </a:endParaRPr>
          </a:p>
        </p:txBody>
      </p:sp>
      <p:sp>
        <p:nvSpPr>
          <p:cNvPr id="73742" name="AutoShape 25"/>
          <p:cNvSpPr>
            <a:spLocks noChangeArrowheads="1"/>
          </p:cNvSpPr>
          <p:nvPr/>
        </p:nvSpPr>
        <p:spPr bwMode="gray">
          <a:xfrm>
            <a:off x="4031088" y="1042699"/>
            <a:ext cx="4224270" cy="1268413"/>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73743" name="AutoShape 26"/>
          <p:cNvSpPr>
            <a:spLocks noChangeArrowheads="1"/>
          </p:cNvSpPr>
          <p:nvPr/>
        </p:nvSpPr>
        <p:spPr bwMode="gray">
          <a:xfrm>
            <a:off x="7188201" y="4843464"/>
            <a:ext cx="3990661" cy="1374775"/>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28" name="Rectangle 27"/>
          <p:cNvSpPr>
            <a:spLocks noChangeArrowheads="1"/>
          </p:cNvSpPr>
          <p:nvPr/>
        </p:nvSpPr>
        <p:spPr bwMode="auto">
          <a:xfrm>
            <a:off x="4267200" y="193704"/>
            <a:ext cx="34956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3600" b="1" dirty="0" err="1">
                <a:solidFill>
                  <a:srgbClr val="CC0000"/>
                </a:solidFill>
              </a:rPr>
              <a:t>Giá</a:t>
            </a:r>
            <a:r>
              <a:rPr lang="en-US" altLang="en-US" sz="3600" b="1" dirty="0">
                <a:solidFill>
                  <a:srgbClr val="CC0000"/>
                </a:solidFill>
              </a:rPr>
              <a:t> </a:t>
            </a:r>
            <a:r>
              <a:rPr lang="en-US" altLang="en-US" sz="3600" b="1" dirty="0" err="1">
                <a:solidFill>
                  <a:srgbClr val="CC0000"/>
                </a:solidFill>
              </a:rPr>
              <a:t>trị</a:t>
            </a:r>
            <a:r>
              <a:rPr lang="en-US" altLang="en-US" sz="3600" b="1" dirty="0">
                <a:solidFill>
                  <a:srgbClr val="CC0000"/>
                </a:solidFill>
              </a:rPr>
              <a:t> </a:t>
            </a:r>
            <a:r>
              <a:rPr lang="en-US" altLang="en-US" sz="3600" b="1" dirty="0" err="1">
                <a:solidFill>
                  <a:srgbClr val="CC0000"/>
                </a:solidFill>
              </a:rPr>
              <a:t>sử</a:t>
            </a:r>
            <a:r>
              <a:rPr lang="en-US" altLang="en-US" sz="3600" b="1" dirty="0">
                <a:solidFill>
                  <a:srgbClr val="CC0000"/>
                </a:solidFill>
              </a:rPr>
              <a:t> </a:t>
            </a:r>
            <a:r>
              <a:rPr lang="en-US" altLang="en-US" sz="3600" b="1" dirty="0" err="1">
                <a:solidFill>
                  <a:srgbClr val="CC0000"/>
                </a:solidFill>
              </a:rPr>
              <a:t>dụng</a:t>
            </a:r>
            <a:endParaRPr lang="en-US" altLang="en-US" sz="3600" b="1" dirty="0">
              <a:solidFill>
                <a:srgbClr val="CC0000"/>
              </a:solidFill>
            </a:endParaRPr>
          </a:p>
        </p:txBody>
      </p:sp>
      <p:sp>
        <p:nvSpPr>
          <p:cNvPr id="73746" name="Rectangle 3"/>
          <p:cNvSpPr>
            <a:spLocks noChangeArrowheads="1"/>
          </p:cNvSpPr>
          <p:nvPr/>
        </p:nvSpPr>
        <p:spPr bwMode="auto">
          <a:xfrm>
            <a:off x="4268386" y="1211649"/>
            <a:ext cx="37496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chemeClr val="bg2"/>
                </a:solidFill>
                <a:latin typeface="+mj-lt"/>
              </a:rPr>
              <a:t>Do </a:t>
            </a:r>
            <a:r>
              <a:rPr lang="en-US" altLang="en-US" sz="2400" dirty="0" err="1">
                <a:solidFill>
                  <a:schemeClr val="bg2"/>
                </a:solidFill>
                <a:latin typeface="+mj-lt"/>
              </a:rPr>
              <a:t>những</a:t>
            </a:r>
            <a:r>
              <a:rPr lang="en-US" altLang="en-US" sz="2400" dirty="0">
                <a:solidFill>
                  <a:schemeClr val="bg2"/>
                </a:solidFill>
                <a:latin typeface="+mj-lt"/>
              </a:rPr>
              <a:t> </a:t>
            </a:r>
            <a:r>
              <a:rPr lang="en-US" altLang="en-US" sz="2400" b="1" dirty="0" err="1">
                <a:solidFill>
                  <a:schemeClr val="bg2"/>
                </a:solidFill>
                <a:latin typeface="+mj-lt"/>
              </a:rPr>
              <a:t>thuộc</a:t>
            </a:r>
            <a:r>
              <a:rPr lang="en-US" altLang="en-US" sz="2400" b="1" dirty="0">
                <a:solidFill>
                  <a:schemeClr val="bg2"/>
                </a:solidFill>
                <a:latin typeface="+mj-lt"/>
              </a:rPr>
              <a:t> </a:t>
            </a:r>
            <a:r>
              <a:rPr lang="en-US" altLang="en-US" sz="2400" b="1" dirty="0" err="1">
                <a:solidFill>
                  <a:schemeClr val="bg2"/>
                </a:solidFill>
                <a:latin typeface="+mj-lt"/>
              </a:rPr>
              <a:t>tính</a:t>
            </a:r>
            <a:r>
              <a:rPr lang="en-US" altLang="en-US" sz="2400" b="1" dirty="0">
                <a:solidFill>
                  <a:schemeClr val="bg2"/>
                </a:solidFill>
                <a:latin typeface="+mj-lt"/>
              </a:rPr>
              <a:t> </a:t>
            </a:r>
            <a:r>
              <a:rPr lang="en-US" altLang="en-US" sz="2400" b="1" dirty="0" err="1">
                <a:solidFill>
                  <a:schemeClr val="bg2"/>
                </a:solidFill>
                <a:latin typeface="+mj-lt"/>
              </a:rPr>
              <a:t>tự</a:t>
            </a:r>
            <a:r>
              <a:rPr lang="en-US" altLang="en-US" sz="2400" b="1" dirty="0">
                <a:solidFill>
                  <a:schemeClr val="bg2"/>
                </a:solidFill>
                <a:latin typeface="+mj-lt"/>
              </a:rPr>
              <a:t> </a:t>
            </a:r>
            <a:r>
              <a:rPr lang="en-US" altLang="en-US" sz="2400" b="1" dirty="0" err="1">
                <a:solidFill>
                  <a:schemeClr val="bg2"/>
                </a:solidFill>
                <a:latin typeface="+mj-lt"/>
              </a:rPr>
              <a:t>nhiên</a:t>
            </a:r>
            <a:r>
              <a:rPr lang="en-US" altLang="en-US" sz="2400" b="1" dirty="0">
                <a:solidFill>
                  <a:schemeClr val="bg2"/>
                </a:solidFill>
                <a:latin typeface="+mj-lt"/>
              </a:rPr>
              <a:t> </a:t>
            </a:r>
            <a:r>
              <a:rPr lang="en-US" altLang="en-US" sz="2400" dirty="0" err="1">
                <a:solidFill>
                  <a:schemeClr val="bg2"/>
                </a:solidFill>
                <a:latin typeface="+mj-lt"/>
              </a:rPr>
              <a:t>của</a:t>
            </a:r>
            <a:r>
              <a:rPr lang="en-US" altLang="en-US" sz="2400" dirty="0">
                <a:solidFill>
                  <a:schemeClr val="bg2"/>
                </a:solidFill>
                <a:latin typeface="+mj-lt"/>
              </a:rPr>
              <a:t> </a:t>
            </a:r>
            <a:r>
              <a:rPr lang="en-US" altLang="en-US" sz="2400" dirty="0" err="1">
                <a:solidFill>
                  <a:schemeClr val="bg2"/>
                </a:solidFill>
                <a:latin typeface="+mj-lt"/>
              </a:rPr>
              <a:t>vật</a:t>
            </a:r>
            <a:r>
              <a:rPr lang="en-US" altLang="en-US" sz="2400" dirty="0">
                <a:solidFill>
                  <a:schemeClr val="bg2"/>
                </a:solidFill>
                <a:latin typeface="+mj-lt"/>
              </a:rPr>
              <a:t> </a:t>
            </a:r>
            <a:r>
              <a:rPr lang="en-US" altLang="en-US" sz="2400" dirty="0" err="1">
                <a:solidFill>
                  <a:schemeClr val="bg2"/>
                </a:solidFill>
                <a:latin typeface="+mj-lt"/>
              </a:rPr>
              <a:t>quy</a:t>
            </a:r>
            <a:r>
              <a:rPr lang="en-US" altLang="en-US" sz="2400" dirty="0">
                <a:solidFill>
                  <a:schemeClr val="bg2"/>
                </a:solidFill>
                <a:latin typeface="+mj-lt"/>
              </a:rPr>
              <a:t> </a:t>
            </a:r>
            <a:r>
              <a:rPr lang="en-US" altLang="en-US" sz="2400" dirty="0" err="1">
                <a:solidFill>
                  <a:schemeClr val="bg2"/>
                </a:solidFill>
                <a:latin typeface="+mj-lt"/>
              </a:rPr>
              <a:t>định</a:t>
            </a:r>
            <a:endParaRPr lang="en-US" altLang="en-US" sz="2400" dirty="0">
              <a:solidFill>
                <a:schemeClr val="bg2"/>
              </a:solidFill>
              <a:latin typeface="+mj-lt"/>
            </a:endParaRPr>
          </a:p>
        </p:txBody>
      </p:sp>
      <p:sp>
        <p:nvSpPr>
          <p:cNvPr id="73747" name="Rectangle 4"/>
          <p:cNvSpPr>
            <a:spLocks noChangeArrowheads="1"/>
          </p:cNvSpPr>
          <p:nvPr/>
        </p:nvSpPr>
        <p:spPr bwMode="auto">
          <a:xfrm>
            <a:off x="7328058" y="5041644"/>
            <a:ext cx="38508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u="sng" dirty="0" err="1">
                <a:solidFill>
                  <a:schemeClr val="bg2"/>
                </a:solidFill>
                <a:latin typeface="+mj-lt"/>
              </a:rPr>
              <a:t>Lượng</a:t>
            </a:r>
            <a:r>
              <a:rPr lang="en-US" altLang="en-US" sz="2000" b="1" u="sng" dirty="0">
                <a:solidFill>
                  <a:schemeClr val="bg2"/>
                </a:solidFill>
                <a:latin typeface="+mj-lt"/>
              </a:rPr>
              <a:t> </a:t>
            </a:r>
            <a:r>
              <a:rPr lang="en-US" altLang="en-US" sz="2000" b="1" u="sng" dirty="0" err="1">
                <a:solidFill>
                  <a:schemeClr val="bg2"/>
                </a:solidFill>
                <a:latin typeface="+mj-lt"/>
              </a:rPr>
              <a:t>giá</a:t>
            </a:r>
            <a:r>
              <a:rPr lang="en-US" altLang="en-US" sz="2000" b="1" u="sng" dirty="0">
                <a:solidFill>
                  <a:schemeClr val="bg2"/>
                </a:solidFill>
                <a:latin typeface="+mj-lt"/>
              </a:rPr>
              <a:t> </a:t>
            </a:r>
            <a:r>
              <a:rPr lang="en-US" altLang="en-US" sz="2000" b="1" u="sng" dirty="0" err="1">
                <a:solidFill>
                  <a:schemeClr val="bg2"/>
                </a:solidFill>
                <a:latin typeface="+mj-lt"/>
              </a:rPr>
              <a:t>trị</a:t>
            </a:r>
            <a:r>
              <a:rPr lang="en-US" altLang="en-US" sz="2000" b="1" u="sng" dirty="0">
                <a:solidFill>
                  <a:schemeClr val="bg2"/>
                </a:solidFill>
                <a:latin typeface="+mj-lt"/>
              </a:rPr>
              <a:t> </a:t>
            </a:r>
            <a:r>
              <a:rPr lang="en-US" altLang="en-US" sz="2000" b="1" u="sng" dirty="0" err="1">
                <a:solidFill>
                  <a:schemeClr val="bg2"/>
                </a:solidFill>
                <a:latin typeface="+mj-lt"/>
              </a:rPr>
              <a:t>sử</a:t>
            </a:r>
            <a:r>
              <a:rPr lang="en-US" altLang="en-US" sz="2000" b="1" u="sng" dirty="0">
                <a:solidFill>
                  <a:schemeClr val="bg2"/>
                </a:solidFill>
                <a:latin typeface="+mj-lt"/>
              </a:rPr>
              <a:t> </a:t>
            </a:r>
            <a:r>
              <a:rPr lang="en-US" altLang="en-US" sz="2000" b="1" u="sng" dirty="0" err="1">
                <a:solidFill>
                  <a:schemeClr val="bg2"/>
                </a:solidFill>
                <a:latin typeface="+mj-lt"/>
              </a:rPr>
              <a:t>dụn</a:t>
            </a:r>
            <a:r>
              <a:rPr lang="en-US" altLang="en-US" sz="2000" b="1" dirty="0" err="1">
                <a:solidFill>
                  <a:schemeClr val="bg2"/>
                </a:solidFill>
                <a:latin typeface="+mj-lt"/>
              </a:rPr>
              <a:t>g</a:t>
            </a:r>
            <a:r>
              <a:rPr lang="en-US" altLang="en-US" sz="2000" b="1" dirty="0">
                <a:solidFill>
                  <a:schemeClr val="bg2"/>
                </a:solidFill>
                <a:latin typeface="+mj-lt"/>
              </a:rPr>
              <a:t> </a:t>
            </a:r>
            <a:r>
              <a:rPr lang="en-US" altLang="en-US" sz="2000" dirty="0" err="1">
                <a:solidFill>
                  <a:schemeClr val="bg2"/>
                </a:solidFill>
                <a:latin typeface="+mj-lt"/>
              </a:rPr>
              <a:t>phụ</a:t>
            </a:r>
            <a:r>
              <a:rPr lang="en-US" altLang="en-US" sz="2000" dirty="0">
                <a:solidFill>
                  <a:schemeClr val="bg2"/>
                </a:solidFill>
                <a:latin typeface="+mj-lt"/>
              </a:rPr>
              <a:t> </a:t>
            </a:r>
            <a:r>
              <a:rPr lang="en-US" altLang="en-US" sz="2000" dirty="0" err="1">
                <a:solidFill>
                  <a:schemeClr val="bg2"/>
                </a:solidFill>
                <a:latin typeface="+mj-lt"/>
              </a:rPr>
              <a:t>thuộc</a:t>
            </a:r>
            <a:r>
              <a:rPr lang="en-US" altLang="en-US" sz="2000" dirty="0">
                <a:solidFill>
                  <a:schemeClr val="bg2"/>
                </a:solidFill>
                <a:latin typeface="+mj-lt"/>
              </a:rPr>
              <a:t> </a:t>
            </a:r>
            <a:r>
              <a:rPr lang="en-US" altLang="en-US" sz="2000" dirty="0" err="1">
                <a:solidFill>
                  <a:schemeClr val="bg2"/>
                </a:solidFill>
                <a:latin typeface="+mj-lt"/>
              </a:rPr>
              <a:t>vào</a:t>
            </a:r>
            <a:r>
              <a:rPr lang="en-US" altLang="en-US" sz="2000" dirty="0">
                <a:solidFill>
                  <a:schemeClr val="bg2"/>
                </a:solidFill>
                <a:latin typeface="+mj-lt"/>
              </a:rPr>
              <a:t> </a:t>
            </a:r>
            <a:r>
              <a:rPr lang="en-US" altLang="en-US" sz="2000" dirty="0" err="1">
                <a:solidFill>
                  <a:schemeClr val="bg2"/>
                </a:solidFill>
                <a:latin typeface="+mj-lt"/>
              </a:rPr>
              <a:t>sự</a:t>
            </a:r>
            <a:r>
              <a:rPr lang="en-US" altLang="en-US" sz="2000" dirty="0">
                <a:solidFill>
                  <a:schemeClr val="bg2"/>
                </a:solidFill>
                <a:latin typeface="+mj-lt"/>
              </a:rPr>
              <a:t> </a:t>
            </a:r>
            <a:r>
              <a:rPr lang="en-US" altLang="en-US" sz="2000" dirty="0" err="1">
                <a:solidFill>
                  <a:schemeClr val="bg2"/>
                </a:solidFill>
                <a:latin typeface="+mj-lt"/>
              </a:rPr>
              <a:t>phát</a:t>
            </a:r>
            <a:r>
              <a:rPr lang="en-US" altLang="en-US" sz="2000" dirty="0">
                <a:solidFill>
                  <a:schemeClr val="bg2"/>
                </a:solidFill>
                <a:latin typeface="+mj-lt"/>
              </a:rPr>
              <a:t> </a:t>
            </a:r>
            <a:r>
              <a:rPr lang="en-US" altLang="en-US" sz="2000" dirty="0" err="1">
                <a:solidFill>
                  <a:schemeClr val="bg2"/>
                </a:solidFill>
                <a:latin typeface="+mj-lt"/>
              </a:rPr>
              <a:t>triển</a:t>
            </a:r>
            <a:r>
              <a:rPr lang="en-US" altLang="en-US" sz="2000" dirty="0">
                <a:solidFill>
                  <a:schemeClr val="bg2"/>
                </a:solidFill>
                <a:latin typeface="+mj-lt"/>
              </a:rPr>
              <a:t> </a:t>
            </a:r>
            <a:r>
              <a:rPr lang="en-US" altLang="en-US" sz="2000" dirty="0" err="1">
                <a:solidFill>
                  <a:schemeClr val="bg2"/>
                </a:solidFill>
                <a:latin typeface="+mj-lt"/>
              </a:rPr>
              <a:t>của</a:t>
            </a:r>
            <a:r>
              <a:rPr lang="en-US" altLang="en-US" sz="2000" dirty="0">
                <a:solidFill>
                  <a:schemeClr val="bg2"/>
                </a:solidFill>
                <a:latin typeface="+mj-lt"/>
              </a:rPr>
              <a:t> </a:t>
            </a:r>
            <a:r>
              <a:rPr lang="en-US" altLang="en-US" sz="2000" dirty="0" err="1">
                <a:solidFill>
                  <a:schemeClr val="bg2"/>
                </a:solidFill>
                <a:latin typeface="+mj-lt"/>
              </a:rPr>
              <a:t>khoa</a:t>
            </a:r>
            <a:r>
              <a:rPr lang="en-US" altLang="en-US" sz="2000" dirty="0">
                <a:solidFill>
                  <a:schemeClr val="bg2"/>
                </a:solidFill>
                <a:latin typeface="+mj-lt"/>
              </a:rPr>
              <a:t> </a:t>
            </a:r>
            <a:r>
              <a:rPr lang="en-US" altLang="en-US" sz="2000" dirty="0" err="1">
                <a:solidFill>
                  <a:schemeClr val="bg2"/>
                </a:solidFill>
                <a:latin typeface="+mj-lt"/>
              </a:rPr>
              <a:t>học</a:t>
            </a:r>
            <a:r>
              <a:rPr lang="en-US" altLang="en-US" sz="2000" dirty="0">
                <a:solidFill>
                  <a:schemeClr val="bg2"/>
                </a:solidFill>
                <a:latin typeface="+mj-lt"/>
              </a:rPr>
              <a:t> </a:t>
            </a:r>
            <a:r>
              <a:rPr lang="en-US" altLang="en-US" sz="2000" dirty="0" err="1">
                <a:solidFill>
                  <a:schemeClr val="bg2"/>
                </a:solidFill>
                <a:latin typeface="+mj-lt"/>
              </a:rPr>
              <a:t>kỹ</a:t>
            </a:r>
            <a:r>
              <a:rPr lang="en-US" altLang="en-US" sz="2000" dirty="0">
                <a:solidFill>
                  <a:schemeClr val="bg2"/>
                </a:solidFill>
                <a:latin typeface="+mj-lt"/>
              </a:rPr>
              <a:t> </a:t>
            </a:r>
            <a:r>
              <a:rPr lang="en-US" altLang="en-US" sz="2000" dirty="0" err="1">
                <a:solidFill>
                  <a:schemeClr val="bg2"/>
                </a:solidFill>
                <a:latin typeface="+mj-lt"/>
              </a:rPr>
              <a:t>thuật</a:t>
            </a:r>
            <a:endParaRPr lang="en-US" altLang="en-US" sz="2000" dirty="0">
              <a:solidFill>
                <a:schemeClr val="bg2"/>
              </a:solidFill>
              <a:latin typeface="+mj-lt"/>
            </a:endParaRPr>
          </a:p>
        </p:txBody>
      </p:sp>
    </p:spTree>
    <p:extLst>
      <p:ext uri="{BB962C8B-B14F-4D97-AF65-F5344CB8AC3E}">
        <p14:creationId xmlns:p14="http://schemas.microsoft.com/office/powerpoint/2010/main" val="12215914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2795" name="Picture 11" descr="clock-template-by-opalcat"/>
          <p:cNvPicPr>
            <a:picLocks noChangeAspect="1" noChangeArrowheads="1"/>
          </p:cNvPicPr>
          <p:nvPr/>
        </p:nvPicPr>
        <p:blipFill>
          <a:blip r:embed="rId3" cstate="print">
            <a:grayscl/>
            <a:extLst>
              <a:ext uri="{28A0092B-C50C-407E-A947-70E740481C1C}">
                <a14:useLocalDpi xmlns:a14="http://schemas.microsoft.com/office/drawing/2010/main" val="0"/>
              </a:ext>
            </a:extLst>
          </a:blip>
          <a:srcRect/>
          <a:stretch>
            <a:fillRect/>
          </a:stretch>
        </p:blipFill>
        <p:spPr bwMode="auto">
          <a:xfrm>
            <a:off x="3771900" y="3299649"/>
            <a:ext cx="6324600" cy="2534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797" name="Picture 13" descr="Picture1"/>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1099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799" name="WordArt 15"/>
          <p:cNvSpPr>
            <a:spLocks noChangeArrowheads="1" noChangeShapeType="1" noTextEdit="1"/>
          </p:cNvSpPr>
          <p:nvPr/>
        </p:nvSpPr>
        <p:spPr bwMode="auto">
          <a:xfrm rot="-415736">
            <a:off x="6477000" y="4724400"/>
            <a:ext cx="914400" cy="304800"/>
          </a:xfrm>
          <a:prstGeom prst="rect">
            <a:avLst/>
          </a:prstGeom>
        </p:spPr>
        <p:txBody>
          <a:bodyPr wrap="none" fromWordArt="1">
            <a:prstTxWarp prst="textDoubleWave1">
              <a:avLst>
                <a:gd name="adj1" fmla="val 6500"/>
                <a:gd name="adj2" fmla="val 0"/>
              </a:avLst>
            </a:prstTxWarp>
          </a:bodyPr>
          <a:lstStyle/>
          <a:p>
            <a:pPr algn="ctr"/>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pic>
        <p:nvPicPr>
          <p:cNvPr id="502800" name="Picture 16" descr="12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43800" y="4191000"/>
            <a:ext cx="1295400"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801" name="Picture 17" descr="riu"/>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0200" y="4267200"/>
            <a:ext cx="9144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a:spLocks noChangeArrowheads="1"/>
          </p:cNvSpPr>
          <p:nvPr/>
        </p:nvSpPr>
        <p:spPr bwMode="auto">
          <a:xfrm>
            <a:off x="4954587" y="247652"/>
            <a:ext cx="13700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b="1" dirty="0" err="1">
                <a:solidFill>
                  <a:srgbClr val="C00000"/>
                </a:solidFill>
              </a:rPr>
              <a:t>Giá</a:t>
            </a:r>
            <a:r>
              <a:rPr lang="en-AU" altLang="en-US" b="1" dirty="0">
                <a:solidFill>
                  <a:srgbClr val="C00000"/>
                </a:solidFill>
              </a:rPr>
              <a:t> </a:t>
            </a:r>
            <a:r>
              <a:rPr lang="en-AU" altLang="en-US" b="1" dirty="0" err="1">
                <a:solidFill>
                  <a:srgbClr val="C00000"/>
                </a:solidFill>
              </a:rPr>
              <a:t>trị</a:t>
            </a:r>
            <a:endParaRPr lang="en-US" altLang="en-US" b="1" dirty="0">
              <a:solidFill>
                <a:srgbClr val="C00000"/>
              </a:solidFill>
            </a:endParaRPr>
          </a:p>
        </p:txBody>
      </p:sp>
      <p:sp>
        <p:nvSpPr>
          <p:cNvPr id="3" name="Rectangle 2"/>
          <p:cNvSpPr>
            <a:spLocks noChangeArrowheads="1"/>
          </p:cNvSpPr>
          <p:nvPr/>
        </p:nvSpPr>
        <p:spPr bwMode="auto">
          <a:xfrm>
            <a:off x="869323" y="1049340"/>
            <a:ext cx="10869769"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2000" i="1" dirty="0">
                <a:latin typeface=".VnTime" panose="020B7200000000000000" pitchFamily="34" charset="0"/>
              </a:rPr>
              <a:t> </a:t>
            </a:r>
            <a:r>
              <a:rPr lang="en-US" altLang="en-US" sz="2200" b="1" i="1" u="sng" dirty="0" err="1">
                <a:solidFill>
                  <a:srgbClr val="FF0000"/>
                </a:solidFill>
                <a:latin typeface="+mj-lt"/>
              </a:rPr>
              <a:t>Giá</a:t>
            </a:r>
            <a:r>
              <a:rPr lang="en-US" altLang="en-US" sz="2200" b="1" i="1" u="sng" dirty="0">
                <a:solidFill>
                  <a:srgbClr val="FF0000"/>
                </a:solidFill>
                <a:latin typeface="+mj-lt"/>
              </a:rPr>
              <a:t> </a:t>
            </a:r>
            <a:r>
              <a:rPr lang="en-US" altLang="en-US" sz="2200" b="1" i="1" u="sng" dirty="0" err="1">
                <a:solidFill>
                  <a:srgbClr val="FF0000"/>
                </a:solidFill>
                <a:latin typeface="+mj-lt"/>
              </a:rPr>
              <a:t>trị</a:t>
            </a:r>
            <a:r>
              <a:rPr lang="en-US" altLang="en-US" sz="2200" b="1" i="1" u="sng" dirty="0">
                <a:solidFill>
                  <a:srgbClr val="FF0000"/>
                </a:solidFill>
                <a:latin typeface="+mj-lt"/>
              </a:rPr>
              <a:t> </a:t>
            </a:r>
            <a:r>
              <a:rPr lang="en-US" altLang="en-US" sz="2200" b="1" i="1" u="sng" dirty="0" err="1">
                <a:solidFill>
                  <a:srgbClr val="FF0000"/>
                </a:solidFill>
                <a:latin typeface="+mj-lt"/>
              </a:rPr>
              <a:t>của</a:t>
            </a:r>
            <a:r>
              <a:rPr lang="en-US" altLang="en-US" sz="2200" b="1" i="1" u="sng" dirty="0">
                <a:solidFill>
                  <a:srgbClr val="FF0000"/>
                </a:solidFill>
                <a:latin typeface="+mj-lt"/>
              </a:rPr>
              <a:t> </a:t>
            </a:r>
            <a:r>
              <a:rPr lang="en-US" altLang="en-US" sz="2200" b="1" i="1" u="sng" dirty="0" err="1">
                <a:solidFill>
                  <a:srgbClr val="FF0000"/>
                </a:solidFill>
                <a:latin typeface="+mj-lt"/>
              </a:rPr>
              <a:t>hàng</a:t>
            </a:r>
            <a:r>
              <a:rPr lang="en-US" altLang="en-US" sz="2200" b="1" i="1" u="sng" dirty="0">
                <a:solidFill>
                  <a:srgbClr val="FF0000"/>
                </a:solidFill>
                <a:latin typeface="+mj-lt"/>
              </a:rPr>
              <a:t> </a:t>
            </a:r>
            <a:r>
              <a:rPr lang="en-US" altLang="en-US" sz="2200" b="1" i="1" u="sng" dirty="0" err="1">
                <a:solidFill>
                  <a:srgbClr val="FF0000"/>
                </a:solidFill>
                <a:latin typeface="+mj-lt"/>
              </a:rPr>
              <a:t>hóa</a:t>
            </a:r>
            <a:r>
              <a:rPr lang="en-US" altLang="en-US" sz="2200" b="1" dirty="0">
                <a:solidFill>
                  <a:srgbClr val="FF0000"/>
                </a:solidFill>
                <a:latin typeface="+mj-lt"/>
              </a:rPr>
              <a:t> </a:t>
            </a:r>
            <a:r>
              <a:rPr lang="en-US" altLang="en-US" sz="2200" dirty="0" err="1">
                <a:solidFill>
                  <a:srgbClr val="000066"/>
                </a:solidFill>
                <a:latin typeface="+mj-lt"/>
              </a:rPr>
              <a:t>là</a:t>
            </a:r>
            <a:r>
              <a:rPr lang="en-US" altLang="en-US" sz="2200" dirty="0">
                <a:solidFill>
                  <a:srgbClr val="000066"/>
                </a:solidFill>
                <a:latin typeface="+mj-lt"/>
              </a:rPr>
              <a:t> </a:t>
            </a:r>
            <a:r>
              <a:rPr lang="en-US" altLang="en-US" sz="2200" b="1" dirty="0" err="1">
                <a:solidFill>
                  <a:srgbClr val="008000"/>
                </a:solidFill>
                <a:latin typeface="+mj-lt"/>
              </a:rPr>
              <a:t>lao</a:t>
            </a:r>
            <a:r>
              <a:rPr lang="en-US" altLang="en-US" sz="2200" b="1" dirty="0">
                <a:solidFill>
                  <a:srgbClr val="008000"/>
                </a:solidFill>
                <a:latin typeface="+mj-lt"/>
              </a:rPr>
              <a:t> </a:t>
            </a:r>
            <a:r>
              <a:rPr lang="en-US" altLang="en-US" sz="2200" b="1" dirty="0" err="1">
                <a:solidFill>
                  <a:srgbClr val="008000"/>
                </a:solidFill>
                <a:latin typeface="+mj-lt"/>
              </a:rPr>
              <a:t>động</a:t>
            </a:r>
            <a:r>
              <a:rPr lang="en-US" altLang="en-US" sz="2200" b="1" dirty="0">
                <a:solidFill>
                  <a:srgbClr val="008000"/>
                </a:solidFill>
                <a:latin typeface="+mj-lt"/>
              </a:rPr>
              <a:t> </a:t>
            </a:r>
            <a:r>
              <a:rPr lang="en-US" altLang="en-US" sz="2200" b="1" dirty="0" err="1">
                <a:solidFill>
                  <a:srgbClr val="008000"/>
                </a:solidFill>
                <a:latin typeface="+mj-lt"/>
              </a:rPr>
              <a:t>xã</a:t>
            </a:r>
            <a:r>
              <a:rPr lang="en-US" altLang="en-US" sz="2200" b="1" dirty="0">
                <a:solidFill>
                  <a:srgbClr val="008000"/>
                </a:solidFill>
                <a:latin typeface="+mj-lt"/>
              </a:rPr>
              <a:t> </a:t>
            </a:r>
            <a:r>
              <a:rPr lang="en-US" altLang="en-US" sz="2200" b="1" dirty="0" err="1">
                <a:solidFill>
                  <a:srgbClr val="008000"/>
                </a:solidFill>
                <a:latin typeface="+mj-lt"/>
              </a:rPr>
              <a:t>hội</a:t>
            </a:r>
            <a:r>
              <a:rPr lang="en-US" altLang="en-US" sz="2200" b="1" dirty="0">
                <a:solidFill>
                  <a:srgbClr val="008000"/>
                </a:solidFill>
                <a:latin typeface="+mj-lt"/>
              </a:rPr>
              <a:t> </a:t>
            </a:r>
            <a:r>
              <a:rPr lang="en-US" altLang="en-US" sz="2200" b="1" dirty="0" err="1">
                <a:solidFill>
                  <a:srgbClr val="008000"/>
                </a:solidFill>
                <a:latin typeface="+mj-lt"/>
              </a:rPr>
              <a:t>cần</a:t>
            </a:r>
            <a:r>
              <a:rPr lang="en-US" altLang="en-US" sz="2200" b="1" dirty="0">
                <a:solidFill>
                  <a:srgbClr val="008000"/>
                </a:solidFill>
                <a:latin typeface="+mj-lt"/>
              </a:rPr>
              <a:t> </a:t>
            </a:r>
            <a:r>
              <a:rPr lang="en-US" altLang="en-US" sz="2200" b="1" dirty="0" err="1">
                <a:solidFill>
                  <a:srgbClr val="008000"/>
                </a:solidFill>
                <a:latin typeface="+mj-lt"/>
              </a:rPr>
              <a:t>thiết</a:t>
            </a:r>
            <a:r>
              <a:rPr lang="en-US" altLang="en-US" sz="2200" b="1" dirty="0">
                <a:solidFill>
                  <a:srgbClr val="008000"/>
                </a:solidFill>
                <a:latin typeface="+mj-lt"/>
              </a:rPr>
              <a:t> </a:t>
            </a:r>
            <a:r>
              <a:rPr lang="en-US" altLang="en-US" sz="2200" dirty="0" err="1">
                <a:solidFill>
                  <a:srgbClr val="000066"/>
                </a:solidFill>
                <a:latin typeface="+mj-lt"/>
              </a:rPr>
              <a:t>của</a:t>
            </a:r>
            <a:r>
              <a:rPr lang="en-US" altLang="en-US" sz="2200" dirty="0">
                <a:solidFill>
                  <a:srgbClr val="000066"/>
                </a:solidFill>
                <a:latin typeface="+mj-lt"/>
              </a:rPr>
              <a:t> </a:t>
            </a:r>
            <a:r>
              <a:rPr lang="en-US" altLang="en-US" sz="2200" dirty="0" err="1">
                <a:solidFill>
                  <a:srgbClr val="000066"/>
                </a:solidFill>
                <a:latin typeface="+mj-lt"/>
              </a:rPr>
              <a:t>người</a:t>
            </a:r>
            <a:r>
              <a:rPr lang="en-US" altLang="en-US" sz="2200" dirty="0">
                <a:solidFill>
                  <a:srgbClr val="000066"/>
                </a:solidFill>
                <a:latin typeface="+mj-lt"/>
              </a:rPr>
              <a:t> </a:t>
            </a:r>
            <a:r>
              <a:rPr lang="en-US" altLang="en-US" sz="2200" dirty="0" err="1">
                <a:solidFill>
                  <a:srgbClr val="000066"/>
                </a:solidFill>
                <a:latin typeface="+mj-lt"/>
              </a:rPr>
              <a:t>sản</a:t>
            </a:r>
            <a:r>
              <a:rPr lang="en-US" altLang="en-US" sz="2200" dirty="0">
                <a:solidFill>
                  <a:srgbClr val="000066"/>
                </a:solidFill>
                <a:latin typeface="+mj-lt"/>
              </a:rPr>
              <a:t> </a:t>
            </a:r>
            <a:r>
              <a:rPr lang="en-US" altLang="en-US" sz="2200" dirty="0" err="1">
                <a:solidFill>
                  <a:srgbClr val="000066"/>
                </a:solidFill>
                <a:latin typeface="+mj-lt"/>
              </a:rPr>
              <a:t>xuất</a:t>
            </a:r>
            <a:r>
              <a:rPr lang="en-US" altLang="en-US" sz="2200" dirty="0">
                <a:solidFill>
                  <a:srgbClr val="000066"/>
                </a:solidFill>
                <a:latin typeface="+mj-lt"/>
              </a:rPr>
              <a:t> </a:t>
            </a:r>
            <a:r>
              <a:rPr lang="en-US" altLang="en-US" sz="2200" dirty="0" err="1">
                <a:solidFill>
                  <a:srgbClr val="000066"/>
                </a:solidFill>
                <a:latin typeface="+mj-lt"/>
              </a:rPr>
              <a:t>kết</a:t>
            </a:r>
            <a:r>
              <a:rPr lang="en-US" altLang="en-US" sz="2200" dirty="0">
                <a:solidFill>
                  <a:srgbClr val="000066"/>
                </a:solidFill>
                <a:latin typeface="+mj-lt"/>
              </a:rPr>
              <a:t> </a:t>
            </a:r>
            <a:r>
              <a:rPr lang="en-US" altLang="en-US" sz="2200" dirty="0" err="1">
                <a:solidFill>
                  <a:srgbClr val="000066"/>
                </a:solidFill>
                <a:latin typeface="+mj-lt"/>
              </a:rPr>
              <a:t>tinh</a:t>
            </a:r>
            <a:r>
              <a:rPr lang="en-US" altLang="en-US" sz="2200" dirty="0">
                <a:solidFill>
                  <a:srgbClr val="000066"/>
                </a:solidFill>
                <a:latin typeface="+mj-lt"/>
              </a:rPr>
              <a:t> </a:t>
            </a:r>
            <a:r>
              <a:rPr lang="en-US" altLang="en-US" sz="2200" dirty="0" err="1">
                <a:solidFill>
                  <a:srgbClr val="000066"/>
                </a:solidFill>
                <a:latin typeface="+mj-lt"/>
              </a:rPr>
              <a:t>trong</a:t>
            </a:r>
            <a:r>
              <a:rPr lang="en-US" altLang="en-US" sz="2200" dirty="0">
                <a:solidFill>
                  <a:srgbClr val="000066"/>
                </a:solidFill>
                <a:latin typeface="+mj-lt"/>
              </a:rPr>
              <a:t> </a:t>
            </a:r>
            <a:r>
              <a:rPr lang="en-US" altLang="en-US" sz="2200" dirty="0" err="1">
                <a:solidFill>
                  <a:srgbClr val="000066"/>
                </a:solidFill>
                <a:latin typeface="+mj-lt"/>
              </a:rPr>
              <a:t>hàng</a:t>
            </a:r>
            <a:r>
              <a:rPr lang="en-US" altLang="en-US" sz="2200" dirty="0">
                <a:solidFill>
                  <a:srgbClr val="000066"/>
                </a:solidFill>
                <a:latin typeface="+mj-lt"/>
              </a:rPr>
              <a:t> </a:t>
            </a:r>
            <a:r>
              <a:rPr lang="en-US" altLang="en-US" sz="2200" dirty="0" err="1">
                <a:solidFill>
                  <a:srgbClr val="000066"/>
                </a:solidFill>
                <a:latin typeface="+mj-lt"/>
              </a:rPr>
              <a:t>hóa</a:t>
            </a:r>
            <a:r>
              <a:rPr lang="en-US" altLang="en-US" sz="2200" dirty="0">
                <a:solidFill>
                  <a:srgbClr val="000066"/>
                </a:solidFill>
                <a:latin typeface="+mj-lt"/>
              </a:rPr>
              <a:t> </a:t>
            </a:r>
            <a:r>
              <a:rPr lang="en-US" altLang="en-US" sz="2200" dirty="0" err="1">
                <a:solidFill>
                  <a:srgbClr val="000066"/>
                </a:solidFill>
                <a:latin typeface="+mj-lt"/>
              </a:rPr>
              <a:t>và</a:t>
            </a:r>
            <a:r>
              <a:rPr lang="en-US" altLang="en-US" sz="2200" dirty="0">
                <a:solidFill>
                  <a:srgbClr val="000066"/>
                </a:solidFill>
                <a:latin typeface="+mj-lt"/>
              </a:rPr>
              <a:t> </a:t>
            </a:r>
            <a:r>
              <a:rPr lang="en-US" altLang="en-US" sz="2200" dirty="0" err="1">
                <a:solidFill>
                  <a:srgbClr val="000066"/>
                </a:solidFill>
                <a:latin typeface="+mj-lt"/>
              </a:rPr>
              <a:t>được</a:t>
            </a:r>
            <a:r>
              <a:rPr lang="en-US" altLang="en-US" sz="2200" dirty="0">
                <a:solidFill>
                  <a:srgbClr val="000066"/>
                </a:solidFill>
                <a:latin typeface="+mj-lt"/>
              </a:rPr>
              <a:t> </a:t>
            </a:r>
            <a:r>
              <a:rPr lang="en-US" altLang="en-US" sz="2200" dirty="0" err="1">
                <a:solidFill>
                  <a:srgbClr val="000066"/>
                </a:solidFill>
                <a:latin typeface="+mj-lt"/>
              </a:rPr>
              <a:t>biểu</a:t>
            </a:r>
            <a:r>
              <a:rPr lang="en-US" altLang="en-US" sz="2200" dirty="0">
                <a:solidFill>
                  <a:srgbClr val="000066"/>
                </a:solidFill>
                <a:latin typeface="+mj-lt"/>
              </a:rPr>
              <a:t> </a:t>
            </a:r>
            <a:r>
              <a:rPr lang="en-US" altLang="en-US" sz="2200" dirty="0" err="1">
                <a:solidFill>
                  <a:srgbClr val="000066"/>
                </a:solidFill>
                <a:latin typeface="+mj-lt"/>
              </a:rPr>
              <a:t>hiện</a:t>
            </a:r>
            <a:r>
              <a:rPr lang="en-US" altLang="en-US" sz="2200" dirty="0">
                <a:solidFill>
                  <a:srgbClr val="000066"/>
                </a:solidFill>
                <a:latin typeface="+mj-lt"/>
              </a:rPr>
              <a:t> qua GTTĐ.</a:t>
            </a:r>
          </a:p>
        </p:txBody>
      </p:sp>
      <p:sp>
        <p:nvSpPr>
          <p:cNvPr id="4" name="Rectangle 3"/>
          <p:cNvSpPr>
            <a:spLocks noChangeArrowheads="1"/>
          </p:cNvSpPr>
          <p:nvPr/>
        </p:nvSpPr>
        <p:spPr bwMode="auto">
          <a:xfrm>
            <a:off x="1030310" y="1959299"/>
            <a:ext cx="1031597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hệ</a:t>
            </a:r>
            <a:r>
              <a:rPr lang="en-US" altLang="en-US" sz="2400" dirty="0">
                <a:solidFill>
                  <a:srgbClr val="000066"/>
                </a:solidFill>
                <a:latin typeface="+mj-lt"/>
              </a:rPr>
              <a:t> </a:t>
            </a:r>
            <a:r>
              <a:rPr lang="en-US" altLang="en-US" sz="2400" dirty="0" err="1">
                <a:solidFill>
                  <a:srgbClr val="000066"/>
                </a:solidFill>
                <a:latin typeface="+mj-lt"/>
              </a:rPr>
              <a:t>tỷ</a:t>
            </a:r>
            <a:r>
              <a:rPr lang="en-US" altLang="en-US" sz="2400" dirty="0">
                <a:solidFill>
                  <a:srgbClr val="000066"/>
                </a:solidFill>
                <a:latin typeface="+mj-lt"/>
              </a:rPr>
              <a:t> </a:t>
            </a:r>
            <a:r>
              <a:rPr lang="en-US" altLang="en-US" sz="2400" dirty="0" err="1">
                <a:solidFill>
                  <a:srgbClr val="000066"/>
                </a:solidFill>
                <a:latin typeface="+mj-lt"/>
              </a:rPr>
              <a:t>lệ</a:t>
            </a:r>
            <a:r>
              <a:rPr lang="en-US" altLang="en-US" sz="2400" dirty="0">
                <a:solidFill>
                  <a:srgbClr val="000066"/>
                </a:solidFill>
                <a:latin typeface="+mj-lt"/>
              </a:rPr>
              <a:t> </a:t>
            </a:r>
            <a:r>
              <a:rPr lang="en-US" altLang="en-US" sz="2400" dirty="0" err="1">
                <a:solidFill>
                  <a:srgbClr val="000066"/>
                </a:solidFill>
                <a:latin typeface="+mj-lt"/>
              </a:rPr>
              <a:t>về</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mà</a:t>
            </a:r>
            <a:r>
              <a:rPr lang="en-US" altLang="en-US" sz="2400" dirty="0">
                <a:solidFill>
                  <a:srgbClr val="000066"/>
                </a:solidFill>
                <a:latin typeface="+mj-lt"/>
              </a:rPr>
              <a:t> </a:t>
            </a:r>
            <a:r>
              <a:rPr lang="en-US" altLang="en-US" sz="2400" dirty="0" err="1">
                <a:solidFill>
                  <a:srgbClr val="000066"/>
                </a:solidFill>
                <a:latin typeface="+mj-lt"/>
              </a:rPr>
              <a:t>những</a:t>
            </a:r>
            <a:r>
              <a:rPr lang="en-US" altLang="en-US" sz="2400" dirty="0">
                <a:solidFill>
                  <a:srgbClr val="000066"/>
                </a:solidFill>
                <a:latin typeface="+mj-lt"/>
              </a:rPr>
              <a:t> GTSD </a:t>
            </a:r>
            <a:r>
              <a:rPr lang="en-US" altLang="en-US" sz="2400" dirty="0" err="1">
                <a:solidFill>
                  <a:srgbClr val="000066"/>
                </a:solidFill>
                <a:latin typeface="+mj-lt"/>
              </a:rPr>
              <a:t>khác</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 </a:t>
            </a:r>
            <a:r>
              <a:rPr lang="en-US" altLang="en-US" sz="2400" dirty="0" err="1">
                <a:solidFill>
                  <a:srgbClr val="000066"/>
                </a:solidFill>
                <a:latin typeface="+mj-lt"/>
              </a:rPr>
              <a:t>có</a:t>
            </a:r>
            <a:r>
              <a:rPr lang="en-US" altLang="en-US" sz="2400" dirty="0">
                <a:solidFill>
                  <a:srgbClr val="000066"/>
                </a:solidFill>
                <a:latin typeface="+mj-lt"/>
              </a:rPr>
              <a:t> </a:t>
            </a:r>
            <a:r>
              <a:rPr lang="en-US" altLang="en-US" sz="2400" dirty="0" err="1">
                <a:solidFill>
                  <a:srgbClr val="000066"/>
                </a:solidFill>
                <a:latin typeface="+mj-lt"/>
              </a:rPr>
              <a:t>thể</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với</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a:t>
            </a:r>
          </a:p>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Ví</a:t>
            </a:r>
            <a:r>
              <a:rPr lang="en-US" altLang="en-US" sz="2400" dirty="0">
                <a:solidFill>
                  <a:srgbClr val="000066"/>
                </a:solidFill>
                <a:latin typeface="+mj-lt"/>
              </a:rPr>
              <a:t> </a:t>
            </a:r>
            <a:r>
              <a:rPr lang="en-US" altLang="en-US" sz="2400" dirty="0" err="1">
                <a:solidFill>
                  <a:srgbClr val="000066"/>
                </a:solidFill>
                <a:latin typeface="+mj-lt"/>
              </a:rPr>
              <a:t>dụ</a:t>
            </a:r>
            <a:r>
              <a:rPr lang="en-US" altLang="en-US" sz="2400" dirty="0">
                <a:solidFill>
                  <a:srgbClr val="000066"/>
                </a:solidFill>
                <a:latin typeface="+mj-lt"/>
              </a:rPr>
              <a:t>: 1m </a:t>
            </a:r>
            <a:r>
              <a:rPr lang="en-US" altLang="en-US" sz="2400" dirty="0" err="1">
                <a:solidFill>
                  <a:srgbClr val="000066"/>
                </a:solidFill>
                <a:latin typeface="+mj-lt"/>
              </a:rPr>
              <a:t>vải</a:t>
            </a:r>
            <a:r>
              <a:rPr lang="en-US" altLang="en-US" sz="2400" dirty="0">
                <a:solidFill>
                  <a:srgbClr val="000066"/>
                </a:solidFill>
                <a:latin typeface="+mj-lt"/>
              </a:rPr>
              <a:t>  =  10 kg </a:t>
            </a:r>
            <a:r>
              <a:rPr lang="en-US" altLang="en-US" sz="2400" dirty="0" err="1">
                <a:solidFill>
                  <a:srgbClr val="000066"/>
                </a:solidFill>
                <a:latin typeface="+mj-lt"/>
              </a:rPr>
              <a:t>thóc</a:t>
            </a:r>
            <a:endParaRPr lang="en-US" altLang="en-US" sz="2400" dirty="0">
              <a:solidFill>
                <a:srgbClr val="000066"/>
              </a:solidFill>
              <a:latin typeface="+mj-lt"/>
            </a:endParaRPr>
          </a:p>
        </p:txBody>
      </p:sp>
      <p:sp>
        <p:nvSpPr>
          <p:cNvPr id="5" name="Rectangle 4"/>
          <p:cNvSpPr>
            <a:spLocks noChangeArrowheads="1"/>
          </p:cNvSpPr>
          <p:nvPr/>
        </p:nvSpPr>
        <p:spPr bwMode="auto">
          <a:xfrm>
            <a:off x="1510583" y="6051551"/>
            <a:ext cx="60660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hàng</a:t>
            </a:r>
            <a:r>
              <a:rPr lang="en-US" altLang="en-US" sz="2400" dirty="0">
                <a:solidFill>
                  <a:srgbClr val="000066"/>
                </a:solidFill>
                <a:latin typeface="+mj-lt"/>
              </a:rPr>
              <a:t> </a:t>
            </a:r>
            <a:r>
              <a:rPr lang="en-US" altLang="en-US" sz="2400" dirty="0" err="1">
                <a:solidFill>
                  <a:srgbClr val="000066"/>
                </a:solidFill>
                <a:latin typeface="+mj-lt"/>
              </a:rPr>
              <a:t>hóa</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một</a:t>
            </a:r>
            <a:r>
              <a:rPr lang="en-US" altLang="en-US" sz="2400" dirty="0">
                <a:solidFill>
                  <a:srgbClr val="000066"/>
                </a:solidFill>
                <a:latin typeface="+mj-lt"/>
              </a:rPr>
              <a:t> </a:t>
            </a:r>
            <a:r>
              <a:rPr lang="en-US" altLang="en-US" sz="2400" b="1" dirty="0" err="1">
                <a:solidFill>
                  <a:srgbClr val="FF0000"/>
                </a:solidFill>
                <a:latin typeface="+mj-lt"/>
              </a:rPr>
              <a:t>phạm</a:t>
            </a:r>
            <a:r>
              <a:rPr lang="en-US" altLang="en-US" sz="2400" b="1" dirty="0">
                <a:solidFill>
                  <a:srgbClr val="FF0000"/>
                </a:solidFill>
                <a:latin typeface="+mj-lt"/>
              </a:rPr>
              <a:t> </a:t>
            </a:r>
            <a:r>
              <a:rPr lang="en-US" altLang="en-US" sz="2400" b="1" dirty="0" err="1">
                <a:solidFill>
                  <a:srgbClr val="FF0000"/>
                </a:solidFill>
                <a:latin typeface="+mj-lt"/>
              </a:rPr>
              <a:t>trù</a:t>
            </a:r>
            <a:r>
              <a:rPr lang="en-US" altLang="en-US" sz="2400" b="1" dirty="0">
                <a:solidFill>
                  <a:srgbClr val="FF0000"/>
                </a:solidFill>
                <a:latin typeface="+mj-lt"/>
              </a:rPr>
              <a:t> </a:t>
            </a:r>
            <a:r>
              <a:rPr lang="en-US" altLang="en-US" sz="2400" b="1" dirty="0" err="1">
                <a:solidFill>
                  <a:srgbClr val="FF0000"/>
                </a:solidFill>
                <a:latin typeface="+mj-lt"/>
              </a:rPr>
              <a:t>lịch</a:t>
            </a:r>
            <a:r>
              <a:rPr lang="en-US" altLang="en-US" sz="2400" b="1" dirty="0">
                <a:solidFill>
                  <a:srgbClr val="FF0000"/>
                </a:solidFill>
                <a:latin typeface="+mj-lt"/>
              </a:rPr>
              <a:t> </a:t>
            </a:r>
            <a:r>
              <a:rPr lang="en-US" altLang="en-US" sz="2400" b="1" dirty="0" err="1">
                <a:solidFill>
                  <a:srgbClr val="FF0000"/>
                </a:solidFill>
                <a:latin typeface="+mj-lt"/>
              </a:rPr>
              <a:t>sử</a:t>
            </a:r>
            <a:r>
              <a:rPr lang="en-US" altLang="en-US" sz="2400" b="1" dirty="0">
                <a:solidFill>
                  <a:srgbClr val="FF0000"/>
                </a:solidFill>
                <a:latin typeface="+mj-lt"/>
              </a:rPr>
              <a:t> </a:t>
            </a:r>
          </a:p>
        </p:txBody>
      </p:sp>
    </p:spTree>
    <p:extLst>
      <p:ext uri="{BB962C8B-B14F-4D97-AF65-F5344CB8AC3E}">
        <p14:creationId xmlns:p14="http://schemas.microsoft.com/office/powerpoint/2010/main" val="6383039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0" presetClass="entr" presetSubtype="0" decel="100000" fill="hold" nodeType="clickEffect">
                                  <p:stCondLst>
                                    <p:cond delay="0"/>
                                  </p:stCondLst>
                                  <p:childTnLst>
                                    <p:set>
                                      <p:cBhvr>
                                        <p:cTn id="27" dur="1" fill="hold">
                                          <p:stCondLst>
                                            <p:cond delay="0"/>
                                          </p:stCondLst>
                                        </p:cTn>
                                        <p:tgtEl>
                                          <p:spTgt spid="502795"/>
                                        </p:tgtEl>
                                        <p:attrNameLst>
                                          <p:attrName>style.visibility</p:attrName>
                                        </p:attrNameLst>
                                      </p:cBhvr>
                                      <p:to>
                                        <p:strVal val="visible"/>
                                      </p:to>
                                    </p:set>
                                    <p:anim calcmode="lin" valueType="num">
                                      <p:cBhvr>
                                        <p:cTn id="28" dur="1000" fill="hold"/>
                                        <p:tgtEl>
                                          <p:spTgt spid="502795"/>
                                        </p:tgtEl>
                                        <p:attrNameLst>
                                          <p:attrName>ppt_w</p:attrName>
                                        </p:attrNameLst>
                                      </p:cBhvr>
                                      <p:tavLst>
                                        <p:tav tm="0">
                                          <p:val>
                                            <p:strVal val="#ppt_w+.3"/>
                                          </p:val>
                                        </p:tav>
                                        <p:tav tm="100000">
                                          <p:val>
                                            <p:strVal val="#ppt_w"/>
                                          </p:val>
                                        </p:tav>
                                      </p:tavLst>
                                    </p:anim>
                                    <p:anim calcmode="lin" valueType="num">
                                      <p:cBhvr>
                                        <p:cTn id="29" dur="1000" fill="hold"/>
                                        <p:tgtEl>
                                          <p:spTgt spid="502795"/>
                                        </p:tgtEl>
                                        <p:attrNameLst>
                                          <p:attrName>ppt_h</p:attrName>
                                        </p:attrNameLst>
                                      </p:cBhvr>
                                      <p:tavLst>
                                        <p:tav tm="0">
                                          <p:val>
                                            <p:strVal val="#ppt_h"/>
                                          </p:val>
                                        </p:tav>
                                        <p:tav tm="100000">
                                          <p:val>
                                            <p:strVal val="#ppt_h"/>
                                          </p:val>
                                        </p:tav>
                                      </p:tavLst>
                                    </p:anim>
                                    <p:animEffect transition="in" filter="fade">
                                      <p:cBhvr>
                                        <p:cTn id="30" dur="1000"/>
                                        <p:tgtEl>
                                          <p:spTgt spid="502795"/>
                                        </p:tgtEl>
                                      </p:cBhvr>
                                    </p:animEffect>
                                  </p:childTnLst>
                                </p:cTn>
                              </p:par>
                              <p:par>
                                <p:cTn id="31" presetID="50" presetClass="entr" presetSubtype="0" decel="100000" fill="hold" nodeType="withEffect">
                                  <p:stCondLst>
                                    <p:cond delay="0"/>
                                  </p:stCondLst>
                                  <p:childTnLst>
                                    <p:set>
                                      <p:cBhvr>
                                        <p:cTn id="32" dur="1" fill="hold">
                                          <p:stCondLst>
                                            <p:cond delay="0"/>
                                          </p:stCondLst>
                                        </p:cTn>
                                        <p:tgtEl>
                                          <p:spTgt spid="502797"/>
                                        </p:tgtEl>
                                        <p:attrNameLst>
                                          <p:attrName>style.visibility</p:attrName>
                                        </p:attrNameLst>
                                      </p:cBhvr>
                                      <p:to>
                                        <p:strVal val="visible"/>
                                      </p:to>
                                    </p:set>
                                    <p:anim calcmode="lin" valueType="num">
                                      <p:cBhvr>
                                        <p:cTn id="33" dur="1000" fill="hold"/>
                                        <p:tgtEl>
                                          <p:spTgt spid="502797"/>
                                        </p:tgtEl>
                                        <p:attrNameLst>
                                          <p:attrName>ppt_w</p:attrName>
                                        </p:attrNameLst>
                                      </p:cBhvr>
                                      <p:tavLst>
                                        <p:tav tm="0">
                                          <p:val>
                                            <p:strVal val="#ppt_w+.3"/>
                                          </p:val>
                                        </p:tav>
                                        <p:tav tm="100000">
                                          <p:val>
                                            <p:strVal val="#ppt_w"/>
                                          </p:val>
                                        </p:tav>
                                      </p:tavLst>
                                    </p:anim>
                                    <p:anim calcmode="lin" valueType="num">
                                      <p:cBhvr>
                                        <p:cTn id="34" dur="1000" fill="hold"/>
                                        <p:tgtEl>
                                          <p:spTgt spid="502797"/>
                                        </p:tgtEl>
                                        <p:attrNameLst>
                                          <p:attrName>ppt_h</p:attrName>
                                        </p:attrNameLst>
                                      </p:cBhvr>
                                      <p:tavLst>
                                        <p:tav tm="0">
                                          <p:val>
                                            <p:strVal val="#ppt_h"/>
                                          </p:val>
                                        </p:tav>
                                        <p:tav tm="100000">
                                          <p:val>
                                            <p:strVal val="#ppt_h"/>
                                          </p:val>
                                        </p:tav>
                                      </p:tavLst>
                                    </p:anim>
                                    <p:animEffect transition="in" filter="fade">
                                      <p:cBhvr>
                                        <p:cTn id="35" dur="1000"/>
                                        <p:tgtEl>
                                          <p:spTgt spid="502797"/>
                                        </p:tgtEl>
                                      </p:cBhvr>
                                    </p:animEffect>
                                  </p:childTnLst>
                                </p:cTn>
                              </p:par>
                              <p:par>
                                <p:cTn id="36" presetID="50" presetClass="entr" presetSubtype="0" decel="100000" fill="hold" grpId="0" nodeType="withEffect">
                                  <p:stCondLst>
                                    <p:cond delay="0"/>
                                  </p:stCondLst>
                                  <p:childTnLst>
                                    <p:set>
                                      <p:cBhvr>
                                        <p:cTn id="37" dur="1" fill="hold">
                                          <p:stCondLst>
                                            <p:cond delay="0"/>
                                          </p:stCondLst>
                                        </p:cTn>
                                        <p:tgtEl>
                                          <p:spTgt spid="502799"/>
                                        </p:tgtEl>
                                        <p:attrNameLst>
                                          <p:attrName>style.visibility</p:attrName>
                                        </p:attrNameLst>
                                      </p:cBhvr>
                                      <p:to>
                                        <p:strVal val="visible"/>
                                      </p:to>
                                    </p:set>
                                    <p:anim calcmode="lin" valueType="num">
                                      <p:cBhvr>
                                        <p:cTn id="38" dur="1000" fill="hold"/>
                                        <p:tgtEl>
                                          <p:spTgt spid="502799"/>
                                        </p:tgtEl>
                                        <p:attrNameLst>
                                          <p:attrName>ppt_w</p:attrName>
                                        </p:attrNameLst>
                                      </p:cBhvr>
                                      <p:tavLst>
                                        <p:tav tm="0">
                                          <p:val>
                                            <p:strVal val="#ppt_w+.3"/>
                                          </p:val>
                                        </p:tav>
                                        <p:tav tm="100000">
                                          <p:val>
                                            <p:strVal val="#ppt_w"/>
                                          </p:val>
                                        </p:tav>
                                      </p:tavLst>
                                    </p:anim>
                                    <p:anim calcmode="lin" valueType="num">
                                      <p:cBhvr>
                                        <p:cTn id="39" dur="1000" fill="hold"/>
                                        <p:tgtEl>
                                          <p:spTgt spid="502799"/>
                                        </p:tgtEl>
                                        <p:attrNameLst>
                                          <p:attrName>ppt_h</p:attrName>
                                        </p:attrNameLst>
                                      </p:cBhvr>
                                      <p:tavLst>
                                        <p:tav tm="0">
                                          <p:val>
                                            <p:strVal val="#ppt_h"/>
                                          </p:val>
                                        </p:tav>
                                        <p:tav tm="100000">
                                          <p:val>
                                            <p:strVal val="#ppt_h"/>
                                          </p:val>
                                        </p:tav>
                                      </p:tavLst>
                                    </p:anim>
                                    <p:animEffect transition="in" filter="fade">
                                      <p:cBhvr>
                                        <p:cTn id="40" dur="1000"/>
                                        <p:tgtEl>
                                          <p:spTgt spid="502799"/>
                                        </p:tgtEl>
                                      </p:cBhvr>
                                    </p:animEffect>
                                  </p:childTnLst>
                                </p:cTn>
                              </p:par>
                              <p:par>
                                <p:cTn id="41" presetID="50" presetClass="entr" presetSubtype="0" decel="100000" fill="hold" nodeType="withEffect">
                                  <p:stCondLst>
                                    <p:cond delay="0"/>
                                  </p:stCondLst>
                                  <p:childTnLst>
                                    <p:set>
                                      <p:cBhvr>
                                        <p:cTn id="42" dur="1" fill="hold">
                                          <p:stCondLst>
                                            <p:cond delay="0"/>
                                          </p:stCondLst>
                                        </p:cTn>
                                        <p:tgtEl>
                                          <p:spTgt spid="502800"/>
                                        </p:tgtEl>
                                        <p:attrNameLst>
                                          <p:attrName>style.visibility</p:attrName>
                                        </p:attrNameLst>
                                      </p:cBhvr>
                                      <p:to>
                                        <p:strVal val="visible"/>
                                      </p:to>
                                    </p:set>
                                    <p:anim calcmode="lin" valueType="num">
                                      <p:cBhvr>
                                        <p:cTn id="43" dur="1000" fill="hold"/>
                                        <p:tgtEl>
                                          <p:spTgt spid="502800"/>
                                        </p:tgtEl>
                                        <p:attrNameLst>
                                          <p:attrName>ppt_w</p:attrName>
                                        </p:attrNameLst>
                                      </p:cBhvr>
                                      <p:tavLst>
                                        <p:tav tm="0">
                                          <p:val>
                                            <p:strVal val="#ppt_w+.3"/>
                                          </p:val>
                                        </p:tav>
                                        <p:tav tm="100000">
                                          <p:val>
                                            <p:strVal val="#ppt_w"/>
                                          </p:val>
                                        </p:tav>
                                      </p:tavLst>
                                    </p:anim>
                                    <p:anim calcmode="lin" valueType="num">
                                      <p:cBhvr>
                                        <p:cTn id="44" dur="1000" fill="hold"/>
                                        <p:tgtEl>
                                          <p:spTgt spid="502800"/>
                                        </p:tgtEl>
                                        <p:attrNameLst>
                                          <p:attrName>ppt_h</p:attrName>
                                        </p:attrNameLst>
                                      </p:cBhvr>
                                      <p:tavLst>
                                        <p:tav tm="0">
                                          <p:val>
                                            <p:strVal val="#ppt_h"/>
                                          </p:val>
                                        </p:tav>
                                        <p:tav tm="100000">
                                          <p:val>
                                            <p:strVal val="#ppt_h"/>
                                          </p:val>
                                        </p:tav>
                                      </p:tavLst>
                                    </p:anim>
                                    <p:animEffect transition="in" filter="fade">
                                      <p:cBhvr>
                                        <p:cTn id="45" dur="1000"/>
                                        <p:tgtEl>
                                          <p:spTgt spid="502800"/>
                                        </p:tgtEl>
                                      </p:cBhvr>
                                    </p:animEffect>
                                  </p:childTnLst>
                                </p:cTn>
                              </p:par>
                              <p:par>
                                <p:cTn id="46" presetID="50" presetClass="entr" presetSubtype="0" decel="100000" fill="hold" nodeType="withEffect">
                                  <p:stCondLst>
                                    <p:cond delay="0"/>
                                  </p:stCondLst>
                                  <p:childTnLst>
                                    <p:set>
                                      <p:cBhvr>
                                        <p:cTn id="47" dur="1" fill="hold">
                                          <p:stCondLst>
                                            <p:cond delay="0"/>
                                          </p:stCondLst>
                                        </p:cTn>
                                        <p:tgtEl>
                                          <p:spTgt spid="502801"/>
                                        </p:tgtEl>
                                        <p:attrNameLst>
                                          <p:attrName>style.visibility</p:attrName>
                                        </p:attrNameLst>
                                      </p:cBhvr>
                                      <p:to>
                                        <p:strVal val="visible"/>
                                      </p:to>
                                    </p:set>
                                    <p:anim calcmode="lin" valueType="num">
                                      <p:cBhvr>
                                        <p:cTn id="48" dur="1000" fill="hold"/>
                                        <p:tgtEl>
                                          <p:spTgt spid="502801"/>
                                        </p:tgtEl>
                                        <p:attrNameLst>
                                          <p:attrName>ppt_w</p:attrName>
                                        </p:attrNameLst>
                                      </p:cBhvr>
                                      <p:tavLst>
                                        <p:tav tm="0">
                                          <p:val>
                                            <p:strVal val="#ppt_w+.3"/>
                                          </p:val>
                                        </p:tav>
                                        <p:tav tm="100000">
                                          <p:val>
                                            <p:strVal val="#ppt_w"/>
                                          </p:val>
                                        </p:tav>
                                      </p:tavLst>
                                    </p:anim>
                                    <p:anim calcmode="lin" valueType="num">
                                      <p:cBhvr>
                                        <p:cTn id="49" dur="1000" fill="hold"/>
                                        <p:tgtEl>
                                          <p:spTgt spid="502801"/>
                                        </p:tgtEl>
                                        <p:attrNameLst>
                                          <p:attrName>ppt_h</p:attrName>
                                        </p:attrNameLst>
                                      </p:cBhvr>
                                      <p:tavLst>
                                        <p:tav tm="0">
                                          <p:val>
                                            <p:strVal val="#ppt_h"/>
                                          </p:val>
                                        </p:tav>
                                        <p:tav tm="100000">
                                          <p:val>
                                            <p:strVal val="#ppt_h"/>
                                          </p:val>
                                        </p:tav>
                                      </p:tavLst>
                                    </p:anim>
                                    <p:animEffect transition="in" filter="fade">
                                      <p:cBhvr>
                                        <p:cTn id="50" dur="1000"/>
                                        <p:tgtEl>
                                          <p:spTgt spid="50280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000"/>
                                        <p:tgtEl>
                                          <p:spTgt spid="5"/>
                                        </p:tgtEl>
                                      </p:cBhvr>
                                    </p:animEffect>
                                    <p:anim calcmode="lin" valueType="num">
                                      <p:cBhvr>
                                        <p:cTn id="56" dur="1000" fill="hold"/>
                                        <p:tgtEl>
                                          <p:spTgt spid="5"/>
                                        </p:tgtEl>
                                        <p:attrNameLst>
                                          <p:attrName>ppt_x</p:attrName>
                                        </p:attrNameLst>
                                      </p:cBhvr>
                                      <p:tavLst>
                                        <p:tav tm="0">
                                          <p:val>
                                            <p:strVal val="#ppt_x"/>
                                          </p:val>
                                        </p:tav>
                                        <p:tav tm="100000">
                                          <p:val>
                                            <p:strVal val="#ppt_x"/>
                                          </p:val>
                                        </p:tav>
                                      </p:tavLst>
                                    </p:anim>
                                    <p:anim calcmode="lin" valueType="num">
                                      <p:cBhvr>
                                        <p:cTn id="5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99" grpId="0" animBg="1"/>
      <p:bldP spid="2" grpId="0"/>
      <p:bldP spid="3" grpId="0"/>
      <p:bldP spid="4" grpId="0"/>
      <p:bldP spid="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AutoShape 2"/>
          <p:cNvSpPr>
            <a:spLocks noChangeArrowheads="1"/>
          </p:cNvSpPr>
          <p:nvPr/>
        </p:nvSpPr>
        <p:spPr bwMode="auto">
          <a:xfrm>
            <a:off x="1809750" y="4081463"/>
            <a:ext cx="2120900"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D60093"/>
                </a:solidFill>
              </a:rPr>
              <a:t>Tr</a:t>
            </a:r>
            <a:r>
              <a:rPr lang="en-US" altLang="en-US" sz="2400" b="1">
                <a:solidFill>
                  <a:srgbClr val="D60093"/>
                </a:solidFill>
              </a:rPr>
              <a:t>ình độ</a:t>
            </a:r>
          </a:p>
          <a:p>
            <a:pPr algn="ctr" eaLnBrk="1" hangingPunct="1">
              <a:spcBef>
                <a:spcPct val="0"/>
              </a:spcBef>
              <a:buClr>
                <a:schemeClr val="hlink"/>
              </a:buClr>
              <a:buFontTx/>
              <a:buNone/>
            </a:pPr>
            <a:r>
              <a:rPr lang="en-US" altLang="en-US" sz="2400" b="1">
                <a:solidFill>
                  <a:srgbClr val="D60093"/>
                </a:solidFill>
              </a:rPr>
              <a:t>thành thạo </a:t>
            </a:r>
          </a:p>
          <a:p>
            <a:pPr algn="ctr" eaLnBrk="1" hangingPunct="1">
              <a:spcBef>
                <a:spcPct val="0"/>
              </a:spcBef>
              <a:buClr>
                <a:schemeClr val="hlink"/>
              </a:buClr>
              <a:buFontTx/>
              <a:buNone/>
            </a:pPr>
            <a:r>
              <a:rPr lang="en-US" altLang="en-US" sz="2400" b="1">
                <a:solidFill>
                  <a:srgbClr val="D60093"/>
                </a:solidFill>
              </a:rPr>
              <a:t>trung bình</a:t>
            </a:r>
          </a:p>
        </p:txBody>
      </p:sp>
      <p:sp>
        <p:nvSpPr>
          <p:cNvPr id="76803" name="AutoShape 4"/>
          <p:cNvSpPr>
            <a:spLocks noChangeArrowheads="1"/>
          </p:cNvSpPr>
          <p:nvPr/>
        </p:nvSpPr>
        <p:spPr bwMode="auto">
          <a:xfrm>
            <a:off x="4973639" y="3500438"/>
            <a:ext cx="2122487" cy="22542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9900CC"/>
                </a:solidFill>
              </a:rPr>
              <a:t>Tr</a:t>
            </a:r>
            <a:r>
              <a:rPr lang="en-US" altLang="en-US" sz="2400" b="1">
                <a:solidFill>
                  <a:srgbClr val="9900CC"/>
                </a:solidFill>
              </a:rPr>
              <a:t>ình độ </a:t>
            </a:r>
          </a:p>
          <a:p>
            <a:pPr algn="ctr" eaLnBrk="1" hangingPunct="1">
              <a:spcBef>
                <a:spcPct val="0"/>
              </a:spcBef>
              <a:buClr>
                <a:schemeClr val="hlink"/>
              </a:buClr>
              <a:buFontTx/>
              <a:buNone/>
            </a:pPr>
            <a:r>
              <a:rPr lang="en-US" altLang="en-US" sz="2400" b="1">
                <a:solidFill>
                  <a:srgbClr val="9900CC"/>
                </a:solidFill>
              </a:rPr>
              <a:t>trang thiết</a:t>
            </a:r>
          </a:p>
          <a:p>
            <a:pPr algn="ctr" eaLnBrk="1" hangingPunct="1">
              <a:spcBef>
                <a:spcPct val="0"/>
              </a:spcBef>
              <a:buClr>
                <a:schemeClr val="hlink"/>
              </a:buClr>
              <a:buFontTx/>
              <a:buNone/>
            </a:pPr>
            <a:r>
              <a:rPr lang="en-US" altLang="en-US" sz="2400" b="1">
                <a:solidFill>
                  <a:srgbClr val="9900CC"/>
                </a:solidFill>
              </a:rPr>
              <a:t> bị trung bình</a:t>
            </a:r>
          </a:p>
        </p:txBody>
      </p:sp>
      <p:sp>
        <p:nvSpPr>
          <p:cNvPr id="76804" name="AutoShape 6"/>
          <p:cNvSpPr>
            <a:spLocks noChangeArrowheads="1"/>
          </p:cNvSpPr>
          <p:nvPr/>
        </p:nvSpPr>
        <p:spPr bwMode="auto">
          <a:xfrm>
            <a:off x="7996239" y="3068638"/>
            <a:ext cx="2154237"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0000FF"/>
                </a:solidFill>
              </a:rPr>
              <a:t>C</a:t>
            </a:r>
            <a:r>
              <a:rPr lang="en-US" altLang="en-US" sz="2400" b="1">
                <a:solidFill>
                  <a:srgbClr val="0000FF"/>
                </a:solidFill>
              </a:rPr>
              <a:t>ường độ</a:t>
            </a:r>
          </a:p>
          <a:p>
            <a:pPr algn="ctr" eaLnBrk="1" hangingPunct="1">
              <a:spcBef>
                <a:spcPct val="0"/>
              </a:spcBef>
              <a:buClr>
                <a:schemeClr val="hlink"/>
              </a:buClr>
              <a:buFontTx/>
              <a:buNone/>
            </a:pPr>
            <a:r>
              <a:rPr lang="en-US" altLang="en-US" sz="2400" b="1">
                <a:solidFill>
                  <a:srgbClr val="0000FF"/>
                </a:solidFill>
              </a:rPr>
              <a:t> lao động</a:t>
            </a:r>
          </a:p>
          <a:p>
            <a:pPr algn="ctr" eaLnBrk="1" hangingPunct="1">
              <a:spcBef>
                <a:spcPct val="0"/>
              </a:spcBef>
              <a:buClr>
                <a:schemeClr val="hlink"/>
              </a:buClr>
              <a:buFontTx/>
              <a:buNone/>
            </a:pPr>
            <a:r>
              <a:rPr lang="en-US" altLang="en-US" sz="2400" b="1">
                <a:solidFill>
                  <a:srgbClr val="0000FF"/>
                </a:solidFill>
              </a:rPr>
              <a:t>trung bình</a:t>
            </a:r>
          </a:p>
        </p:txBody>
      </p:sp>
      <p:sp>
        <p:nvSpPr>
          <p:cNvPr id="76805" name="AutoShape 23"/>
          <p:cNvSpPr>
            <a:spLocks noChangeArrowheads="1"/>
          </p:cNvSpPr>
          <p:nvPr/>
        </p:nvSpPr>
        <p:spPr bwMode="auto">
          <a:xfrm>
            <a:off x="5260976" y="404813"/>
            <a:ext cx="6291373" cy="1439862"/>
          </a:xfrm>
          <a:prstGeom prst="roundRect">
            <a:avLst>
              <a:gd name="adj" fmla="val 10250"/>
            </a:avLst>
          </a:prstGeom>
          <a:solidFill>
            <a:srgbClr val="009900"/>
          </a:solidFill>
          <a:ln w="9525">
            <a:solidFill>
              <a:srgbClr val="B2B2B2"/>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buClr>
                <a:schemeClr val="hlink"/>
              </a:buClr>
              <a:buFont typeface="Wingdings" panose="05000000000000000000" pitchFamily="2" charset="2"/>
              <a:buNone/>
            </a:pPr>
            <a:r>
              <a:rPr lang="en-US" altLang="en-US" sz="2000" b="1">
                <a:solidFill>
                  <a:schemeClr val="bg2"/>
                </a:solidFill>
              </a:rPr>
              <a:t>Là thời gian cần thiết </a:t>
            </a:r>
          </a:p>
          <a:p>
            <a:pPr algn="ctr" eaLnBrk="1" hangingPunct="1">
              <a:buClr>
                <a:schemeClr val="hlink"/>
              </a:buClr>
              <a:buFont typeface="Wingdings" panose="05000000000000000000" pitchFamily="2" charset="2"/>
              <a:buNone/>
            </a:pPr>
            <a:r>
              <a:rPr lang="en-US" altLang="en-US" sz="2000" b="1">
                <a:solidFill>
                  <a:schemeClr val="bg2"/>
                </a:solidFill>
              </a:rPr>
              <a:t>để SXHH trong điều kiện</a:t>
            </a:r>
          </a:p>
          <a:p>
            <a:pPr algn="ctr" eaLnBrk="1" hangingPunct="1">
              <a:buClr>
                <a:schemeClr val="hlink"/>
              </a:buClr>
              <a:buFont typeface="Wingdings" panose="05000000000000000000" pitchFamily="2" charset="2"/>
              <a:buNone/>
            </a:pPr>
            <a:r>
              <a:rPr lang="en-US" altLang="en-US" sz="2000" b="1">
                <a:solidFill>
                  <a:schemeClr val="bg2"/>
                </a:solidFill>
              </a:rPr>
              <a:t>sản xuất trung bình của xã hội</a:t>
            </a:r>
          </a:p>
        </p:txBody>
      </p:sp>
      <p:sp>
        <p:nvSpPr>
          <p:cNvPr id="76806" name="AutoShape 24"/>
          <p:cNvSpPr>
            <a:spLocks noChangeArrowheads="1"/>
          </p:cNvSpPr>
          <p:nvPr/>
        </p:nvSpPr>
        <p:spPr bwMode="auto">
          <a:xfrm>
            <a:off x="328614" y="404813"/>
            <a:ext cx="3994149" cy="1439862"/>
          </a:xfrm>
          <a:prstGeom prst="roundRect">
            <a:avLst>
              <a:gd name="adj" fmla="val 7282"/>
            </a:avLst>
          </a:prstGeom>
          <a:gradFill rotWithShape="1">
            <a:gsLst>
              <a:gs pos="0">
                <a:srgbClr val="007EEA"/>
              </a:gs>
              <a:gs pos="100000">
                <a:srgbClr val="005EAC"/>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dirty="0" err="1">
                <a:solidFill>
                  <a:schemeClr val="bg2"/>
                </a:solidFill>
              </a:rPr>
              <a:t>Th</a:t>
            </a:r>
            <a:r>
              <a:rPr lang="en-US" altLang="en-US" sz="2400" b="1" dirty="0" err="1">
                <a:solidFill>
                  <a:schemeClr val="bg2"/>
                </a:solidFill>
              </a:rPr>
              <a:t>ời</a:t>
            </a:r>
            <a:r>
              <a:rPr lang="en-US" altLang="en-US" sz="2400" b="1" dirty="0">
                <a:solidFill>
                  <a:schemeClr val="bg2"/>
                </a:solidFill>
              </a:rPr>
              <a:t> </a:t>
            </a:r>
            <a:r>
              <a:rPr lang="en-US" altLang="en-US" sz="2400" b="1" dirty="0" err="1" smtClean="0">
                <a:solidFill>
                  <a:schemeClr val="bg2"/>
                </a:solidFill>
              </a:rPr>
              <a:t>gian</a:t>
            </a:r>
            <a:r>
              <a:rPr lang="en-US" altLang="en-US" sz="2400" b="1" dirty="0" smtClean="0">
                <a:solidFill>
                  <a:schemeClr val="bg2"/>
                </a:solidFill>
              </a:rPr>
              <a:t> LĐXH</a:t>
            </a:r>
            <a:endParaRPr lang="en-US" altLang="en-US" sz="2400" b="1" dirty="0">
              <a:solidFill>
                <a:schemeClr val="bg2"/>
              </a:solidFill>
            </a:endParaRPr>
          </a:p>
          <a:p>
            <a:pPr algn="ctr" eaLnBrk="1" hangingPunct="1">
              <a:spcBef>
                <a:spcPct val="0"/>
              </a:spcBef>
              <a:buClr>
                <a:schemeClr val="hlink"/>
              </a:buClr>
              <a:buFontTx/>
              <a:buNone/>
            </a:pPr>
            <a:r>
              <a:rPr lang="en-US" altLang="en-US" sz="2400" b="1" dirty="0" err="1">
                <a:solidFill>
                  <a:schemeClr val="bg2"/>
                </a:solidFill>
              </a:rPr>
              <a:t>cần</a:t>
            </a:r>
            <a:r>
              <a:rPr lang="en-US" altLang="en-US" sz="2400" b="1" dirty="0">
                <a:solidFill>
                  <a:schemeClr val="bg2"/>
                </a:solidFill>
              </a:rPr>
              <a:t> </a:t>
            </a:r>
            <a:r>
              <a:rPr lang="en-US" altLang="en-US" sz="2400" b="1" dirty="0" err="1">
                <a:solidFill>
                  <a:schemeClr val="bg2"/>
                </a:solidFill>
              </a:rPr>
              <a:t>thiết</a:t>
            </a:r>
            <a:endParaRPr lang="en-US" altLang="en-US" sz="2400" b="1" dirty="0">
              <a:solidFill>
                <a:schemeClr val="bg2"/>
              </a:solidFill>
            </a:endParaRPr>
          </a:p>
        </p:txBody>
      </p:sp>
      <p:cxnSp>
        <p:nvCxnSpPr>
          <p:cNvPr id="4" name="Straight Arrow Connector 3"/>
          <p:cNvCxnSpPr>
            <a:stCxn id="76805" idx="2"/>
            <a:endCxn id="76802" idx="0"/>
          </p:cNvCxnSpPr>
          <p:nvPr/>
        </p:nvCxnSpPr>
        <p:spPr>
          <a:xfrm flipH="1">
            <a:off x="2870200" y="1844675"/>
            <a:ext cx="5536463" cy="2236788"/>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6" name="Straight Arrow Connector 5"/>
          <p:cNvCxnSpPr>
            <a:stCxn id="76805" idx="2"/>
            <a:endCxn id="76804" idx="0"/>
          </p:cNvCxnSpPr>
          <p:nvPr/>
        </p:nvCxnSpPr>
        <p:spPr>
          <a:xfrm>
            <a:off x="8406663" y="1844675"/>
            <a:ext cx="666695" cy="12239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8" name="Straight Arrow Connector 7"/>
          <p:cNvCxnSpPr>
            <a:stCxn id="76805" idx="2"/>
            <a:endCxn id="76803" idx="0"/>
          </p:cNvCxnSpPr>
          <p:nvPr/>
        </p:nvCxnSpPr>
        <p:spPr>
          <a:xfrm flipH="1">
            <a:off x="6034883" y="1844675"/>
            <a:ext cx="2371780" cy="16557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sp>
        <p:nvSpPr>
          <p:cNvPr id="22" name="Right Arrow 21"/>
          <p:cNvSpPr/>
          <p:nvPr/>
        </p:nvSpPr>
        <p:spPr>
          <a:xfrm>
            <a:off x="4511676" y="981075"/>
            <a:ext cx="576263" cy="546100"/>
          </a:xfrm>
          <a:prstGeom prst="rightArrow">
            <a:avLst/>
          </a:prstGeom>
          <a:solidFill>
            <a:srgbClr val="C00000"/>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4870228"/>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9" name="Text Box 11"/>
          <p:cNvSpPr txBox="1">
            <a:spLocks noChangeArrowheads="1"/>
          </p:cNvSpPr>
          <p:nvPr/>
        </p:nvSpPr>
        <p:spPr bwMode="auto">
          <a:xfrm>
            <a:off x="6597650" y="1828801"/>
            <a:ext cx="3886200" cy="1323975"/>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a:solidFill>
                  <a:schemeClr val="bg1"/>
                </a:solidFill>
              </a:rPr>
              <a:t>Ở </a:t>
            </a:r>
            <a:r>
              <a:rPr lang="en-US" altLang="en-US" sz="2000" b="1" dirty="0" err="1">
                <a:solidFill>
                  <a:schemeClr val="bg1"/>
                </a:solidFill>
              </a:rPr>
              <a:t>đâu</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sản</a:t>
            </a:r>
            <a:r>
              <a:rPr lang="en-US" altLang="en-US" sz="2000" b="1" dirty="0">
                <a:solidFill>
                  <a:schemeClr val="bg1"/>
                </a:solidFill>
              </a:rPr>
              <a:t> </a:t>
            </a:r>
            <a:r>
              <a:rPr lang="en-US" altLang="en-US" sz="2000" b="1" dirty="0" err="1">
                <a:solidFill>
                  <a:schemeClr val="bg1"/>
                </a:solidFill>
              </a:rPr>
              <a:t>xuất</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trao</a:t>
            </a:r>
            <a:r>
              <a:rPr lang="en-US" altLang="en-US" sz="2000" b="1" dirty="0">
                <a:solidFill>
                  <a:schemeClr val="bg1"/>
                </a:solidFill>
              </a:rPr>
              <a:t> </a:t>
            </a:r>
            <a:r>
              <a:rPr lang="en-US" altLang="en-US" sz="2000" b="1" dirty="0" err="1">
                <a:solidFill>
                  <a:schemeClr val="bg1"/>
                </a:solidFill>
              </a:rPr>
              <a:t>đổi</a:t>
            </a:r>
            <a:r>
              <a:rPr lang="en-US" altLang="en-US" sz="2000" b="1" dirty="0">
                <a:solidFill>
                  <a:schemeClr val="bg1"/>
                </a:solidFill>
              </a:rPr>
              <a:t> </a:t>
            </a:r>
            <a:r>
              <a:rPr lang="en-US" altLang="en-US" sz="2000" b="1" dirty="0" err="1">
                <a:solidFill>
                  <a:schemeClr val="bg1"/>
                </a:solidFill>
              </a:rPr>
              <a:t>hàng</a:t>
            </a:r>
            <a:r>
              <a:rPr lang="en-US" altLang="en-US" sz="2000" b="1" dirty="0">
                <a:solidFill>
                  <a:schemeClr val="bg1"/>
                </a:solidFill>
              </a:rPr>
              <a:t> </a:t>
            </a:r>
            <a:r>
              <a:rPr lang="en-US" altLang="en-US" sz="2000" b="1" dirty="0" err="1">
                <a:solidFill>
                  <a:schemeClr val="bg1"/>
                </a:solidFill>
              </a:rPr>
              <a:t>hóa</a:t>
            </a:r>
            <a:r>
              <a:rPr lang="en-US" altLang="en-US" sz="2000" b="1" dirty="0">
                <a:solidFill>
                  <a:schemeClr val="bg1"/>
                </a:solidFill>
              </a:rPr>
              <a:t> </a:t>
            </a:r>
            <a:r>
              <a:rPr lang="en-US" altLang="en-US" sz="2000" b="1" dirty="0" err="1">
                <a:solidFill>
                  <a:schemeClr val="bg1"/>
                </a:solidFill>
              </a:rPr>
              <a:t>thì</a:t>
            </a:r>
            <a:r>
              <a:rPr lang="en-US" altLang="en-US" sz="2000" b="1" dirty="0">
                <a:solidFill>
                  <a:schemeClr val="bg1"/>
                </a:solidFill>
              </a:rPr>
              <a:t> ở </a:t>
            </a:r>
            <a:r>
              <a:rPr lang="en-US" altLang="en-US" sz="2000" b="1" dirty="0" err="1">
                <a:solidFill>
                  <a:schemeClr val="bg1"/>
                </a:solidFill>
              </a:rPr>
              <a:t>đó</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sự</a:t>
            </a:r>
            <a:r>
              <a:rPr lang="en-US" altLang="en-US" sz="2000" b="1" dirty="0">
                <a:solidFill>
                  <a:schemeClr val="bg1"/>
                </a:solidFill>
              </a:rPr>
              <a:t> </a:t>
            </a:r>
            <a:r>
              <a:rPr lang="en-US" altLang="en-US" sz="2000" b="1" dirty="0" err="1">
                <a:solidFill>
                  <a:schemeClr val="bg1"/>
                </a:solidFill>
              </a:rPr>
              <a:t>tồn</a:t>
            </a:r>
            <a:r>
              <a:rPr lang="en-US" altLang="en-US" sz="2000" b="1" dirty="0">
                <a:solidFill>
                  <a:schemeClr val="bg1"/>
                </a:solidFill>
              </a:rPr>
              <a:t> </a:t>
            </a:r>
            <a:r>
              <a:rPr lang="en-US" altLang="en-US" sz="2000" b="1" dirty="0" err="1">
                <a:solidFill>
                  <a:schemeClr val="bg1"/>
                </a:solidFill>
              </a:rPr>
              <a:t>tại</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phát</a:t>
            </a:r>
            <a:r>
              <a:rPr lang="en-US" altLang="en-US" sz="2000" b="1" dirty="0">
                <a:solidFill>
                  <a:schemeClr val="bg1"/>
                </a:solidFill>
              </a:rPr>
              <a:t> </a:t>
            </a:r>
            <a:r>
              <a:rPr lang="en-US" altLang="en-US" sz="2000" b="1" dirty="0" err="1">
                <a:solidFill>
                  <a:schemeClr val="bg1"/>
                </a:solidFill>
              </a:rPr>
              <a:t>huy</a:t>
            </a:r>
            <a:r>
              <a:rPr lang="en-US" altLang="en-US" sz="2000" b="1" dirty="0">
                <a:solidFill>
                  <a:schemeClr val="bg1"/>
                </a:solidFill>
              </a:rPr>
              <a:t> </a:t>
            </a:r>
            <a:r>
              <a:rPr lang="en-US" altLang="en-US" sz="2000" b="1" dirty="0" err="1">
                <a:solidFill>
                  <a:schemeClr val="bg1"/>
                </a:solidFill>
              </a:rPr>
              <a:t>tác</a:t>
            </a:r>
            <a:r>
              <a:rPr lang="en-US" altLang="en-US" sz="2000" b="1" dirty="0">
                <a:solidFill>
                  <a:schemeClr val="bg1"/>
                </a:solidFill>
              </a:rPr>
              <a:t> </a:t>
            </a:r>
            <a:r>
              <a:rPr lang="en-US" altLang="en-US" sz="2000" b="1" dirty="0" err="1">
                <a:solidFill>
                  <a:schemeClr val="bg1"/>
                </a:solidFill>
              </a:rPr>
              <a:t>dụng</a:t>
            </a:r>
            <a:r>
              <a:rPr lang="en-US" altLang="en-US" sz="2000" b="1" dirty="0">
                <a:solidFill>
                  <a:schemeClr val="bg1"/>
                </a:solidFill>
              </a:rPr>
              <a:t> </a:t>
            </a:r>
            <a:r>
              <a:rPr lang="en-US" altLang="en-US" sz="2000" b="1" dirty="0" err="1">
                <a:solidFill>
                  <a:schemeClr val="bg1"/>
                </a:solidFill>
              </a:rPr>
              <a:t>của</a:t>
            </a:r>
            <a:r>
              <a:rPr lang="en-US" altLang="en-US" sz="2000" b="1" dirty="0">
                <a:solidFill>
                  <a:schemeClr val="bg1"/>
                </a:solidFill>
              </a:rPr>
              <a:t> </a:t>
            </a:r>
            <a:r>
              <a:rPr lang="en-US" altLang="en-US" sz="2000" b="1" dirty="0" err="1">
                <a:solidFill>
                  <a:schemeClr val="bg1"/>
                </a:solidFill>
              </a:rPr>
              <a:t>quy</a:t>
            </a:r>
            <a:r>
              <a:rPr lang="en-US" altLang="en-US" sz="2000" b="1" dirty="0">
                <a:solidFill>
                  <a:schemeClr val="bg1"/>
                </a:solidFill>
              </a:rPr>
              <a:t> </a:t>
            </a:r>
            <a:r>
              <a:rPr lang="en-US" altLang="en-US" sz="2000" b="1" dirty="0" err="1">
                <a:solidFill>
                  <a:schemeClr val="bg1"/>
                </a:solidFill>
              </a:rPr>
              <a:t>luật</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endParaRPr lang="en-US" altLang="en-US" sz="2000" dirty="0">
              <a:solidFill>
                <a:schemeClr val="bg1"/>
              </a:solidFill>
            </a:endParaRPr>
          </a:p>
        </p:txBody>
      </p:sp>
      <p:pic>
        <p:nvPicPr>
          <p:cNvPr id="232460" name="Picture 12" descr="CLOC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92501" y="1828800"/>
            <a:ext cx="1852613" cy="21336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232461" name="Picture 13" descr="12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7650" y="3733801"/>
            <a:ext cx="3962400" cy="217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62" name="Picture 14" descr="ri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0" y="33893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463" name="WordArt 15"/>
          <p:cNvSpPr>
            <a:spLocks noChangeArrowheads="1" noChangeShapeType="1" noTextEdit="1"/>
          </p:cNvSpPr>
          <p:nvPr/>
        </p:nvSpPr>
        <p:spPr bwMode="auto">
          <a:xfrm>
            <a:off x="4306888" y="4876801"/>
            <a:ext cx="1219200" cy="657225"/>
          </a:xfrm>
          <a:prstGeom prst="rect">
            <a:avLst/>
          </a:prstGeom>
        </p:spPr>
        <p:txBody>
          <a:bodyPr wrap="none" fromWordArt="1">
            <a:prstTxWarp prst="textDoubleWave1">
              <a:avLst>
                <a:gd name="adj1" fmla="val 6500"/>
                <a:gd name="adj2" fmla="val 0"/>
              </a:avLst>
            </a:prstTxWarp>
          </a:bodyPr>
          <a:lstStyle/>
          <a:p>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sp>
        <p:nvSpPr>
          <p:cNvPr id="2" name="Rectangle 1"/>
          <p:cNvSpPr>
            <a:spLocks noChangeArrowheads="1"/>
          </p:cNvSpPr>
          <p:nvPr/>
        </p:nvSpPr>
        <p:spPr bwMode="auto">
          <a:xfrm>
            <a:off x="1017430" y="331788"/>
            <a:ext cx="109341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B90000"/>
                </a:solidFill>
                <a:cs typeface="Times New Roman" panose="02020603050405020304" pitchFamily="18" charset="0"/>
              </a:rPr>
              <a:t>Quy</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luật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kinh</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tế</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cơ</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bản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của</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sản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xuất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hàng</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là</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quy</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luật</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giá</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trị</a:t>
            </a:r>
            <a:r>
              <a:rPr lang="en-US" altLang="en-US" sz="2400" b="1"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sản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xuất</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và</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trao</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đổi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hàng</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phải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dựa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trên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cơ</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sở</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phí</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động</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xã</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hội</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cần</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thiết</a:t>
            </a:r>
            <a:r>
              <a:rPr lang="en-US" altLang="en-US" sz="2400" dirty="0">
                <a:solidFill>
                  <a:srgbClr val="000066"/>
                </a:solidFill>
                <a:cs typeface="Times New Roman" panose="02020603050405020304" pitchFamily="18" charset="0"/>
              </a:rPr>
              <a:t>. </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919451510"/>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2459"/>
                                        </p:tgtEl>
                                        <p:attrNameLst>
                                          <p:attrName>style.visibility</p:attrName>
                                        </p:attrNameLst>
                                      </p:cBhvr>
                                      <p:to>
                                        <p:strVal val="visible"/>
                                      </p:to>
                                    </p:set>
                                    <p:animEffect transition="in" filter="fade">
                                      <p:cBhvr>
                                        <p:cTn id="14" dur="1000"/>
                                        <p:tgtEl>
                                          <p:spTgt spid="232459"/>
                                        </p:tgtEl>
                                      </p:cBhvr>
                                    </p:animEffect>
                                    <p:anim calcmode="lin" valueType="num">
                                      <p:cBhvr>
                                        <p:cTn id="15" dur="1000" fill="hold"/>
                                        <p:tgtEl>
                                          <p:spTgt spid="232459"/>
                                        </p:tgtEl>
                                        <p:attrNameLst>
                                          <p:attrName>ppt_x</p:attrName>
                                        </p:attrNameLst>
                                      </p:cBhvr>
                                      <p:tavLst>
                                        <p:tav tm="0">
                                          <p:val>
                                            <p:strVal val="#ppt_x"/>
                                          </p:val>
                                        </p:tav>
                                        <p:tav tm="100000">
                                          <p:val>
                                            <p:strVal val="#ppt_x"/>
                                          </p:val>
                                        </p:tav>
                                      </p:tavLst>
                                    </p:anim>
                                    <p:anim calcmode="lin" valueType="num">
                                      <p:cBhvr>
                                        <p:cTn id="16" dur="1000" fill="hold"/>
                                        <p:tgtEl>
                                          <p:spTgt spid="232459"/>
                                        </p:tgtEl>
                                        <p:attrNameLst>
                                          <p:attrName>ppt_y</p:attrName>
                                        </p:attrNameLst>
                                      </p:cBhvr>
                                      <p:tavLst>
                                        <p:tav tm="0">
                                          <p:val>
                                            <p:strVal val="#ppt_y+.1"/>
                                          </p:val>
                                        </p:tav>
                                        <p:tav tm="100000">
                                          <p:val>
                                            <p:strVal val="#ppt_y"/>
                                          </p:val>
                                        </p:tav>
                                      </p:tavLst>
                                    </p:anim>
                                  </p:childTnLst>
                                </p:cTn>
                              </p:par>
                              <p:par>
                                <p:cTn id="17" presetID="1" presetClass="entr" presetSubtype="0" fill="hold" nodeType="withEffect">
                                  <p:stCondLst>
                                    <p:cond delay="0"/>
                                  </p:stCondLst>
                                  <p:childTnLst>
                                    <p:set>
                                      <p:cBhvr>
                                        <p:cTn id="18" dur="1" fill="hold">
                                          <p:stCondLst>
                                            <p:cond delay="499"/>
                                          </p:stCondLst>
                                        </p:cTn>
                                        <p:tgtEl>
                                          <p:spTgt spid="232460"/>
                                        </p:tgtEl>
                                        <p:attrNameLst>
                                          <p:attrName>style.visibility</p:attrName>
                                        </p:attrNameLst>
                                      </p:cBhvr>
                                      <p:to>
                                        <p:strVal val="visible"/>
                                      </p:to>
                                    </p:set>
                                  </p:childTnLst>
                                </p:cTn>
                              </p:par>
                            </p:childTnLst>
                          </p:cTn>
                        </p:par>
                        <p:par>
                          <p:cTn id="19" fill="hold" nodeType="afterGroup">
                            <p:stCondLst>
                              <p:cond delay="1000"/>
                            </p:stCondLst>
                            <p:childTnLst>
                              <p:par>
                                <p:cTn id="20" presetID="1" presetClass="entr" presetSubtype="0" fill="hold" nodeType="afterEffect">
                                  <p:stCondLst>
                                    <p:cond delay="0"/>
                                  </p:stCondLst>
                                  <p:childTnLst>
                                    <p:set>
                                      <p:cBhvr>
                                        <p:cTn id="21" dur="1" fill="hold">
                                          <p:stCondLst>
                                            <p:cond delay="499"/>
                                          </p:stCondLst>
                                        </p:cTn>
                                        <p:tgtEl>
                                          <p:spTgt spid="232461"/>
                                        </p:tgtEl>
                                        <p:attrNameLst>
                                          <p:attrName>style.visibility</p:attrName>
                                        </p:attrNameLst>
                                      </p:cBhvr>
                                      <p:to>
                                        <p:strVal val="visible"/>
                                      </p:to>
                                    </p:set>
                                  </p:childTnLst>
                                </p:cTn>
                              </p:par>
                            </p:childTnLst>
                          </p:cTn>
                        </p:par>
                        <p:par>
                          <p:cTn id="22" fill="hold" nodeType="afterGroup">
                            <p:stCondLst>
                              <p:cond delay="1500"/>
                            </p:stCondLst>
                            <p:childTnLst>
                              <p:par>
                                <p:cTn id="23" presetID="1" presetClass="entr" presetSubtype="0" fill="hold" nodeType="afterEffect">
                                  <p:stCondLst>
                                    <p:cond delay="0"/>
                                  </p:stCondLst>
                                  <p:childTnLst>
                                    <p:set>
                                      <p:cBhvr>
                                        <p:cTn id="24" dur="1" fill="hold">
                                          <p:stCondLst>
                                            <p:cond delay="499"/>
                                          </p:stCondLst>
                                        </p:cTn>
                                        <p:tgtEl>
                                          <p:spTgt spid="232462"/>
                                        </p:tgtEl>
                                        <p:attrNameLst>
                                          <p:attrName>style.visibility</p:attrName>
                                        </p:attrNameLst>
                                      </p:cBhvr>
                                      <p:to>
                                        <p:strVal val="visible"/>
                                      </p:to>
                                    </p:set>
                                  </p:childTnLst>
                                </p:cTn>
                              </p:par>
                              <p:par>
                                <p:cTn id="25" presetID="42" presetClass="entr" presetSubtype="0" fill="hold" grpId="0" nodeType="withEffect">
                                  <p:stCondLst>
                                    <p:cond delay="0"/>
                                  </p:stCondLst>
                                  <p:childTnLst>
                                    <p:set>
                                      <p:cBhvr>
                                        <p:cTn id="26" dur="1" fill="hold">
                                          <p:stCondLst>
                                            <p:cond delay="0"/>
                                          </p:stCondLst>
                                        </p:cTn>
                                        <p:tgtEl>
                                          <p:spTgt spid="232463"/>
                                        </p:tgtEl>
                                        <p:attrNameLst>
                                          <p:attrName>style.visibility</p:attrName>
                                        </p:attrNameLst>
                                      </p:cBhvr>
                                      <p:to>
                                        <p:strVal val="visible"/>
                                      </p:to>
                                    </p:set>
                                    <p:animEffect transition="in" filter="fade">
                                      <p:cBhvr>
                                        <p:cTn id="27" dur="1000"/>
                                        <p:tgtEl>
                                          <p:spTgt spid="232463"/>
                                        </p:tgtEl>
                                      </p:cBhvr>
                                    </p:animEffect>
                                    <p:anim calcmode="lin" valueType="num">
                                      <p:cBhvr>
                                        <p:cTn id="28" dur="1000" fill="hold"/>
                                        <p:tgtEl>
                                          <p:spTgt spid="232463"/>
                                        </p:tgtEl>
                                        <p:attrNameLst>
                                          <p:attrName>ppt_x</p:attrName>
                                        </p:attrNameLst>
                                      </p:cBhvr>
                                      <p:tavLst>
                                        <p:tav tm="0">
                                          <p:val>
                                            <p:strVal val="#ppt_x"/>
                                          </p:val>
                                        </p:tav>
                                        <p:tav tm="100000">
                                          <p:val>
                                            <p:strVal val="#ppt_x"/>
                                          </p:val>
                                        </p:tav>
                                      </p:tavLst>
                                    </p:anim>
                                    <p:anim calcmode="lin" valueType="num">
                                      <p:cBhvr>
                                        <p:cTn id="29" dur="1000" fill="hold"/>
                                        <p:tgtEl>
                                          <p:spTgt spid="2324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9" grpId="0" animBg="1"/>
      <p:bldP spid="232463" grpId="0" animBg="1"/>
      <p:bldP spid="2"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9" name="Text Box 3"/>
          <p:cNvSpPr txBox="1">
            <a:spLocks noChangeArrowheads="1"/>
          </p:cNvSpPr>
          <p:nvPr/>
        </p:nvSpPr>
        <p:spPr bwMode="auto">
          <a:xfrm>
            <a:off x="1933575" y="2933700"/>
            <a:ext cx="8458200" cy="1322388"/>
          </a:xfrm>
          <a:prstGeom prst="rect">
            <a:avLst/>
          </a:prstGeom>
          <a:solidFill>
            <a:srgbClr val="CC9900"/>
          </a:solidFill>
          <a:ln w="9525">
            <a:solidFill>
              <a:srgbClr val="000000"/>
            </a:solidFill>
            <a:miter lim="800000"/>
            <a:headEnd/>
            <a:tailEnd/>
          </a:ln>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defRPr/>
            </a:pPr>
            <a:endParaRPr lang="en-US" altLang="en-US" sz="2000" b="1" dirty="0">
              <a:solidFill>
                <a:srgbClr val="FF0066"/>
              </a:solidFill>
              <a:latin typeface="+mj-lt"/>
              <a:cs typeface="Times New Roman" panose="02020603050405020304" pitchFamily="18" charset="0"/>
            </a:endParaRPr>
          </a:p>
          <a:p>
            <a:pPr algn="ctr" eaLnBrk="1" hangingPunct="1">
              <a:spcBef>
                <a:spcPct val="50000"/>
              </a:spcBef>
              <a:buFontTx/>
              <a:buNone/>
              <a:defRPr/>
            </a:pP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cá</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biệt</a:t>
            </a:r>
            <a:r>
              <a:rPr lang="en-US" altLang="en-US" sz="2000" b="1" dirty="0">
                <a:solidFill>
                  <a:schemeClr val="bg1"/>
                </a:solidFill>
                <a:latin typeface="+mj-lt"/>
                <a:cs typeface="Times New Roman" panose="02020603050405020304" pitchFamily="18" charset="0"/>
              </a:rPr>
              <a:t>  </a:t>
            </a:r>
            <a:r>
              <a:rPr lang="en-US" altLang="en-US" sz="2000" b="1" dirty="0">
                <a:solidFill>
                  <a:schemeClr val="bg1"/>
                </a:solidFill>
                <a:latin typeface="+mj-lt"/>
                <a:cs typeface="Times New Roman" panose="02020603050405020304" pitchFamily="18" charset="0"/>
                <a:sym typeface="Symbol" panose="05050102010706020507" pitchFamily="18" charset="2"/>
              </a:rPr>
              <a:t></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xã</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hội</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cần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thiết</a:t>
            </a:r>
            <a:endParaRPr lang="en-US" altLang="en-US" sz="2000" b="1" dirty="0">
              <a:solidFill>
                <a:schemeClr val="bg1"/>
              </a:solidFill>
              <a:latin typeface="+mj-lt"/>
              <a:cs typeface="Times New Roman" panose="02020603050405020304" pitchFamily="18" charset="0"/>
            </a:endParaRPr>
          </a:p>
          <a:p>
            <a:pPr algn="ctr" eaLnBrk="1" hangingPunct="1">
              <a:spcBef>
                <a:spcPct val="50000"/>
              </a:spcBef>
              <a:buFontTx/>
              <a:buNone/>
              <a:defRPr/>
            </a:pPr>
            <a:r>
              <a:rPr lang="en-US" altLang="en-US" sz="2000" dirty="0">
                <a:solidFill>
                  <a:srgbClr val="808000"/>
                </a:solidFill>
                <a:latin typeface="+mj-lt"/>
                <a:cs typeface="Times New Roman" panose="02020603050405020304" pitchFamily="18" charset="0"/>
              </a:rPr>
              <a:t> </a:t>
            </a:r>
          </a:p>
        </p:txBody>
      </p:sp>
      <p:sp>
        <p:nvSpPr>
          <p:cNvPr id="2" name="Rectangle 1"/>
          <p:cNvSpPr/>
          <p:nvPr/>
        </p:nvSpPr>
        <p:spPr>
          <a:xfrm>
            <a:off x="2279651" y="115888"/>
            <a:ext cx="8112125" cy="831850"/>
          </a:xfrm>
          <a:prstGeom prst="rect">
            <a:avLst/>
          </a:prstGeom>
        </p:spPr>
        <p:txBody>
          <a:bodyPr>
            <a:spAutoFit/>
          </a:bodyPr>
          <a:lstStyle/>
          <a:p>
            <a:pPr marL="342900" indent="-342900" algn="ctr">
              <a:buFont typeface="Wingdings" panose="05000000000000000000" pitchFamily="2" charset="2"/>
              <a:buChar char="v"/>
              <a:tabLst>
                <a:tab pos="342900" algn="l"/>
                <a:tab pos="5257800" algn="l"/>
              </a:tabLst>
              <a:defRPr/>
            </a:pPr>
            <a:r>
              <a:rPr lang="pt-BR" sz="2400" dirty="0">
                <a:solidFill>
                  <a:srgbClr val="333399"/>
                </a:solidFill>
                <a:latin typeface="+mj-lt"/>
                <a:ea typeface="Calibri" panose="020F0502020204030204" pitchFamily="34" charset="0"/>
                <a:cs typeface="Times New Roman" panose="02020603050405020304" pitchFamily="18" charset="0"/>
              </a:rPr>
              <a:t>Theo quy luật giá trị, sản xuất và trao đổi hàng hoá phải dựa trên cơ sở </a:t>
            </a:r>
            <a:r>
              <a:rPr lang="pt-BR" sz="2400" b="1" dirty="0">
                <a:solidFill>
                  <a:srgbClr val="FF0000"/>
                </a:solidFill>
                <a:latin typeface="+mj-lt"/>
                <a:ea typeface="Calibri" panose="020F0502020204030204" pitchFamily="34" charset="0"/>
                <a:cs typeface="Times New Roman" panose="02020603050405020304" pitchFamily="18" charset="0"/>
              </a:rPr>
              <a:t>hao phí lao động xã hội cần thiết</a:t>
            </a:r>
            <a:r>
              <a:rPr lang="pt-BR" sz="2400" dirty="0">
                <a:latin typeface="Times New Roman" panose="02020603050405020304" pitchFamily="18" charset="0"/>
                <a:ea typeface="Calibri" panose="020F0502020204030204" pitchFamily="34" charset="0"/>
                <a:cs typeface="Times New Roman" panose="02020603050405020304" pitchFamily="18" charset="0"/>
              </a:rPr>
              <a:t>.</a:t>
            </a:r>
            <a:endParaRPr lang="en-US" sz="2400" dirty="0">
              <a:latin typeface="Times New Roman" panose="02020603050405020304" pitchFamily="18" charset="0"/>
              <a:ea typeface="Calibri" panose="020F0502020204030204" pitchFamily="34" charset="0"/>
              <a:cs typeface="Times New Roman" panose="02020603050405020304" pitchFamily="18" charset="0"/>
            </a:endParaRPr>
          </a:p>
        </p:txBody>
      </p:sp>
      <p:sp>
        <p:nvSpPr>
          <p:cNvPr id="3" name="Rectangle 2"/>
          <p:cNvSpPr/>
          <p:nvPr/>
        </p:nvSpPr>
        <p:spPr>
          <a:xfrm>
            <a:off x="1223493" y="1339850"/>
            <a:ext cx="9852338" cy="830997"/>
          </a:xfrm>
          <a:prstGeom prst="rect">
            <a:avLst/>
          </a:prstGeom>
        </p:spPr>
        <p:txBody>
          <a:bodyPr wrap="square">
            <a:spAutoFit/>
          </a:bodyPr>
          <a:lstStyle/>
          <a:p>
            <a:pPr marL="285750" indent="-285750" algn="just">
              <a:buFont typeface="Wingdings" panose="05000000000000000000" pitchFamily="2" charset="2"/>
              <a:buChar char="§"/>
              <a:tabLst>
                <a:tab pos="342900" algn="l"/>
                <a:tab pos="5257800" algn="l"/>
              </a:tabLst>
              <a:defRPr/>
            </a:pPr>
            <a:r>
              <a:rPr lang="pt-BR" sz="2400" dirty="0" smtClean="0">
                <a:solidFill>
                  <a:schemeClr val="accent6">
                    <a:lumMod val="50000"/>
                  </a:schemeClr>
                </a:solidFill>
                <a:latin typeface="+mj-lt"/>
                <a:ea typeface="Calibri" panose="020F0502020204030204" pitchFamily="34" charset="0"/>
                <a:cs typeface="Times New Roman" panose="02020603050405020304" pitchFamily="18" charset="0"/>
              </a:rPr>
              <a:t>Trong sản </a:t>
            </a:r>
            <a:r>
              <a:rPr lang="pt-BR" sz="2400" dirty="0">
                <a:solidFill>
                  <a:schemeClr val="accent6">
                    <a:lumMod val="50000"/>
                  </a:schemeClr>
                </a:solidFill>
                <a:latin typeface="+mj-lt"/>
                <a:ea typeface="Calibri" panose="020F0502020204030204" pitchFamily="34" charset="0"/>
                <a:cs typeface="Times New Roman" panose="02020603050405020304" pitchFamily="18" charset="0"/>
              </a:rPr>
              <a:t>xuất: Phải điều chỉnh làm cho hao phí lao động cá biệt phù hợp với mức chi phí mà xã hội chấp nhận được.</a:t>
            </a:r>
            <a:endParaRPr lang="en-US" sz="2400" dirty="0">
              <a:solidFill>
                <a:schemeClr val="accent6">
                  <a:lumMod val="50000"/>
                </a:schemeClr>
              </a:solidFill>
              <a:latin typeface="+mj-lt"/>
              <a:ea typeface="Calibri" panose="020F0502020204030204" pitchFamily="34" charset="0"/>
              <a:cs typeface="Times New Roman" panose="02020603050405020304" pitchFamily="18" charset="0"/>
            </a:endParaRPr>
          </a:p>
        </p:txBody>
      </p:sp>
      <p:sp>
        <p:nvSpPr>
          <p:cNvPr id="79877" name="Rectangle 4"/>
          <p:cNvSpPr>
            <a:spLocks noChangeArrowheads="1"/>
          </p:cNvSpPr>
          <p:nvPr/>
        </p:nvSpPr>
        <p:spPr bwMode="auto">
          <a:xfrm>
            <a:off x="2135189" y="4795838"/>
            <a:ext cx="82565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400" dirty="0">
                <a:solidFill>
                  <a:srgbClr val="808000"/>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Yêu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cầu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của</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quy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luật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giá</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trị</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không</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hề</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sự</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chiếu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cố</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đối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với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bất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chủ</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thể</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sản</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xuất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kinh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doanh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a:t>
            </a:r>
          </a:p>
        </p:txBody>
      </p:sp>
    </p:spTree>
    <p:extLst>
      <p:ext uri="{BB962C8B-B14F-4D97-AF65-F5344CB8AC3E}">
        <p14:creationId xmlns:p14="http://schemas.microsoft.com/office/powerpoint/2010/main" val="285693904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90819">
                                            <p:txEl>
                                              <p:pRg st="1" end="1"/>
                                            </p:txEl>
                                          </p:spTgt>
                                        </p:tgtEl>
                                        <p:attrNameLst>
                                          <p:attrName>style.visibility</p:attrName>
                                        </p:attrNameLst>
                                      </p:cBhvr>
                                      <p:to>
                                        <p:strVal val="visible"/>
                                      </p:to>
                                    </p:set>
                                    <p:anim calcmode="lin" valueType="num">
                                      <p:cBhvr additive="base">
                                        <p:cTn id="7" dur="500" fill="hold"/>
                                        <p:tgtEl>
                                          <p:spTgt spid="29081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08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90819">
                                            <p:txEl>
                                              <p:pRg st="2" end="2"/>
                                            </p:txEl>
                                          </p:spTgt>
                                        </p:tgtEl>
                                        <p:attrNameLst>
                                          <p:attrName>style.visibility</p:attrName>
                                        </p:attrNameLst>
                                      </p:cBhvr>
                                      <p:to>
                                        <p:strVal val="visible"/>
                                      </p:to>
                                    </p:set>
                                    <p:anim calcmode="lin" valueType="num">
                                      <p:cBhvr additive="base">
                                        <p:cTn id="13" dur="500" fill="hold"/>
                                        <p:tgtEl>
                                          <p:spTgt spid="290819">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90819">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p:cNvSpPr txBox="1">
            <a:spLocks noChangeArrowheads="1"/>
          </p:cNvSpPr>
          <p:nvPr/>
        </p:nvSpPr>
        <p:spPr bwMode="auto">
          <a:xfrm>
            <a:off x="2323017" y="2060110"/>
            <a:ext cx="2048959"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67" name="Text Box 3"/>
          <p:cNvSpPr txBox="1">
            <a:spLocks noChangeArrowheads="1"/>
          </p:cNvSpPr>
          <p:nvPr/>
        </p:nvSpPr>
        <p:spPr bwMode="auto">
          <a:xfrm>
            <a:off x="6756400" y="2072731"/>
            <a:ext cx="2581156"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68" name="Line 4"/>
          <p:cNvSpPr>
            <a:spLocks noChangeShapeType="1"/>
          </p:cNvSpPr>
          <p:nvPr/>
        </p:nvSpPr>
        <p:spPr bwMode="auto">
          <a:xfrm>
            <a:off x="4352925" y="2321720"/>
            <a:ext cx="24034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69" name="Text Box 5"/>
          <p:cNvSpPr txBox="1">
            <a:spLocks noChangeArrowheads="1"/>
          </p:cNvSpPr>
          <p:nvPr/>
        </p:nvSpPr>
        <p:spPr bwMode="auto">
          <a:xfrm>
            <a:off x="2323017" y="3607699"/>
            <a:ext cx="2096583"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0" name="Text Box 6"/>
          <p:cNvSpPr txBox="1">
            <a:spLocks noChangeArrowheads="1"/>
          </p:cNvSpPr>
          <p:nvPr/>
        </p:nvSpPr>
        <p:spPr bwMode="auto">
          <a:xfrm>
            <a:off x="6770688" y="3582197"/>
            <a:ext cx="2566868"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1" name="Line 7"/>
          <p:cNvSpPr>
            <a:spLocks noChangeShapeType="1"/>
          </p:cNvSpPr>
          <p:nvPr/>
        </p:nvSpPr>
        <p:spPr bwMode="auto">
          <a:xfrm flipV="1">
            <a:off x="4416425" y="3843807"/>
            <a:ext cx="2357438" cy="34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2" name="Text Box 8"/>
          <p:cNvSpPr txBox="1">
            <a:spLocks noChangeArrowheads="1"/>
          </p:cNvSpPr>
          <p:nvPr/>
        </p:nvSpPr>
        <p:spPr bwMode="auto">
          <a:xfrm>
            <a:off x="2323017" y="5000626"/>
            <a:ext cx="2125159"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3" name="Text Box 9"/>
          <p:cNvSpPr txBox="1">
            <a:spLocks noChangeArrowheads="1"/>
          </p:cNvSpPr>
          <p:nvPr/>
        </p:nvSpPr>
        <p:spPr bwMode="auto">
          <a:xfrm>
            <a:off x="6770689" y="4924426"/>
            <a:ext cx="2566867"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4" name="Line 10"/>
          <p:cNvSpPr>
            <a:spLocks noChangeShapeType="1"/>
          </p:cNvSpPr>
          <p:nvPr/>
        </p:nvSpPr>
        <p:spPr bwMode="auto">
          <a:xfrm>
            <a:off x="4419600" y="5227639"/>
            <a:ext cx="2336800" cy="158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5" name="Text Box 11"/>
          <p:cNvSpPr txBox="1">
            <a:spLocks noChangeArrowheads="1"/>
          </p:cNvSpPr>
          <p:nvPr/>
        </p:nvSpPr>
        <p:spPr bwMode="auto">
          <a:xfrm>
            <a:off x="2209800" y="5715000"/>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400" b="1" dirty="0" err="1">
                <a:solidFill>
                  <a:srgbClr val="990000"/>
                </a:solidFill>
                <a:latin typeface="+mj-lt"/>
                <a:cs typeface="Times New Roman" panose="02020603050405020304" pitchFamily="18" charset="0"/>
              </a:rPr>
              <a:t>Ngang</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hiểu</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theo</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nghĩa</a:t>
            </a:r>
            <a:r>
              <a:rPr lang="en-US" altLang="en-US" sz="2400" b="1" dirty="0">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Gía</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trị</a:t>
            </a:r>
            <a:r>
              <a:rPr lang="en-US" altLang="en-US" sz="2400" b="1" dirty="0">
                <a:solidFill>
                  <a:srgbClr val="990000"/>
                </a:solidFill>
                <a:latin typeface="+mj-lt"/>
                <a:cs typeface="Times New Roman" panose="02020603050405020304" pitchFamily="18" charset="0"/>
              </a:rPr>
              <a:t> HH</a:t>
            </a:r>
            <a:r>
              <a:rPr lang="en-US" altLang="en-US" sz="2400" b="1" dirty="0">
                <a:latin typeface="+mj-lt"/>
                <a:cs typeface="Times New Roman" panose="02020603050405020304" pitchFamily="18" charset="0"/>
              </a:rPr>
              <a:t> </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cả</a:t>
            </a:r>
            <a:r>
              <a:rPr lang="en-US" altLang="en-US" sz="2400" b="1" dirty="0">
                <a:solidFill>
                  <a:srgbClr val="990000"/>
                </a:solidFill>
                <a:latin typeface="+mj-lt"/>
                <a:cs typeface="Times New Roman" panose="02020603050405020304" pitchFamily="18" charset="0"/>
              </a:rPr>
              <a:t> HH</a:t>
            </a:r>
          </a:p>
        </p:txBody>
      </p:sp>
      <p:graphicFrame>
        <p:nvGraphicFramePr>
          <p:cNvPr id="80908" name="Object 12"/>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5176" name="Equation" r:id="rId4" imgW="114151" imgH="215619" progId="Equation.3">
                  <p:embed/>
                </p:oleObj>
              </mc:Choice>
              <mc:Fallback>
                <p:oleObj name="Equation" r:id="rId4" imgW="114151" imgH="21561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5" name="Object 13"/>
          <p:cNvGraphicFramePr>
            <a:graphicFrameLocks noChangeAspect="1"/>
          </p:cNvGraphicFramePr>
          <p:nvPr/>
        </p:nvGraphicFramePr>
        <p:xfrm>
          <a:off x="6265863" y="5715000"/>
          <a:ext cx="533400" cy="463550"/>
        </p:xfrm>
        <a:graphic>
          <a:graphicData uri="http://schemas.openxmlformats.org/presentationml/2006/ole">
            <mc:AlternateContent xmlns:mc="http://schemas.openxmlformats.org/markup-compatibility/2006">
              <mc:Choice xmlns:v="urn:schemas-microsoft-com:vml" Requires="v">
                <p:oleObj spid="_x0000_s5177" name="Equation" r:id="rId6" imgW="291973" imgH="253890" progId="Equation.DSMT4">
                  <p:embed/>
                </p:oleObj>
              </mc:Choice>
              <mc:Fallback>
                <p:oleObj name="Equation" r:id="rId6" imgW="291973" imgH="25389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5863" y="5715000"/>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6" name="Object 14"/>
          <p:cNvGraphicFramePr>
            <a:graphicFrameLocks noChangeAspect="1"/>
          </p:cNvGraphicFramePr>
          <p:nvPr/>
        </p:nvGraphicFramePr>
        <p:xfrm>
          <a:off x="8474075" y="5700713"/>
          <a:ext cx="533400" cy="463550"/>
        </p:xfrm>
        <a:graphic>
          <a:graphicData uri="http://schemas.openxmlformats.org/presentationml/2006/ole">
            <mc:AlternateContent xmlns:mc="http://schemas.openxmlformats.org/markup-compatibility/2006">
              <mc:Choice xmlns:v="urn:schemas-microsoft-com:vml" Requires="v">
                <p:oleObj spid="_x0000_s5178" name="Equation" r:id="rId8" imgW="291973" imgH="253890" progId="Equation.3">
                  <p:embed/>
                </p:oleObj>
              </mc:Choice>
              <mc:Fallback>
                <p:oleObj name="Equation" r:id="rId8" imgW="291973" imgH="25389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74075" y="5700713"/>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 name="Text Box 3"/>
          <p:cNvSpPr txBox="1">
            <a:spLocks noChangeArrowheads="1"/>
          </p:cNvSpPr>
          <p:nvPr/>
        </p:nvSpPr>
        <p:spPr bwMode="auto">
          <a:xfrm>
            <a:off x="682580" y="387350"/>
            <a:ext cx="108826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2400" b="1" i="1" dirty="0" err="1">
                <a:solidFill>
                  <a:srgbClr val="002060"/>
                </a:solidFill>
                <a:latin typeface="Times New Roman" panose="02020603050405020304" pitchFamily="18" charset="0"/>
                <a:cs typeface="Times New Roman" panose="02020603050405020304" pitchFamily="18" charset="0"/>
              </a:rPr>
              <a:t>Trong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Tất</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hàng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hóa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phải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tuân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thủ</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nguyên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tắc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trao</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đổi</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ngang</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Tức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dựa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sở</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phí</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động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cần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thiết</a:t>
            </a:r>
            <a:endParaRPr lang="en-US" altLang="en-US" sz="2400" b="1" i="1"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37096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92866"/>
                                        </p:tgtEl>
                                        <p:attrNameLst>
                                          <p:attrName>style.visibility</p:attrName>
                                        </p:attrNameLst>
                                      </p:cBhvr>
                                      <p:to>
                                        <p:strVal val="visible"/>
                                      </p:to>
                                    </p:set>
                                    <p:anim calcmode="lin" valueType="num">
                                      <p:cBhvr additive="base">
                                        <p:cTn id="13" dur="500" fill="hold"/>
                                        <p:tgtEl>
                                          <p:spTgt spid="292866"/>
                                        </p:tgtEl>
                                        <p:attrNameLst>
                                          <p:attrName>ppt_x</p:attrName>
                                        </p:attrNameLst>
                                      </p:cBhvr>
                                      <p:tavLst>
                                        <p:tav tm="0">
                                          <p:val>
                                            <p:strVal val="0-#ppt_w/2"/>
                                          </p:val>
                                        </p:tav>
                                        <p:tav tm="100000">
                                          <p:val>
                                            <p:strVal val="#ppt_x"/>
                                          </p:val>
                                        </p:tav>
                                      </p:tavLst>
                                    </p:anim>
                                    <p:anim calcmode="lin" valueType="num">
                                      <p:cBhvr additive="base">
                                        <p:cTn id="14" dur="500" fill="hold"/>
                                        <p:tgtEl>
                                          <p:spTgt spid="292866"/>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2868"/>
                                        </p:tgtEl>
                                        <p:attrNameLst>
                                          <p:attrName>style.visibility</p:attrName>
                                        </p:attrNameLst>
                                      </p:cBhvr>
                                      <p:to>
                                        <p:strVal val="visible"/>
                                      </p:to>
                                    </p:set>
                                    <p:anim calcmode="lin" valueType="num">
                                      <p:cBhvr additive="base">
                                        <p:cTn id="19" dur="500" fill="hold"/>
                                        <p:tgtEl>
                                          <p:spTgt spid="292868"/>
                                        </p:tgtEl>
                                        <p:attrNameLst>
                                          <p:attrName>ppt_x</p:attrName>
                                        </p:attrNameLst>
                                      </p:cBhvr>
                                      <p:tavLst>
                                        <p:tav tm="0">
                                          <p:val>
                                            <p:strVal val="0-#ppt_w/2"/>
                                          </p:val>
                                        </p:tav>
                                        <p:tav tm="100000">
                                          <p:val>
                                            <p:strVal val="#ppt_x"/>
                                          </p:val>
                                        </p:tav>
                                      </p:tavLst>
                                    </p:anim>
                                    <p:anim calcmode="lin" valueType="num">
                                      <p:cBhvr additive="base">
                                        <p:cTn id="20" dur="500" fill="hold"/>
                                        <p:tgtEl>
                                          <p:spTgt spid="292868"/>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2867"/>
                                        </p:tgtEl>
                                        <p:attrNameLst>
                                          <p:attrName>style.visibility</p:attrName>
                                        </p:attrNameLst>
                                      </p:cBhvr>
                                      <p:to>
                                        <p:strVal val="visible"/>
                                      </p:to>
                                    </p:set>
                                    <p:anim calcmode="lin" valueType="num">
                                      <p:cBhvr additive="base">
                                        <p:cTn id="25" dur="500" fill="hold"/>
                                        <p:tgtEl>
                                          <p:spTgt spid="292867"/>
                                        </p:tgtEl>
                                        <p:attrNameLst>
                                          <p:attrName>ppt_x</p:attrName>
                                        </p:attrNameLst>
                                      </p:cBhvr>
                                      <p:tavLst>
                                        <p:tav tm="0">
                                          <p:val>
                                            <p:strVal val="0-#ppt_w/2"/>
                                          </p:val>
                                        </p:tav>
                                        <p:tav tm="100000">
                                          <p:val>
                                            <p:strVal val="#ppt_x"/>
                                          </p:val>
                                        </p:tav>
                                      </p:tavLst>
                                    </p:anim>
                                    <p:anim calcmode="lin" valueType="num">
                                      <p:cBhvr additive="base">
                                        <p:cTn id="26" dur="500" fill="hold"/>
                                        <p:tgtEl>
                                          <p:spTgt spid="2928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2869"/>
                                        </p:tgtEl>
                                        <p:attrNameLst>
                                          <p:attrName>style.visibility</p:attrName>
                                        </p:attrNameLst>
                                      </p:cBhvr>
                                      <p:to>
                                        <p:strVal val="visible"/>
                                      </p:to>
                                    </p:set>
                                    <p:anim calcmode="lin" valueType="num">
                                      <p:cBhvr additive="base">
                                        <p:cTn id="31" dur="500" fill="hold"/>
                                        <p:tgtEl>
                                          <p:spTgt spid="292869"/>
                                        </p:tgtEl>
                                        <p:attrNameLst>
                                          <p:attrName>ppt_x</p:attrName>
                                        </p:attrNameLst>
                                      </p:cBhvr>
                                      <p:tavLst>
                                        <p:tav tm="0">
                                          <p:val>
                                            <p:strVal val="0-#ppt_w/2"/>
                                          </p:val>
                                        </p:tav>
                                        <p:tav tm="100000">
                                          <p:val>
                                            <p:strVal val="#ppt_x"/>
                                          </p:val>
                                        </p:tav>
                                      </p:tavLst>
                                    </p:anim>
                                    <p:anim calcmode="lin" valueType="num">
                                      <p:cBhvr additive="base">
                                        <p:cTn id="32" dur="500" fill="hold"/>
                                        <p:tgtEl>
                                          <p:spTgt spid="292869"/>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2871"/>
                                        </p:tgtEl>
                                        <p:attrNameLst>
                                          <p:attrName>style.visibility</p:attrName>
                                        </p:attrNameLst>
                                      </p:cBhvr>
                                      <p:to>
                                        <p:strVal val="visible"/>
                                      </p:to>
                                    </p:set>
                                    <p:anim calcmode="lin" valueType="num">
                                      <p:cBhvr additive="base">
                                        <p:cTn id="37" dur="500" fill="hold"/>
                                        <p:tgtEl>
                                          <p:spTgt spid="292871"/>
                                        </p:tgtEl>
                                        <p:attrNameLst>
                                          <p:attrName>ppt_x</p:attrName>
                                        </p:attrNameLst>
                                      </p:cBhvr>
                                      <p:tavLst>
                                        <p:tav tm="0">
                                          <p:val>
                                            <p:strVal val="0-#ppt_w/2"/>
                                          </p:val>
                                        </p:tav>
                                        <p:tav tm="100000">
                                          <p:val>
                                            <p:strVal val="#ppt_x"/>
                                          </p:val>
                                        </p:tav>
                                      </p:tavLst>
                                    </p:anim>
                                    <p:anim calcmode="lin" valueType="num">
                                      <p:cBhvr additive="base">
                                        <p:cTn id="38" dur="500" fill="hold"/>
                                        <p:tgtEl>
                                          <p:spTgt spid="29287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2870"/>
                                        </p:tgtEl>
                                        <p:attrNameLst>
                                          <p:attrName>style.visibility</p:attrName>
                                        </p:attrNameLst>
                                      </p:cBhvr>
                                      <p:to>
                                        <p:strVal val="visible"/>
                                      </p:to>
                                    </p:set>
                                    <p:anim calcmode="lin" valueType="num">
                                      <p:cBhvr additive="base">
                                        <p:cTn id="43" dur="500" fill="hold"/>
                                        <p:tgtEl>
                                          <p:spTgt spid="292870"/>
                                        </p:tgtEl>
                                        <p:attrNameLst>
                                          <p:attrName>ppt_x</p:attrName>
                                        </p:attrNameLst>
                                      </p:cBhvr>
                                      <p:tavLst>
                                        <p:tav tm="0">
                                          <p:val>
                                            <p:strVal val="0-#ppt_w/2"/>
                                          </p:val>
                                        </p:tav>
                                        <p:tav tm="100000">
                                          <p:val>
                                            <p:strVal val="#ppt_x"/>
                                          </p:val>
                                        </p:tav>
                                      </p:tavLst>
                                    </p:anim>
                                    <p:anim calcmode="lin" valueType="num">
                                      <p:cBhvr additive="base">
                                        <p:cTn id="44" dur="500" fill="hold"/>
                                        <p:tgtEl>
                                          <p:spTgt spid="292870"/>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2872"/>
                                        </p:tgtEl>
                                        <p:attrNameLst>
                                          <p:attrName>style.visibility</p:attrName>
                                        </p:attrNameLst>
                                      </p:cBhvr>
                                      <p:to>
                                        <p:strVal val="visible"/>
                                      </p:to>
                                    </p:set>
                                    <p:anim calcmode="lin" valueType="num">
                                      <p:cBhvr additive="base">
                                        <p:cTn id="49" dur="500" fill="hold"/>
                                        <p:tgtEl>
                                          <p:spTgt spid="292872"/>
                                        </p:tgtEl>
                                        <p:attrNameLst>
                                          <p:attrName>ppt_x</p:attrName>
                                        </p:attrNameLst>
                                      </p:cBhvr>
                                      <p:tavLst>
                                        <p:tav tm="0">
                                          <p:val>
                                            <p:strVal val="0-#ppt_w/2"/>
                                          </p:val>
                                        </p:tav>
                                        <p:tav tm="100000">
                                          <p:val>
                                            <p:strVal val="#ppt_x"/>
                                          </p:val>
                                        </p:tav>
                                      </p:tavLst>
                                    </p:anim>
                                    <p:anim calcmode="lin" valueType="num">
                                      <p:cBhvr additive="base">
                                        <p:cTn id="50" dur="500" fill="hold"/>
                                        <p:tgtEl>
                                          <p:spTgt spid="292872"/>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2874"/>
                                        </p:tgtEl>
                                        <p:attrNameLst>
                                          <p:attrName>style.visibility</p:attrName>
                                        </p:attrNameLst>
                                      </p:cBhvr>
                                      <p:to>
                                        <p:strVal val="visible"/>
                                      </p:to>
                                    </p:set>
                                    <p:anim calcmode="lin" valueType="num">
                                      <p:cBhvr additive="base">
                                        <p:cTn id="55" dur="500" fill="hold"/>
                                        <p:tgtEl>
                                          <p:spTgt spid="292874"/>
                                        </p:tgtEl>
                                        <p:attrNameLst>
                                          <p:attrName>ppt_x</p:attrName>
                                        </p:attrNameLst>
                                      </p:cBhvr>
                                      <p:tavLst>
                                        <p:tav tm="0">
                                          <p:val>
                                            <p:strVal val="0-#ppt_w/2"/>
                                          </p:val>
                                        </p:tav>
                                        <p:tav tm="100000">
                                          <p:val>
                                            <p:strVal val="#ppt_x"/>
                                          </p:val>
                                        </p:tav>
                                      </p:tavLst>
                                    </p:anim>
                                    <p:anim calcmode="lin" valueType="num">
                                      <p:cBhvr additive="base">
                                        <p:cTn id="56" dur="500" fill="hold"/>
                                        <p:tgtEl>
                                          <p:spTgt spid="292874"/>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2873"/>
                                        </p:tgtEl>
                                        <p:attrNameLst>
                                          <p:attrName>style.visibility</p:attrName>
                                        </p:attrNameLst>
                                      </p:cBhvr>
                                      <p:to>
                                        <p:strVal val="visible"/>
                                      </p:to>
                                    </p:set>
                                    <p:anim calcmode="lin" valueType="num">
                                      <p:cBhvr additive="base">
                                        <p:cTn id="61" dur="500" fill="hold"/>
                                        <p:tgtEl>
                                          <p:spTgt spid="292873"/>
                                        </p:tgtEl>
                                        <p:attrNameLst>
                                          <p:attrName>ppt_x</p:attrName>
                                        </p:attrNameLst>
                                      </p:cBhvr>
                                      <p:tavLst>
                                        <p:tav tm="0">
                                          <p:val>
                                            <p:strVal val="0-#ppt_w/2"/>
                                          </p:val>
                                        </p:tav>
                                        <p:tav tm="100000">
                                          <p:val>
                                            <p:strVal val="#ppt_x"/>
                                          </p:val>
                                        </p:tav>
                                      </p:tavLst>
                                    </p:anim>
                                    <p:anim calcmode="lin" valueType="num">
                                      <p:cBhvr additive="base">
                                        <p:cTn id="62" dur="500" fill="hold"/>
                                        <p:tgtEl>
                                          <p:spTgt spid="292873"/>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292875"/>
                                        </p:tgtEl>
                                        <p:attrNameLst>
                                          <p:attrName>style.visibility</p:attrName>
                                        </p:attrNameLst>
                                      </p:cBhvr>
                                      <p:to>
                                        <p:strVal val="visible"/>
                                      </p:to>
                                    </p:set>
                                    <p:animEffect transition="in" filter="fade">
                                      <p:cBhvr>
                                        <p:cTn id="67" dur="1000"/>
                                        <p:tgtEl>
                                          <p:spTgt spid="292875"/>
                                        </p:tgtEl>
                                      </p:cBhvr>
                                    </p:animEffect>
                                    <p:anim calcmode="lin" valueType="num">
                                      <p:cBhvr>
                                        <p:cTn id="68" dur="1000" fill="hold"/>
                                        <p:tgtEl>
                                          <p:spTgt spid="292875"/>
                                        </p:tgtEl>
                                        <p:attrNameLst>
                                          <p:attrName>ppt_x</p:attrName>
                                        </p:attrNameLst>
                                      </p:cBhvr>
                                      <p:tavLst>
                                        <p:tav tm="0">
                                          <p:val>
                                            <p:strVal val="#ppt_x"/>
                                          </p:val>
                                        </p:tav>
                                        <p:tav tm="100000">
                                          <p:val>
                                            <p:strVal val="#ppt_x"/>
                                          </p:val>
                                        </p:tav>
                                      </p:tavLst>
                                    </p:anim>
                                    <p:anim calcmode="lin" valueType="num">
                                      <p:cBhvr>
                                        <p:cTn id="69" dur="1000" fill="hold"/>
                                        <p:tgtEl>
                                          <p:spTgt spid="292875"/>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3075"/>
                                        </p:tgtEl>
                                        <p:attrNameLst>
                                          <p:attrName>style.visibility</p:attrName>
                                        </p:attrNameLst>
                                      </p:cBhvr>
                                      <p:to>
                                        <p:strVal val="visible"/>
                                      </p:to>
                                    </p:set>
                                    <p:animEffect transition="in" filter="fade">
                                      <p:cBhvr>
                                        <p:cTn id="72" dur="1000"/>
                                        <p:tgtEl>
                                          <p:spTgt spid="3075"/>
                                        </p:tgtEl>
                                      </p:cBhvr>
                                    </p:animEffect>
                                    <p:anim calcmode="lin" valueType="num">
                                      <p:cBhvr>
                                        <p:cTn id="73" dur="1000" fill="hold"/>
                                        <p:tgtEl>
                                          <p:spTgt spid="3075"/>
                                        </p:tgtEl>
                                        <p:attrNameLst>
                                          <p:attrName>ppt_x</p:attrName>
                                        </p:attrNameLst>
                                      </p:cBhvr>
                                      <p:tavLst>
                                        <p:tav tm="0">
                                          <p:val>
                                            <p:strVal val="#ppt_x"/>
                                          </p:val>
                                        </p:tav>
                                        <p:tav tm="100000">
                                          <p:val>
                                            <p:strVal val="#ppt_x"/>
                                          </p:val>
                                        </p:tav>
                                      </p:tavLst>
                                    </p:anim>
                                    <p:anim calcmode="lin" valueType="num">
                                      <p:cBhvr>
                                        <p:cTn id="74" dur="1000" fill="hold"/>
                                        <p:tgtEl>
                                          <p:spTgt spid="3075"/>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3076"/>
                                        </p:tgtEl>
                                        <p:attrNameLst>
                                          <p:attrName>style.visibility</p:attrName>
                                        </p:attrNameLst>
                                      </p:cBhvr>
                                      <p:to>
                                        <p:strVal val="visible"/>
                                      </p:to>
                                    </p:set>
                                    <p:animEffect transition="in" filter="fade">
                                      <p:cBhvr>
                                        <p:cTn id="77" dur="1000"/>
                                        <p:tgtEl>
                                          <p:spTgt spid="3076"/>
                                        </p:tgtEl>
                                      </p:cBhvr>
                                    </p:animEffect>
                                    <p:anim calcmode="lin" valueType="num">
                                      <p:cBhvr>
                                        <p:cTn id="78" dur="1000" fill="hold"/>
                                        <p:tgtEl>
                                          <p:spTgt spid="3076"/>
                                        </p:tgtEl>
                                        <p:attrNameLst>
                                          <p:attrName>ppt_x</p:attrName>
                                        </p:attrNameLst>
                                      </p:cBhvr>
                                      <p:tavLst>
                                        <p:tav tm="0">
                                          <p:val>
                                            <p:strVal val="#ppt_x"/>
                                          </p:val>
                                        </p:tav>
                                        <p:tav tm="100000">
                                          <p:val>
                                            <p:strVal val="#ppt_x"/>
                                          </p:val>
                                        </p:tav>
                                      </p:tavLst>
                                    </p:anim>
                                    <p:anim calcmode="lin" valueType="num">
                                      <p:cBhvr>
                                        <p:cTn id="79" dur="1000" fill="hold"/>
                                        <p:tgtEl>
                                          <p:spTgt spid="307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866" grpId="0" animBg="1" autoUpdateAnimBg="0"/>
      <p:bldP spid="292867" grpId="0" animBg="1" autoUpdateAnimBg="0"/>
      <p:bldP spid="292868" grpId="0" animBg="1"/>
      <p:bldP spid="292869" grpId="0" animBg="1" autoUpdateAnimBg="0"/>
      <p:bldP spid="292870" grpId="0" animBg="1" autoUpdateAnimBg="0"/>
      <p:bldP spid="292871" grpId="0" animBg="1"/>
      <p:bldP spid="292872" grpId="0" animBg="1" autoUpdateAnimBg="0"/>
      <p:bldP spid="292873" grpId="0" animBg="1" autoUpdateAnimBg="0"/>
      <p:bldP spid="292874" grpId="0" animBg="1"/>
      <p:bldP spid="292875" grpId="0"/>
      <p:bldP spid="15" grpId="0" autoUpdateAnimBg="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6" name="Picture 2" descr="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7776" y="924291"/>
            <a:ext cx="5211694" cy="226817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7" name="Rectangle 3"/>
          <p:cNvSpPr>
            <a:spLocks noChangeArrowheads="1"/>
          </p:cNvSpPr>
          <p:nvPr/>
        </p:nvSpPr>
        <p:spPr bwMode="auto">
          <a:xfrm>
            <a:off x="6303962" y="3376613"/>
            <a:ext cx="52355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Trong</a:t>
            </a:r>
            <a:r>
              <a:rPr lang="en-US" altLang="en-US" sz="1600" b="0" dirty="0">
                <a:solidFill>
                  <a:srgbClr val="000066"/>
                </a:solidFill>
                <a:latin typeface="+mj-lt"/>
              </a:rPr>
              <a:t> </a:t>
            </a:r>
            <a:r>
              <a:rPr lang="en-US" altLang="en-US" sz="1600" b="0" dirty="0" err="1">
                <a:solidFill>
                  <a:srgbClr val="000066"/>
                </a:solidFill>
                <a:latin typeface="+mj-lt"/>
              </a:rPr>
              <a:t>lưu</a:t>
            </a:r>
            <a:r>
              <a:rPr lang="en-US" altLang="en-US" sz="1600" b="0" dirty="0">
                <a:solidFill>
                  <a:srgbClr val="000066"/>
                </a:solidFill>
                <a:latin typeface="+mj-lt"/>
              </a:rPr>
              <a:t> </a:t>
            </a:r>
            <a:r>
              <a:rPr lang="en-US" altLang="en-US" sz="1600" b="0" dirty="0" err="1">
                <a:solidFill>
                  <a:srgbClr val="000066"/>
                </a:solidFill>
                <a:latin typeface="+mj-lt"/>
              </a:rPr>
              <a:t>thông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a:t>
            </a: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phối</a:t>
            </a:r>
            <a:r>
              <a:rPr lang="en-US" altLang="en-US" sz="1600" b="0" dirty="0">
                <a:solidFill>
                  <a:srgbClr val="000066"/>
                </a:solidFill>
                <a:latin typeface="+mj-lt"/>
              </a:rPr>
              <a:t> </a:t>
            </a:r>
            <a:r>
              <a:rPr lang="en-US" altLang="en-US" sz="1600" b="0" dirty="0" err="1">
                <a:solidFill>
                  <a:srgbClr val="000066"/>
                </a:solidFill>
                <a:latin typeface="+mj-lt"/>
              </a:rPr>
              <a:t>nguồn</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hoá</a:t>
            </a:r>
            <a:r>
              <a:rPr lang="en-US" altLang="en-US" sz="1600" b="0" dirty="0">
                <a:solidFill>
                  <a:srgbClr val="000066"/>
                </a:solidFill>
                <a:latin typeface="+mj-lt"/>
              </a:rPr>
              <a:t> </a:t>
            </a:r>
            <a:r>
              <a:rPr lang="en-US" altLang="en-US" sz="1600" b="0" dirty="0" err="1">
                <a:solidFill>
                  <a:srgbClr val="000066"/>
                </a:solidFill>
                <a:latin typeface="+mj-lt"/>
              </a:rPr>
              <a:t>từ</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thấp</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48" name="Picture 4" descr="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1217" y="940158"/>
            <a:ext cx="5277947" cy="222373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9" name="Rectangle 5"/>
          <p:cNvSpPr>
            <a:spLocks noChangeArrowheads="1"/>
          </p:cNvSpPr>
          <p:nvPr/>
        </p:nvSpPr>
        <p:spPr bwMode="auto">
          <a:xfrm>
            <a:off x="721217" y="3376613"/>
            <a:ext cx="5298583"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Tự</a:t>
            </a:r>
            <a:r>
              <a:rPr lang="en-US" altLang="en-US" sz="1600" b="0" dirty="0">
                <a:solidFill>
                  <a:srgbClr val="000066"/>
                </a:solidFill>
                <a:latin typeface="+mj-lt"/>
              </a:rPr>
              <a:t> </a:t>
            </a:r>
            <a:r>
              <a:rPr lang="en-US" altLang="en-US" sz="1600" b="0" dirty="0" err="1">
                <a:solidFill>
                  <a:srgbClr val="000066"/>
                </a:solidFill>
                <a:latin typeface="+mj-lt"/>
              </a:rPr>
              <a:t>phát</a:t>
            </a:r>
            <a:r>
              <a:rPr lang="en-US" altLang="en-US" sz="1600" b="0" dirty="0">
                <a:solidFill>
                  <a:srgbClr val="000066"/>
                </a:solidFill>
                <a:latin typeface="+mj-lt"/>
              </a:rPr>
              <a:t> </a:t>
            </a:r>
            <a:r>
              <a:rPr lang="en-US" altLang="en-US" sz="1600" b="0" dirty="0" err="1">
                <a:solidFill>
                  <a:srgbClr val="000066"/>
                </a:solidFill>
                <a:latin typeface="+mj-lt"/>
              </a:rPr>
              <a:t>điều</a:t>
            </a:r>
            <a:r>
              <a:rPr lang="en-US" altLang="en-US" sz="1600" b="0" dirty="0">
                <a:solidFill>
                  <a:srgbClr val="000066"/>
                </a:solidFill>
                <a:latin typeface="+mj-lt"/>
              </a:rPr>
              <a:t> </a:t>
            </a:r>
            <a:r>
              <a:rPr lang="en-US" altLang="en-US" sz="1600" b="0" dirty="0" err="1">
                <a:solidFill>
                  <a:srgbClr val="000066"/>
                </a:solidFill>
                <a:latin typeface="+mj-lt"/>
              </a:rPr>
              <a:t>tiết</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dẫn</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di </a:t>
            </a:r>
            <a:r>
              <a:rPr lang="en-US" altLang="en-US" sz="1600" b="0" dirty="0" err="1">
                <a:solidFill>
                  <a:srgbClr val="000066"/>
                </a:solidFill>
                <a:latin typeface="+mj-lt"/>
              </a:rPr>
              <a:t>chuyển</a:t>
            </a:r>
            <a:r>
              <a:rPr lang="en-US" altLang="en-US" sz="1600" b="0" dirty="0">
                <a:solidFill>
                  <a:srgbClr val="000066"/>
                </a:solidFill>
                <a:latin typeface="+mj-lt"/>
              </a:rPr>
              <a:t> </a:t>
            </a:r>
            <a:r>
              <a:rPr lang="en-US" altLang="en-US" sz="1600" b="0" dirty="0" err="1">
                <a:solidFill>
                  <a:srgbClr val="000066"/>
                </a:solidFill>
                <a:latin typeface="+mj-lt"/>
              </a:rPr>
              <a:t>sức</a:t>
            </a:r>
            <a:r>
              <a:rPr lang="en-US" altLang="en-US" sz="1600" b="0" dirty="0">
                <a:solidFill>
                  <a:srgbClr val="000066"/>
                </a:solidFill>
                <a:latin typeface="+mj-lt"/>
              </a:rPr>
              <a:t> </a:t>
            </a:r>
            <a:r>
              <a:rPr lang="en-US" altLang="en-US" sz="1600" b="0" dirty="0" err="1">
                <a:solidFill>
                  <a:srgbClr val="000066"/>
                </a:solidFill>
                <a:latin typeface="+mj-lt"/>
              </a:rPr>
              <a:t>lao</a:t>
            </a:r>
            <a:r>
              <a:rPr lang="en-US" altLang="en-US" sz="1600" b="0" dirty="0">
                <a:solidFill>
                  <a:srgbClr val="000066"/>
                </a:solidFill>
                <a:latin typeface="+mj-lt"/>
              </a:rPr>
              <a:t> </a:t>
            </a:r>
            <a:r>
              <a:rPr lang="en-US" altLang="en-US" sz="1600" b="0" dirty="0" err="1">
                <a:solidFill>
                  <a:srgbClr val="000066"/>
                </a:solidFill>
                <a:latin typeface="+mj-lt"/>
              </a:rPr>
              <a:t>động</a:t>
            </a:r>
            <a:r>
              <a:rPr lang="en-US" altLang="en-US" sz="1600" b="0" dirty="0">
                <a:solidFill>
                  <a:srgbClr val="000066"/>
                </a:solidFill>
                <a:latin typeface="+mj-lt"/>
              </a:rPr>
              <a:t> </a:t>
            </a:r>
            <a:r>
              <a:rPr lang="en-US" altLang="en-US" sz="1600" b="0" dirty="0" err="1">
                <a:solidFill>
                  <a:srgbClr val="000066"/>
                </a:solidFill>
                <a:latin typeface="+mj-lt"/>
              </a:rPr>
              <a:t>và</a:t>
            </a:r>
            <a:r>
              <a:rPr lang="en-US" altLang="en-US" sz="1600" b="0" dirty="0">
                <a:solidFill>
                  <a:srgbClr val="000066"/>
                </a:solidFill>
                <a:latin typeface="+mj-lt"/>
              </a:rPr>
              <a:t> </a:t>
            </a:r>
            <a:r>
              <a:rPr lang="en-US" altLang="en-US" sz="1600" b="0" dirty="0" err="1">
                <a:solidFill>
                  <a:srgbClr val="000066"/>
                </a:solidFill>
                <a:latin typeface="+mj-lt"/>
              </a:rPr>
              <a:t>tư</a:t>
            </a:r>
            <a:r>
              <a:rPr lang="en-US" altLang="en-US" sz="1600" b="0" dirty="0">
                <a:solidFill>
                  <a:srgbClr val="000066"/>
                </a:solidFill>
                <a:latin typeface="+mj-lt"/>
              </a:rPr>
              <a:t> </a:t>
            </a:r>
            <a:r>
              <a:rPr lang="en-US" altLang="en-US" sz="1600" b="0" dirty="0" err="1">
                <a:solidFill>
                  <a:srgbClr val="000066"/>
                </a:solidFill>
                <a:latin typeface="+mj-lt"/>
              </a:rPr>
              <a:t>liệu</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vào</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ngành</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lợi</a:t>
            </a:r>
            <a:r>
              <a:rPr lang="en-US" altLang="en-US" sz="1600" b="0" dirty="0">
                <a:solidFill>
                  <a:srgbClr val="000066"/>
                </a:solidFill>
                <a:latin typeface="+mj-lt"/>
              </a:rPr>
              <a:t> </a:t>
            </a:r>
            <a:r>
              <a:rPr lang="en-US" altLang="en-US" sz="1600" b="0" dirty="0" err="1">
                <a:solidFill>
                  <a:srgbClr val="000066"/>
                </a:solidFill>
                <a:latin typeface="+mj-lt"/>
              </a:rPr>
              <a:t>nhuận</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50" name="Picture 6" descr="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42275" y="4354514"/>
            <a:ext cx="3587348" cy="174148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2951" name="Picture 8" descr="accountant_pushing_wheel_barrel_of_money_hg_clr"/>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0814142" flipH="1">
            <a:off x="8372475" y="4914900"/>
            <a:ext cx="1214438" cy="108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2" name="Picture 9" descr="The Natural Ovens production line at work. (image vitophoto.com)">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217" y="4311650"/>
            <a:ext cx="5298583" cy="17414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88074" name="Rectangle 10"/>
          <p:cNvSpPr>
            <a:spLocks noChangeArrowheads="1"/>
          </p:cNvSpPr>
          <p:nvPr/>
        </p:nvSpPr>
        <p:spPr bwMode="auto">
          <a:xfrm>
            <a:off x="721217" y="6200775"/>
            <a:ext cx="529858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000" b="0" dirty="0" err="1">
                <a:solidFill>
                  <a:srgbClr val="000066"/>
                </a:solidFill>
                <a:latin typeface="+mj-lt"/>
              </a:rPr>
              <a:t>Kích</a:t>
            </a:r>
            <a:r>
              <a:rPr lang="en-US" altLang="en-US" sz="2000" b="0" dirty="0">
                <a:solidFill>
                  <a:srgbClr val="000066"/>
                </a:solidFill>
                <a:latin typeface="+mj-lt"/>
              </a:rPr>
              <a:t> </a:t>
            </a:r>
            <a:r>
              <a:rPr lang="en-US" altLang="en-US" sz="2000" b="0" dirty="0" err="1">
                <a:solidFill>
                  <a:srgbClr val="000066"/>
                </a:solidFill>
                <a:latin typeface="+mj-lt"/>
              </a:rPr>
              <a:t>thích</a:t>
            </a:r>
            <a:r>
              <a:rPr lang="en-US" altLang="en-US" sz="2000" b="0" dirty="0">
                <a:solidFill>
                  <a:srgbClr val="000066"/>
                </a:solidFill>
                <a:latin typeface="+mj-lt"/>
              </a:rPr>
              <a:t> </a:t>
            </a:r>
            <a:r>
              <a:rPr lang="en-US" altLang="en-US" sz="2000" b="0" dirty="0" err="1">
                <a:solidFill>
                  <a:srgbClr val="000066"/>
                </a:solidFill>
                <a:latin typeface="+mj-lt"/>
              </a:rPr>
              <a:t>cải</a:t>
            </a:r>
            <a:r>
              <a:rPr lang="en-US" altLang="en-US" sz="2000" b="0" dirty="0">
                <a:solidFill>
                  <a:srgbClr val="000066"/>
                </a:solidFill>
                <a:latin typeface="+mj-lt"/>
              </a:rPr>
              <a:t> </a:t>
            </a:r>
            <a:r>
              <a:rPr lang="en-US" altLang="en-US" sz="2000" b="0" dirty="0" err="1">
                <a:solidFill>
                  <a:srgbClr val="000066"/>
                </a:solidFill>
                <a:latin typeface="+mj-lt"/>
              </a:rPr>
              <a:t>tiến</a:t>
            </a:r>
            <a:r>
              <a:rPr lang="en-US" altLang="en-US" sz="2000" b="0" dirty="0">
                <a:solidFill>
                  <a:srgbClr val="000066"/>
                </a:solidFill>
                <a:latin typeface="+mj-lt"/>
              </a:rPr>
              <a:t> </a:t>
            </a:r>
            <a:r>
              <a:rPr lang="en-US" altLang="en-US" sz="2000" b="0" dirty="0" err="1">
                <a:solidFill>
                  <a:srgbClr val="000066"/>
                </a:solidFill>
                <a:latin typeface="+mj-lt"/>
              </a:rPr>
              <a:t>kỹ</a:t>
            </a:r>
            <a:r>
              <a:rPr lang="en-US" altLang="en-US" sz="2000" b="0" dirty="0">
                <a:solidFill>
                  <a:srgbClr val="000066"/>
                </a:solidFill>
                <a:latin typeface="+mj-lt"/>
              </a:rPr>
              <a:t> </a:t>
            </a:r>
            <a:r>
              <a:rPr lang="en-US" altLang="en-US" sz="2000" b="0" dirty="0" err="1">
                <a:solidFill>
                  <a:srgbClr val="000066"/>
                </a:solidFill>
                <a:latin typeface="+mj-lt"/>
              </a:rPr>
              <a:t>thuật</a:t>
            </a:r>
            <a:endParaRPr lang="en-US" altLang="en-US" sz="2000" b="0" dirty="0">
              <a:solidFill>
                <a:srgbClr val="000066"/>
              </a:solidFill>
              <a:latin typeface="+mj-lt"/>
            </a:endParaRPr>
          </a:p>
        </p:txBody>
      </p:sp>
      <p:pic>
        <p:nvPicPr>
          <p:cNvPr id="82954" name="Picture 11" descr="30347690%5B1%5Dwealth"/>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4600" y="4311650"/>
            <a:ext cx="1600200"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Text Box 12" descr="Parchment"/>
          <p:cNvSpPr txBox="1">
            <a:spLocks noChangeArrowheads="1"/>
          </p:cNvSpPr>
          <p:nvPr/>
        </p:nvSpPr>
        <p:spPr bwMode="auto">
          <a:xfrm>
            <a:off x="6303964" y="6200775"/>
            <a:ext cx="5325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ctr" eaLnBrk="1" hangingPunct="1">
              <a:spcBef>
                <a:spcPct val="50000"/>
              </a:spcBef>
              <a:buClrTx/>
              <a:buFont typeface="Wingdings" panose="05000000000000000000" pitchFamily="2" charset="2"/>
              <a:buChar char="ü"/>
              <a:defRPr/>
            </a:pP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hóa</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người</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thành</a:t>
            </a:r>
            <a:r>
              <a:rPr lang="en-US" altLang="en-US" sz="1600" b="0" dirty="0">
                <a:solidFill>
                  <a:srgbClr val="000066"/>
                </a:solidFill>
                <a:latin typeface="+mj-lt"/>
              </a:rPr>
              <a:t> </a:t>
            </a:r>
            <a:r>
              <a:rPr lang="en-US" altLang="en-US" sz="1600" b="0" dirty="0" err="1">
                <a:solidFill>
                  <a:srgbClr val="000066"/>
                </a:solidFill>
                <a:latin typeface="+mj-lt"/>
              </a:rPr>
              <a:t>giàu</a:t>
            </a:r>
            <a:r>
              <a:rPr lang="en-US" altLang="en-US" sz="1600" b="0" dirty="0">
                <a:solidFill>
                  <a:srgbClr val="000066"/>
                </a:solidFill>
                <a:latin typeface="+mj-lt"/>
              </a:rPr>
              <a:t> - </a:t>
            </a:r>
            <a:r>
              <a:rPr lang="en-US" altLang="en-US" sz="1600" b="0" dirty="0" err="1">
                <a:solidFill>
                  <a:srgbClr val="000066"/>
                </a:solidFill>
                <a:latin typeface="+mj-lt"/>
              </a:rPr>
              <a:t>nghèo</a:t>
            </a:r>
            <a:endParaRPr lang="en-US" altLang="en-US" sz="1600" b="0" dirty="0">
              <a:solidFill>
                <a:srgbClr val="000066"/>
              </a:solidFill>
              <a:latin typeface="+mj-lt"/>
            </a:endParaRPr>
          </a:p>
        </p:txBody>
      </p:sp>
      <p:sp>
        <p:nvSpPr>
          <p:cNvPr id="82956" name="Rectangle 1"/>
          <p:cNvSpPr>
            <a:spLocks noChangeArrowheads="1"/>
          </p:cNvSpPr>
          <p:nvPr/>
        </p:nvSpPr>
        <p:spPr bwMode="auto">
          <a:xfrm>
            <a:off x="4946650" y="25401"/>
            <a:ext cx="3200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pt-BR" sz="2400" b="1" i="1">
                <a:solidFill>
                  <a:srgbClr val="0000FF"/>
                </a:solidFill>
                <a:latin typeface="Times New Roman" panose="02020603050405020304" pitchFamily="18" charset="0"/>
                <a:cs typeface="Calibri" panose="020F0502020204030204" pitchFamily="34" charset="0"/>
              </a:rPr>
              <a:t>Ý nghĩa của học thuyết </a:t>
            </a:r>
            <a:endParaRPr lang="en-US" sz="2400">
              <a:solidFill>
                <a:srgbClr val="0000FF"/>
              </a:solidFill>
              <a:latin typeface=".VnTime" panose="020B7200000000000000" pitchFamily="34" charset="0"/>
            </a:endParaRPr>
          </a:p>
        </p:txBody>
      </p:sp>
    </p:spTree>
    <p:extLst>
      <p:ext uri="{BB962C8B-B14F-4D97-AF65-F5344CB8AC3E}">
        <p14:creationId xmlns:p14="http://schemas.microsoft.com/office/powerpoint/2010/main" val="2500099987"/>
      </p:ext>
    </p:extLst>
  </p:cSld>
  <p:clrMapOvr>
    <a:masterClrMapping/>
  </p:clrMapOvr>
  <p:transition spd="slow" advClick="0" advTm="420000"/>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4378817" y="508795"/>
            <a:ext cx="38560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marL="457200" indent="-457200" eaLnBrk="1" hangingPunct="1">
              <a:buFont typeface="Wingdings" panose="05000000000000000000" pitchFamily="2" charset="2"/>
              <a:buChar char="ü"/>
              <a:defRPr/>
            </a:pPr>
            <a:r>
              <a:rPr lang="en-US" altLang="en-US" sz="2800" b="1" dirty="0" err="1" smtClean="0">
                <a:solidFill>
                  <a:srgbClr val="0000FF"/>
                </a:solidFill>
                <a:latin typeface="+mj-lt"/>
              </a:rPr>
              <a:t>Điều</a:t>
            </a:r>
            <a:r>
              <a:rPr lang="en-US" altLang="en-US" sz="2800" b="1" dirty="0" smtClean="0">
                <a:solidFill>
                  <a:srgbClr val="0000FF"/>
                </a:solidFill>
                <a:latin typeface="+mj-lt"/>
              </a:rPr>
              <a:t> </a:t>
            </a:r>
            <a:r>
              <a:rPr lang="en-US" altLang="en-US" sz="2800" b="1" dirty="0" err="1">
                <a:solidFill>
                  <a:srgbClr val="0000FF"/>
                </a:solidFill>
                <a:latin typeface="+mj-lt"/>
              </a:rPr>
              <a:t>tiết</a:t>
            </a:r>
            <a:r>
              <a:rPr lang="en-US" altLang="en-US" sz="2800" b="1" dirty="0">
                <a:solidFill>
                  <a:srgbClr val="0000FF"/>
                </a:solidFill>
                <a:latin typeface="+mj-lt"/>
              </a:rPr>
              <a:t> </a:t>
            </a:r>
            <a:r>
              <a:rPr lang="en-US" altLang="en-US" sz="2800" b="1" dirty="0" err="1">
                <a:solidFill>
                  <a:srgbClr val="0000FF"/>
                </a:solidFill>
                <a:latin typeface="+mj-lt"/>
              </a:rPr>
              <a:t>sản</a:t>
            </a:r>
            <a:r>
              <a:rPr lang="en-US" altLang="en-US" sz="2800" b="1" dirty="0">
                <a:solidFill>
                  <a:srgbClr val="0000FF"/>
                </a:solidFill>
                <a:latin typeface="+mj-lt"/>
              </a:rPr>
              <a:t> </a:t>
            </a:r>
            <a:r>
              <a:rPr lang="en-US" altLang="en-US" sz="2800" b="1" dirty="0" err="1">
                <a:solidFill>
                  <a:srgbClr val="0000FF"/>
                </a:solidFill>
                <a:latin typeface="+mj-lt"/>
              </a:rPr>
              <a:t>xuất</a:t>
            </a:r>
            <a:r>
              <a:rPr lang="en-US" altLang="en-US" sz="2800" b="1" dirty="0">
                <a:solidFill>
                  <a:srgbClr val="0000FF"/>
                </a:solidFill>
                <a:latin typeface="+mj-lt"/>
              </a:rPr>
              <a:t> </a:t>
            </a:r>
          </a:p>
        </p:txBody>
      </p:sp>
      <p:sp>
        <p:nvSpPr>
          <p:cNvPr id="84995" name="Rounded Rectangle 3"/>
          <p:cNvSpPr>
            <a:spLocks noChangeArrowheads="1"/>
          </p:cNvSpPr>
          <p:nvPr/>
        </p:nvSpPr>
        <p:spPr bwMode="auto">
          <a:xfrm>
            <a:off x="540913" y="2819400"/>
            <a:ext cx="2430887" cy="2057400"/>
          </a:xfrm>
          <a:prstGeom prst="roundRect">
            <a:avLst>
              <a:gd name="adj" fmla="val 16667"/>
            </a:avLst>
          </a:prstGeom>
          <a:solidFill>
            <a:srgbClr val="CC99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a:solidFill>
                  <a:schemeClr val="bg2"/>
                </a:solidFill>
              </a:rPr>
              <a:t>Điều</a:t>
            </a:r>
          </a:p>
          <a:p>
            <a:pPr algn="ctr" eaLnBrk="1" hangingPunct="1">
              <a:spcBef>
                <a:spcPct val="0"/>
              </a:spcBef>
              <a:buFontTx/>
              <a:buNone/>
            </a:pPr>
            <a:r>
              <a:rPr lang="en-US" altLang="en-US" sz="2400" b="1">
                <a:solidFill>
                  <a:schemeClr val="bg2"/>
                </a:solidFill>
              </a:rPr>
              <a:t>tiết </a:t>
            </a:r>
          </a:p>
          <a:p>
            <a:pPr algn="ctr" eaLnBrk="1" hangingPunct="1">
              <a:spcBef>
                <a:spcPct val="0"/>
              </a:spcBef>
              <a:buFontTx/>
              <a:buNone/>
            </a:pPr>
            <a:r>
              <a:rPr lang="en-US" altLang="en-US" sz="2400" b="1">
                <a:solidFill>
                  <a:schemeClr val="bg2"/>
                </a:solidFill>
              </a:rPr>
              <a:t>sản</a:t>
            </a:r>
          </a:p>
          <a:p>
            <a:pPr algn="ctr" eaLnBrk="1" hangingPunct="1">
              <a:spcBef>
                <a:spcPct val="0"/>
              </a:spcBef>
              <a:buFontTx/>
              <a:buNone/>
            </a:pPr>
            <a:r>
              <a:rPr lang="en-US" altLang="en-US" sz="2400" b="1">
                <a:solidFill>
                  <a:schemeClr val="bg2"/>
                </a:solidFill>
              </a:rPr>
              <a:t> xuất </a:t>
            </a:r>
          </a:p>
        </p:txBody>
      </p:sp>
      <p:sp>
        <p:nvSpPr>
          <p:cNvPr id="84996" name="Rounded Rectangle 4"/>
          <p:cNvSpPr>
            <a:spLocks noChangeArrowheads="1"/>
          </p:cNvSpPr>
          <p:nvPr/>
        </p:nvSpPr>
        <p:spPr bwMode="auto">
          <a:xfrm>
            <a:off x="3581400" y="1795463"/>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Nếu</a:t>
            </a:r>
            <a:r>
              <a:rPr lang="en-US" altLang="en-US" sz="2000" dirty="0">
                <a:solidFill>
                  <a:schemeClr val="bg2"/>
                </a:solidFill>
              </a:rPr>
              <a:t> </a:t>
            </a:r>
            <a:r>
              <a:rPr lang="en-US" altLang="en-US" sz="2000" dirty="0" err="1">
                <a:solidFill>
                  <a:schemeClr val="bg2"/>
                </a:solidFill>
              </a:rPr>
              <a:t>cung</a:t>
            </a:r>
            <a:r>
              <a:rPr lang="en-US" altLang="en-US" sz="2000" dirty="0">
                <a:solidFill>
                  <a:schemeClr val="bg2"/>
                </a:solidFill>
              </a:rPr>
              <a:t> &lt;  </a:t>
            </a:r>
            <a:r>
              <a:rPr lang="en-US" altLang="en-US" sz="2000" dirty="0" err="1">
                <a:solidFill>
                  <a:schemeClr val="bg2"/>
                </a:solidFill>
              </a:rPr>
              <a:t>cầu</a:t>
            </a:r>
            <a:r>
              <a:rPr lang="en-US" altLang="en-US" sz="2000" dirty="0">
                <a:solidFill>
                  <a:schemeClr val="bg2"/>
                </a:solidFill>
              </a:rPr>
              <a:t> </a:t>
            </a:r>
            <a:r>
              <a:rPr lang="en-US" altLang="en-US" sz="2000" dirty="0" err="1">
                <a:solidFill>
                  <a:schemeClr val="bg2"/>
                </a:solidFill>
              </a:rPr>
              <a:t>thì</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cả</a:t>
            </a:r>
            <a:r>
              <a:rPr lang="en-US" altLang="en-US" sz="2000" dirty="0">
                <a:solidFill>
                  <a:schemeClr val="bg2"/>
                </a:solidFill>
              </a:rPr>
              <a:t> </a:t>
            </a:r>
            <a:r>
              <a:rPr lang="en-US" altLang="en-US" sz="2000" dirty="0" err="1">
                <a:solidFill>
                  <a:schemeClr val="bg2"/>
                </a:solidFill>
              </a:rPr>
              <a:t>hàng</a:t>
            </a:r>
            <a:r>
              <a:rPr lang="en-US" altLang="en-US" sz="2000" dirty="0">
                <a:solidFill>
                  <a:schemeClr val="bg2"/>
                </a:solidFill>
              </a:rPr>
              <a:t> </a:t>
            </a:r>
            <a:r>
              <a:rPr lang="en-US" altLang="en-US" sz="2000" dirty="0" err="1">
                <a:solidFill>
                  <a:schemeClr val="bg2"/>
                </a:solidFill>
              </a:rPr>
              <a:t>hóa</a:t>
            </a:r>
            <a:r>
              <a:rPr lang="en-US" altLang="en-US" sz="2000" dirty="0">
                <a:solidFill>
                  <a:schemeClr val="bg2"/>
                </a:solidFill>
              </a:rPr>
              <a:t> </a:t>
            </a:r>
            <a:r>
              <a:rPr lang="en-US" altLang="en-US" sz="2000" dirty="0" err="1">
                <a:solidFill>
                  <a:schemeClr val="bg2"/>
                </a:solidFill>
              </a:rPr>
              <a:t>cao</a:t>
            </a:r>
            <a:r>
              <a:rPr lang="en-US" altLang="en-US" sz="2000" dirty="0">
                <a:solidFill>
                  <a:schemeClr val="bg2"/>
                </a:solidFill>
              </a:rPr>
              <a:t> </a:t>
            </a:r>
            <a:r>
              <a:rPr lang="en-US" altLang="en-US" sz="2000" dirty="0" err="1">
                <a:solidFill>
                  <a:schemeClr val="bg2"/>
                </a:solidFill>
              </a:rPr>
              <a:t>hơn</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trị</a:t>
            </a:r>
            <a:r>
              <a:rPr lang="en-US" altLang="en-US" sz="2000" dirty="0">
                <a:solidFill>
                  <a:schemeClr val="bg2"/>
                </a:solidFill>
              </a:rPr>
              <a:t> </a:t>
            </a:r>
          </a:p>
        </p:txBody>
      </p:sp>
      <p:sp>
        <p:nvSpPr>
          <p:cNvPr id="84997" name="Rounded Rectangle 5"/>
          <p:cNvSpPr>
            <a:spLocks noChangeArrowheads="1"/>
          </p:cNvSpPr>
          <p:nvPr/>
        </p:nvSpPr>
        <p:spPr bwMode="auto">
          <a:xfrm>
            <a:off x="3581400" y="4003675"/>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Nếu cung &gt; cầu thì giá cả sẽ nhỏ hơn giá trị</a:t>
            </a:r>
          </a:p>
        </p:txBody>
      </p:sp>
      <p:sp>
        <p:nvSpPr>
          <p:cNvPr id="84998" name="Rounded Rectangle 6"/>
          <p:cNvSpPr>
            <a:spLocks noChangeArrowheads="1"/>
          </p:cNvSpPr>
          <p:nvPr/>
        </p:nvSpPr>
        <p:spPr bwMode="auto">
          <a:xfrm>
            <a:off x="6096000" y="1801813"/>
            <a:ext cx="1371600"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Lợi</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nhuận</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sẽ</a:t>
            </a:r>
            <a:r>
              <a:rPr lang="en-US" altLang="en-US" sz="2000" dirty="0">
                <a:solidFill>
                  <a:schemeClr val="bg2"/>
                </a:solidFill>
              </a:rPr>
              <a:t> </a:t>
            </a:r>
          </a:p>
          <a:p>
            <a:pPr algn="ctr" eaLnBrk="1" hangingPunct="1">
              <a:spcBef>
                <a:spcPct val="0"/>
              </a:spcBef>
              <a:buFontTx/>
              <a:buNone/>
            </a:pPr>
            <a:r>
              <a:rPr lang="en-US" altLang="en-US" sz="2000" dirty="0" err="1">
                <a:solidFill>
                  <a:schemeClr val="bg2"/>
                </a:solidFill>
              </a:rPr>
              <a:t>cao</a:t>
            </a:r>
            <a:endParaRPr lang="en-US" altLang="en-US" sz="2000" dirty="0">
              <a:solidFill>
                <a:schemeClr val="bg2"/>
              </a:solidFill>
            </a:endParaRPr>
          </a:p>
        </p:txBody>
      </p:sp>
      <p:sp>
        <p:nvSpPr>
          <p:cNvPr id="90119" name="Rounded Rectangle 7"/>
          <p:cNvSpPr>
            <a:spLocks noChangeArrowheads="1"/>
          </p:cNvSpPr>
          <p:nvPr/>
        </p:nvSpPr>
        <p:spPr bwMode="auto">
          <a:xfrm>
            <a:off x="8077200" y="1828800"/>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1"/>
              </a:solidFill>
              <a:latin typeface="Arial" panose="020B0604020202020204" pitchFamily="34" charset="0"/>
            </a:endParaRPr>
          </a:p>
          <a:p>
            <a:pPr algn="ctr" eaLnBrk="1" hangingPunct="1">
              <a:spcBef>
                <a:spcPct val="0"/>
              </a:spcBef>
              <a:buClrTx/>
              <a:buFontTx/>
              <a:buNone/>
              <a:defRPr/>
            </a:pPr>
            <a:r>
              <a:rPr lang="en-US" altLang="en-US" sz="2400" b="0" dirty="0" smtClean="0">
                <a:solidFill>
                  <a:schemeClr val="bg1"/>
                </a:solidFill>
                <a:latin typeface="Arial" panose="020B0604020202020204" pitchFamily="34" charset="0"/>
              </a:rPr>
              <a:t>Thu </a:t>
            </a:r>
            <a:r>
              <a:rPr lang="en-US" altLang="en-US" sz="2400" b="0" dirty="0" err="1">
                <a:solidFill>
                  <a:schemeClr val="bg1"/>
                </a:solidFill>
                <a:latin typeface="Arial" panose="020B0604020202020204" pitchFamily="34" charset="0"/>
              </a:rPr>
              <a:t>hút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được</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mở</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rộng</a:t>
            </a:r>
            <a:r>
              <a:rPr lang="en-US" altLang="en-US" sz="2400" b="0" dirty="0">
                <a:solidFill>
                  <a:schemeClr val="bg1"/>
                </a:solidFill>
                <a:latin typeface="Arial" panose="020B0604020202020204" pitchFamily="34" charset="0"/>
              </a:rPr>
              <a:t>   </a:t>
            </a:r>
          </a:p>
        </p:txBody>
      </p:sp>
      <p:sp>
        <p:nvSpPr>
          <p:cNvPr id="85000" name="Rounded Rectangle 8"/>
          <p:cNvSpPr>
            <a:spLocks noChangeArrowheads="1"/>
          </p:cNvSpPr>
          <p:nvPr/>
        </p:nvSpPr>
        <p:spPr bwMode="auto">
          <a:xfrm>
            <a:off x="6161088" y="4003675"/>
            <a:ext cx="1306512"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Lợi </a:t>
            </a:r>
          </a:p>
          <a:p>
            <a:pPr algn="ctr" eaLnBrk="1" hangingPunct="1">
              <a:spcBef>
                <a:spcPct val="0"/>
              </a:spcBef>
              <a:buFontTx/>
              <a:buNone/>
            </a:pPr>
            <a:r>
              <a:rPr lang="en-US" altLang="en-US" sz="2000">
                <a:solidFill>
                  <a:schemeClr val="bg2"/>
                </a:solidFill>
              </a:rPr>
              <a:t>nhuận </a:t>
            </a:r>
          </a:p>
          <a:p>
            <a:pPr algn="ctr" eaLnBrk="1" hangingPunct="1">
              <a:spcBef>
                <a:spcPct val="0"/>
              </a:spcBef>
              <a:buFontTx/>
              <a:buNone/>
            </a:pPr>
            <a:r>
              <a:rPr lang="en-US" altLang="en-US" sz="2000">
                <a:solidFill>
                  <a:schemeClr val="bg2"/>
                </a:solidFill>
              </a:rPr>
              <a:t>sẽ</a:t>
            </a:r>
          </a:p>
          <a:p>
            <a:pPr algn="ctr" eaLnBrk="1" hangingPunct="1">
              <a:spcBef>
                <a:spcPct val="0"/>
              </a:spcBef>
              <a:buFontTx/>
              <a:buNone/>
            </a:pPr>
            <a:r>
              <a:rPr lang="en-US" altLang="en-US" sz="2000">
                <a:solidFill>
                  <a:schemeClr val="bg2"/>
                </a:solidFill>
              </a:rPr>
              <a:t> giảm</a:t>
            </a:r>
          </a:p>
        </p:txBody>
      </p:sp>
      <p:sp>
        <p:nvSpPr>
          <p:cNvPr id="90121" name="Rounded Rectangle 9"/>
          <p:cNvSpPr>
            <a:spLocks noChangeArrowheads="1"/>
          </p:cNvSpPr>
          <p:nvPr/>
        </p:nvSpPr>
        <p:spPr bwMode="auto">
          <a:xfrm>
            <a:off x="8077200" y="4122738"/>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2"/>
              </a:solidFill>
              <a:latin typeface="Arial" panose="020B0604020202020204" pitchFamily="34" charset="0"/>
            </a:endParaRPr>
          </a:p>
          <a:p>
            <a:pPr algn="ctr" eaLnBrk="1" hangingPunct="1">
              <a:spcBef>
                <a:spcPct val="0"/>
              </a:spcBef>
              <a:buClrTx/>
              <a:buFontTx/>
              <a:buNone/>
              <a:defRPr/>
            </a:pPr>
            <a:r>
              <a:rPr lang="en-US" altLang="en-US" sz="2400" b="0" dirty="0" err="1" smtClean="0">
                <a:solidFill>
                  <a:schemeClr val="bg1"/>
                </a:solidFill>
                <a:latin typeface="Arial" panose="020B0604020202020204" pitchFamily="34" charset="0"/>
              </a:rPr>
              <a:t>Đào</a:t>
            </a:r>
            <a:r>
              <a:rPr lang="en-US" altLang="en-US" sz="2400" b="0" dirty="0" smtClean="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thải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quy</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mô</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thu</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hẹp</a:t>
            </a:r>
            <a:endParaRPr lang="en-US" altLang="en-US" sz="2400" b="0" dirty="0">
              <a:solidFill>
                <a:schemeClr val="bg1"/>
              </a:solidFill>
              <a:latin typeface="Arial" panose="020B0604020202020204" pitchFamily="34" charset="0"/>
            </a:endParaRPr>
          </a:p>
        </p:txBody>
      </p:sp>
      <p:cxnSp>
        <p:nvCxnSpPr>
          <p:cNvPr id="85002" name="Straight Arrow Connector 11"/>
          <p:cNvCxnSpPr>
            <a:cxnSpLocks noChangeShapeType="1"/>
            <a:stCxn id="84995" idx="3"/>
            <a:endCxn id="84996" idx="1"/>
          </p:cNvCxnSpPr>
          <p:nvPr/>
        </p:nvCxnSpPr>
        <p:spPr bwMode="auto">
          <a:xfrm flipV="1">
            <a:off x="2971800" y="2824163"/>
            <a:ext cx="609600" cy="102393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3" name="Straight Arrow Connector 13"/>
          <p:cNvCxnSpPr>
            <a:cxnSpLocks noChangeShapeType="1"/>
            <a:stCxn id="84995" idx="3"/>
            <a:endCxn id="84997" idx="1"/>
          </p:cNvCxnSpPr>
          <p:nvPr/>
        </p:nvCxnSpPr>
        <p:spPr bwMode="auto">
          <a:xfrm>
            <a:off x="2971800" y="3848100"/>
            <a:ext cx="609600" cy="1184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4" name="Straight Arrow Connector 15"/>
          <p:cNvCxnSpPr>
            <a:cxnSpLocks noChangeShapeType="1"/>
            <a:stCxn id="84996" idx="3"/>
            <a:endCxn id="84998" idx="1"/>
          </p:cNvCxnSpPr>
          <p:nvPr/>
        </p:nvCxnSpPr>
        <p:spPr bwMode="auto">
          <a:xfrm>
            <a:off x="5562600" y="2824163"/>
            <a:ext cx="533400" cy="6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5" name="Straight Arrow Connector 17"/>
          <p:cNvCxnSpPr>
            <a:cxnSpLocks noChangeShapeType="1"/>
            <a:stCxn id="84997" idx="3"/>
            <a:endCxn id="85000" idx="1"/>
          </p:cNvCxnSpPr>
          <p:nvPr/>
        </p:nvCxnSpPr>
        <p:spPr bwMode="auto">
          <a:xfrm>
            <a:off x="5562600" y="5032375"/>
            <a:ext cx="598488"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6" name="Straight Arrow Connector 19"/>
          <p:cNvCxnSpPr>
            <a:cxnSpLocks noChangeShapeType="1"/>
            <a:endCxn id="90119" idx="1"/>
          </p:cNvCxnSpPr>
          <p:nvPr/>
        </p:nvCxnSpPr>
        <p:spPr bwMode="auto">
          <a:xfrm>
            <a:off x="7467600" y="2857500"/>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7" name="Straight Arrow Connector 25"/>
          <p:cNvCxnSpPr>
            <a:cxnSpLocks noChangeShapeType="1"/>
            <a:stCxn id="85000" idx="3"/>
          </p:cNvCxnSpPr>
          <p:nvPr/>
        </p:nvCxnSpPr>
        <p:spPr bwMode="auto">
          <a:xfrm>
            <a:off x="7467600" y="5032375"/>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229934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44" name="Text Box 8"/>
          <p:cNvSpPr txBox="1">
            <a:spLocks noChangeArrowheads="1"/>
          </p:cNvSpPr>
          <p:nvPr/>
        </p:nvSpPr>
        <p:spPr bwMode="auto">
          <a:xfrm>
            <a:off x="1676400" y="3367088"/>
            <a:ext cx="8839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400" dirty="0" err="1" smtClean="0">
                <a:solidFill>
                  <a:srgbClr val="0000FF"/>
                </a:solidFill>
                <a:latin typeface="+mj-lt"/>
              </a:rPr>
              <a:t>Kích</a:t>
            </a:r>
            <a:r>
              <a:rPr lang="en-US" altLang="en-US" sz="2400" dirty="0" smtClean="0">
                <a:solidFill>
                  <a:srgbClr val="0000FF"/>
                </a:solidFill>
                <a:latin typeface="+mj-lt"/>
              </a:rPr>
              <a:t> </a:t>
            </a:r>
            <a:r>
              <a:rPr lang="en-US" altLang="en-US" sz="2400" dirty="0" err="1">
                <a:solidFill>
                  <a:srgbClr val="0000FF"/>
                </a:solidFill>
                <a:latin typeface="+mj-lt"/>
              </a:rPr>
              <a:t>thích</a:t>
            </a:r>
            <a:r>
              <a:rPr lang="en-US" altLang="en-US" sz="2400" dirty="0">
                <a:solidFill>
                  <a:srgbClr val="0000FF"/>
                </a:solidFill>
                <a:latin typeface="+mj-lt"/>
              </a:rPr>
              <a:t> </a:t>
            </a:r>
            <a:r>
              <a:rPr lang="en-US" altLang="en-US" sz="2400" dirty="0" err="1">
                <a:solidFill>
                  <a:srgbClr val="0000FF"/>
                </a:solidFill>
                <a:latin typeface="+mj-lt"/>
              </a:rPr>
              <a:t>lực</a:t>
            </a:r>
            <a:r>
              <a:rPr lang="en-US" altLang="en-US" sz="2400" dirty="0">
                <a:solidFill>
                  <a:srgbClr val="0000FF"/>
                </a:solidFill>
                <a:latin typeface="+mj-lt"/>
              </a:rPr>
              <a:t> </a:t>
            </a:r>
            <a:r>
              <a:rPr lang="en-US" altLang="en-US" sz="2400" dirty="0" err="1">
                <a:solidFill>
                  <a:srgbClr val="0000FF"/>
                </a:solidFill>
                <a:latin typeface="+mj-lt"/>
              </a:rPr>
              <a:t>lượng</a:t>
            </a:r>
            <a:r>
              <a:rPr lang="en-US" altLang="en-US" sz="2400" dirty="0">
                <a:solidFill>
                  <a:srgbClr val="0000FF"/>
                </a:solidFill>
                <a:latin typeface="+mj-lt"/>
              </a:rPr>
              <a:t> </a:t>
            </a:r>
            <a:r>
              <a:rPr lang="en-US" altLang="en-US" sz="2400" dirty="0" err="1">
                <a:solidFill>
                  <a:srgbClr val="0000FF"/>
                </a:solidFill>
                <a:latin typeface="+mj-lt"/>
              </a:rPr>
              <a:t>sản</a:t>
            </a:r>
            <a:r>
              <a:rPr lang="en-US" altLang="en-US" sz="2400" dirty="0">
                <a:solidFill>
                  <a:srgbClr val="0000FF"/>
                </a:solidFill>
                <a:latin typeface="+mj-lt"/>
              </a:rPr>
              <a:t> </a:t>
            </a:r>
            <a:r>
              <a:rPr lang="en-US" altLang="en-US" sz="2400" dirty="0" err="1">
                <a:solidFill>
                  <a:srgbClr val="0000FF"/>
                </a:solidFill>
                <a:latin typeface="+mj-lt"/>
              </a:rPr>
              <a:t>xuất</a:t>
            </a:r>
            <a:r>
              <a:rPr lang="en-US" altLang="en-US" sz="2400" dirty="0">
                <a:solidFill>
                  <a:srgbClr val="0000FF"/>
                </a:solidFill>
                <a:latin typeface="+mj-lt"/>
              </a:rPr>
              <a:t> </a:t>
            </a:r>
            <a:r>
              <a:rPr lang="en-US" altLang="en-US" sz="2400" dirty="0" err="1">
                <a:solidFill>
                  <a:srgbClr val="0000FF"/>
                </a:solidFill>
                <a:latin typeface="+mj-lt"/>
              </a:rPr>
              <a:t>phát</a:t>
            </a:r>
            <a:r>
              <a:rPr lang="en-US" altLang="en-US" sz="2400" dirty="0">
                <a:solidFill>
                  <a:srgbClr val="0000FF"/>
                </a:solidFill>
                <a:latin typeface="+mj-lt"/>
              </a:rPr>
              <a:t> </a:t>
            </a:r>
            <a:r>
              <a:rPr lang="en-US" altLang="en-US" sz="2400" dirty="0" err="1">
                <a:solidFill>
                  <a:srgbClr val="0000FF"/>
                </a:solidFill>
                <a:latin typeface="+mj-lt"/>
              </a:rPr>
              <a:t>triển</a:t>
            </a:r>
            <a:endParaRPr lang="en-US" altLang="en-US" sz="2400" dirty="0">
              <a:solidFill>
                <a:srgbClr val="0000FF"/>
              </a:solidFill>
              <a:latin typeface="+mj-lt"/>
            </a:endParaRPr>
          </a:p>
        </p:txBody>
      </p:sp>
      <p:sp>
        <p:nvSpPr>
          <p:cNvPr id="295946" name="Text Box 10"/>
          <p:cNvSpPr txBox="1">
            <a:spLocks noChangeArrowheads="1"/>
          </p:cNvSpPr>
          <p:nvPr/>
        </p:nvSpPr>
        <p:spPr bwMode="auto">
          <a:xfrm>
            <a:off x="1600200" y="4224339"/>
            <a:ext cx="2133600" cy="19399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a:solidFill>
                  <a:srgbClr val="000066"/>
                </a:solidFill>
                <a:latin typeface="Times New Roman" panose="02020603050405020304" pitchFamily="18" charset="0"/>
              </a:rPr>
              <a:t>Quy luật giá trị yêu cầu hao phí lao động cá biệt nhỏ hơn hao phí LĐ XH</a:t>
            </a:r>
          </a:p>
        </p:txBody>
      </p:sp>
      <p:sp>
        <p:nvSpPr>
          <p:cNvPr id="295947" name="Text Box 11"/>
          <p:cNvSpPr txBox="1">
            <a:spLocks noChangeArrowheads="1"/>
          </p:cNvSpPr>
          <p:nvPr/>
        </p:nvSpPr>
        <p:spPr bwMode="auto">
          <a:xfrm>
            <a:off x="4267200" y="4191000"/>
            <a:ext cx="1524000" cy="193833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cs typeface="Times New Roman" panose="02020603050405020304" pitchFamily="18" charset="0"/>
              </a:rPr>
              <a:t>Phải</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nâng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cao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năng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xuất</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lao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động</a:t>
            </a:r>
            <a:endParaRPr lang="en-US" altLang="en-US" sz="2400" dirty="0">
              <a:solidFill>
                <a:srgbClr val="000066"/>
              </a:solidFill>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295948" name="Text Box 12"/>
          <p:cNvSpPr txBox="1">
            <a:spLocks noChangeArrowheads="1"/>
          </p:cNvSpPr>
          <p:nvPr/>
        </p:nvSpPr>
        <p:spPr bwMode="auto">
          <a:xfrm>
            <a:off x="6324600" y="4202114"/>
            <a:ext cx="20955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rPr>
              <a:t>Phải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tiến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áp</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dụng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công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nghệ</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mới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vào</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VnArial" panose="020B7200000000000000" pitchFamily="34" charset="0"/>
              </a:rPr>
              <a:t> </a:t>
            </a:r>
          </a:p>
        </p:txBody>
      </p:sp>
      <p:sp>
        <p:nvSpPr>
          <p:cNvPr id="295949" name="Text Box 13"/>
          <p:cNvSpPr txBox="1">
            <a:spLocks noChangeArrowheads="1"/>
          </p:cNvSpPr>
          <p:nvPr/>
        </p:nvSpPr>
        <p:spPr bwMode="auto">
          <a:xfrm>
            <a:off x="8915400" y="4224339"/>
            <a:ext cx="16002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a:latin typeface=".VnArial" panose="020B7200000000000000" pitchFamily="34" charset="0"/>
              </a:rPr>
              <a:t> </a:t>
            </a:r>
            <a:r>
              <a:rPr lang="en-US" altLang="en-US" sz="2400" dirty="0" err="1">
                <a:solidFill>
                  <a:srgbClr val="000066"/>
                </a:solidFill>
                <a:latin typeface="Times New Roman" panose="02020603050405020304" pitchFamily="18" charset="0"/>
              </a:rPr>
              <a:t>Lực</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lượng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xã</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hội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phát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triển</a:t>
            </a:r>
            <a:r>
              <a:rPr lang="en-US" altLang="en-US" sz="2400" dirty="0">
                <a:solidFill>
                  <a:srgbClr val="000066"/>
                </a:solidFill>
                <a:latin typeface=".VnTime" panose="020B7200000000000000" pitchFamily="34" charset="0"/>
              </a:rPr>
              <a:t> </a:t>
            </a:r>
          </a:p>
          <a:p>
            <a:pPr algn="ctr" eaLnBrk="1" hangingPunct="1">
              <a:spcBef>
                <a:spcPct val="0"/>
              </a:spcBef>
              <a:buFontTx/>
              <a:buNone/>
            </a:pPr>
            <a:r>
              <a:rPr lang="en-US" altLang="en-US" sz="2400" dirty="0">
                <a:latin typeface=".VnArial" panose="020B7200000000000000" pitchFamily="34" charset="0"/>
              </a:rPr>
              <a:t> </a:t>
            </a:r>
          </a:p>
        </p:txBody>
      </p:sp>
      <p:sp>
        <p:nvSpPr>
          <p:cNvPr id="295951" name="Line 15"/>
          <p:cNvSpPr>
            <a:spLocks noChangeShapeType="1"/>
          </p:cNvSpPr>
          <p:nvPr/>
        </p:nvSpPr>
        <p:spPr bwMode="auto">
          <a:xfrm>
            <a:off x="38100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2" name="Line 16"/>
          <p:cNvSpPr>
            <a:spLocks noChangeShapeType="1"/>
          </p:cNvSpPr>
          <p:nvPr/>
        </p:nvSpPr>
        <p:spPr bwMode="auto">
          <a:xfrm>
            <a:off x="58674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3" name="Line 17"/>
          <p:cNvSpPr>
            <a:spLocks noChangeShapeType="1"/>
          </p:cNvSpPr>
          <p:nvPr/>
        </p:nvSpPr>
        <p:spPr bwMode="auto">
          <a:xfrm>
            <a:off x="8489950" y="5156200"/>
            <a:ext cx="304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6" name="Rectangle 15"/>
          <p:cNvSpPr>
            <a:spLocks noChangeArrowheads="1"/>
          </p:cNvSpPr>
          <p:nvPr/>
        </p:nvSpPr>
        <p:spPr bwMode="auto">
          <a:xfrm>
            <a:off x="3810000" y="182564"/>
            <a:ext cx="5562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ü"/>
            </a:pPr>
            <a:r>
              <a:rPr lang="en-US" altLang="en-US" sz="2400" b="1" dirty="0" err="1" smtClean="0">
                <a:solidFill>
                  <a:srgbClr val="0000FF"/>
                </a:solidFill>
                <a:latin typeface="Times New Roman" panose="02020603050405020304" pitchFamily="18" charset="0"/>
              </a:rPr>
              <a:t>Điều</a:t>
            </a:r>
            <a:r>
              <a:rPr lang="en-US" altLang="en-US" sz="2400" b="1" dirty="0" smtClean="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tiết</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lưu</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thông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hàng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hóa</a:t>
            </a:r>
            <a:endParaRPr lang="en-US" altLang="en-US" sz="2400" dirty="0">
              <a:solidFill>
                <a:srgbClr val="0000FF"/>
              </a:solidFill>
            </a:endParaRPr>
          </a:p>
        </p:txBody>
      </p:sp>
      <p:grpSp>
        <p:nvGrpSpPr>
          <p:cNvPr id="60427" name="Group 21"/>
          <p:cNvGrpSpPr>
            <a:grpSpLocks/>
          </p:cNvGrpSpPr>
          <p:nvPr/>
        </p:nvGrpSpPr>
        <p:grpSpPr bwMode="auto">
          <a:xfrm>
            <a:off x="785611" y="920751"/>
            <a:ext cx="4407103" cy="2208213"/>
            <a:chOff x="381000" y="687388"/>
            <a:chExt cx="3287712" cy="2208212"/>
          </a:xfrm>
        </p:grpSpPr>
        <p:sp>
          <p:nvSpPr>
            <p:cNvPr id="86034" name="Text Box 3"/>
            <p:cNvSpPr txBox="1">
              <a:spLocks noChangeArrowheads="1"/>
            </p:cNvSpPr>
            <p:nvPr/>
          </p:nvSpPr>
          <p:spPr bwMode="auto">
            <a:xfrm>
              <a:off x="381000" y="687388"/>
              <a:ext cx="32877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99"/>
                  </a:solidFill>
                  <a:latin typeface="Times New Roman" panose="02020603050405020304" pitchFamily="18" charset="0"/>
                  <a:cs typeface="Times New Roman" panose="02020603050405020304" pitchFamily="18" charset="0"/>
                </a:rPr>
                <a:t>Thị</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trường</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có</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giá</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cả</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thấp</a:t>
              </a:r>
              <a:endParaRPr lang="en-US" altLang="en-US" sz="2400" dirty="0">
                <a:solidFill>
                  <a:srgbClr val="000099"/>
                </a:solidFill>
                <a:latin typeface="Times New Roman" panose="02020603050405020304" pitchFamily="18" charset="0"/>
                <a:cs typeface="Times New Roman" panose="02020603050405020304" pitchFamily="18" charset="0"/>
              </a:endParaRPr>
            </a:p>
          </p:txBody>
        </p:sp>
        <p:pic>
          <p:nvPicPr>
            <p:cNvPr id="86035"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295400"/>
              <a:ext cx="328771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8" name="Group 23"/>
          <p:cNvGrpSpPr>
            <a:grpSpLocks/>
          </p:cNvGrpSpPr>
          <p:nvPr/>
        </p:nvGrpSpPr>
        <p:grpSpPr bwMode="auto">
          <a:xfrm>
            <a:off x="6705599" y="855664"/>
            <a:ext cx="4550535" cy="2244725"/>
            <a:chOff x="5181600" y="650557"/>
            <a:chExt cx="3429000" cy="2245043"/>
          </a:xfrm>
        </p:grpSpPr>
        <p:sp>
          <p:nvSpPr>
            <p:cNvPr id="86032" name="Text Box 4"/>
            <p:cNvSpPr txBox="1">
              <a:spLocks noChangeArrowheads="1"/>
            </p:cNvSpPr>
            <p:nvPr/>
          </p:nvSpPr>
          <p:spPr bwMode="auto">
            <a:xfrm>
              <a:off x="5181600" y="650557"/>
              <a:ext cx="3429000" cy="49244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600" dirty="0" err="1">
                  <a:solidFill>
                    <a:srgbClr val="000099"/>
                  </a:solidFill>
                  <a:latin typeface="Times New Roman" panose="02020603050405020304" pitchFamily="18" charset="0"/>
                </a:rPr>
                <a:t>Thị</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trường</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có</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giá</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cả</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cao</a:t>
              </a:r>
              <a:endParaRPr lang="en-US" altLang="en-US" sz="2600" dirty="0">
                <a:solidFill>
                  <a:srgbClr val="000099"/>
                </a:solidFill>
                <a:latin typeface="Times New Roman" panose="02020603050405020304" pitchFamily="18" charset="0"/>
              </a:endParaRPr>
            </a:p>
          </p:txBody>
        </p:sp>
        <p:pic>
          <p:nvPicPr>
            <p:cNvPr id="86033"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1600" y="1219200"/>
              <a:ext cx="34290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9" name="Group 22"/>
          <p:cNvGrpSpPr>
            <a:grpSpLocks/>
          </p:cNvGrpSpPr>
          <p:nvPr/>
        </p:nvGrpSpPr>
        <p:grpSpPr bwMode="auto">
          <a:xfrm>
            <a:off x="5562600" y="1119188"/>
            <a:ext cx="685800" cy="1952864"/>
            <a:chOff x="4191000" y="838200"/>
            <a:chExt cx="685800" cy="1952373"/>
          </a:xfrm>
        </p:grpSpPr>
        <p:sp>
          <p:nvSpPr>
            <p:cNvPr id="19" name="Right Arrow 18"/>
            <p:cNvSpPr/>
            <p:nvPr/>
          </p:nvSpPr>
          <p:spPr bwMode="auto">
            <a:xfrm>
              <a:off x="4267200" y="838200"/>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sp>
          <p:nvSpPr>
            <p:cNvPr id="21" name="Right Arrow 20"/>
            <p:cNvSpPr/>
            <p:nvPr/>
          </p:nvSpPr>
          <p:spPr bwMode="auto">
            <a:xfrm>
              <a:off x="4191000" y="2057094"/>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grpSp>
    </p:spTree>
    <p:extLst>
      <p:ext uri="{BB962C8B-B14F-4D97-AF65-F5344CB8AC3E}">
        <p14:creationId xmlns:p14="http://schemas.microsoft.com/office/powerpoint/2010/main" val="25174132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0426"/>
                                        </p:tgtEl>
                                        <p:attrNameLst>
                                          <p:attrName>style.visibility</p:attrName>
                                        </p:attrNameLst>
                                      </p:cBhvr>
                                      <p:to>
                                        <p:strVal val="visible"/>
                                      </p:to>
                                    </p:set>
                                    <p:anim calcmode="lin" valueType="num">
                                      <p:cBhvr additive="base">
                                        <p:cTn id="7" dur="500" fill="hold"/>
                                        <p:tgtEl>
                                          <p:spTgt spid="60426"/>
                                        </p:tgtEl>
                                        <p:attrNameLst>
                                          <p:attrName>ppt_x</p:attrName>
                                        </p:attrNameLst>
                                      </p:cBhvr>
                                      <p:tavLst>
                                        <p:tav tm="0">
                                          <p:val>
                                            <p:strVal val="0-#ppt_w/2"/>
                                          </p:val>
                                        </p:tav>
                                        <p:tav tm="100000">
                                          <p:val>
                                            <p:strVal val="#ppt_x"/>
                                          </p:val>
                                        </p:tav>
                                      </p:tavLst>
                                    </p:anim>
                                    <p:anim calcmode="lin" valueType="num">
                                      <p:cBhvr additive="base">
                                        <p:cTn id="8" dur="500" fill="hold"/>
                                        <p:tgtEl>
                                          <p:spTgt spid="6042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60427"/>
                                        </p:tgtEl>
                                        <p:attrNameLst>
                                          <p:attrName>style.visibility</p:attrName>
                                        </p:attrNameLst>
                                      </p:cBhvr>
                                      <p:to>
                                        <p:strVal val="visible"/>
                                      </p:to>
                                    </p:set>
                                    <p:animEffect transition="in" filter="fade">
                                      <p:cBhvr>
                                        <p:cTn id="13" dur="1000"/>
                                        <p:tgtEl>
                                          <p:spTgt spid="60427"/>
                                        </p:tgtEl>
                                      </p:cBhvr>
                                    </p:animEffect>
                                    <p:anim calcmode="lin" valueType="num">
                                      <p:cBhvr>
                                        <p:cTn id="14" dur="1000" fill="hold"/>
                                        <p:tgtEl>
                                          <p:spTgt spid="60427"/>
                                        </p:tgtEl>
                                        <p:attrNameLst>
                                          <p:attrName>ppt_x</p:attrName>
                                        </p:attrNameLst>
                                      </p:cBhvr>
                                      <p:tavLst>
                                        <p:tav tm="0">
                                          <p:val>
                                            <p:strVal val="#ppt_x"/>
                                          </p:val>
                                        </p:tav>
                                        <p:tav tm="100000">
                                          <p:val>
                                            <p:strVal val="#ppt_x"/>
                                          </p:val>
                                        </p:tav>
                                      </p:tavLst>
                                    </p:anim>
                                    <p:anim calcmode="lin" valueType="num">
                                      <p:cBhvr>
                                        <p:cTn id="15" dur="1000" fill="hold"/>
                                        <p:tgtEl>
                                          <p:spTgt spid="60427"/>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60429"/>
                                        </p:tgtEl>
                                        <p:attrNameLst>
                                          <p:attrName>style.visibility</p:attrName>
                                        </p:attrNameLst>
                                      </p:cBhvr>
                                      <p:to>
                                        <p:strVal val="visible"/>
                                      </p:to>
                                    </p:set>
                                    <p:animEffect transition="in" filter="fade">
                                      <p:cBhvr>
                                        <p:cTn id="20" dur="1000"/>
                                        <p:tgtEl>
                                          <p:spTgt spid="60429"/>
                                        </p:tgtEl>
                                      </p:cBhvr>
                                    </p:animEffect>
                                    <p:anim calcmode="lin" valueType="num">
                                      <p:cBhvr>
                                        <p:cTn id="21" dur="1000" fill="hold"/>
                                        <p:tgtEl>
                                          <p:spTgt spid="60429"/>
                                        </p:tgtEl>
                                        <p:attrNameLst>
                                          <p:attrName>ppt_x</p:attrName>
                                        </p:attrNameLst>
                                      </p:cBhvr>
                                      <p:tavLst>
                                        <p:tav tm="0">
                                          <p:val>
                                            <p:strVal val="#ppt_x"/>
                                          </p:val>
                                        </p:tav>
                                        <p:tav tm="100000">
                                          <p:val>
                                            <p:strVal val="#ppt_x"/>
                                          </p:val>
                                        </p:tav>
                                      </p:tavLst>
                                    </p:anim>
                                    <p:anim calcmode="lin" valueType="num">
                                      <p:cBhvr>
                                        <p:cTn id="22" dur="1000" fill="hold"/>
                                        <p:tgtEl>
                                          <p:spTgt spid="60429"/>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60428"/>
                                        </p:tgtEl>
                                        <p:attrNameLst>
                                          <p:attrName>style.visibility</p:attrName>
                                        </p:attrNameLst>
                                      </p:cBhvr>
                                      <p:to>
                                        <p:strVal val="visible"/>
                                      </p:to>
                                    </p:set>
                                    <p:animEffect transition="in" filter="fade">
                                      <p:cBhvr>
                                        <p:cTn id="27" dur="1000"/>
                                        <p:tgtEl>
                                          <p:spTgt spid="60428"/>
                                        </p:tgtEl>
                                      </p:cBhvr>
                                    </p:animEffect>
                                    <p:anim calcmode="lin" valueType="num">
                                      <p:cBhvr>
                                        <p:cTn id="28" dur="1000" fill="hold"/>
                                        <p:tgtEl>
                                          <p:spTgt spid="60428"/>
                                        </p:tgtEl>
                                        <p:attrNameLst>
                                          <p:attrName>ppt_x</p:attrName>
                                        </p:attrNameLst>
                                      </p:cBhvr>
                                      <p:tavLst>
                                        <p:tav tm="0">
                                          <p:val>
                                            <p:strVal val="#ppt_x"/>
                                          </p:val>
                                        </p:tav>
                                        <p:tav tm="100000">
                                          <p:val>
                                            <p:strVal val="#ppt_x"/>
                                          </p:val>
                                        </p:tav>
                                      </p:tavLst>
                                    </p:anim>
                                    <p:anim calcmode="lin" valueType="num">
                                      <p:cBhvr>
                                        <p:cTn id="29" dur="1000" fill="hold"/>
                                        <p:tgtEl>
                                          <p:spTgt spid="60428"/>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9" fill="hold" grpId="0" nodeType="clickEffect">
                                  <p:stCondLst>
                                    <p:cond delay="0"/>
                                  </p:stCondLst>
                                  <p:childTnLst>
                                    <p:set>
                                      <p:cBhvr>
                                        <p:cTn id="33" dur="1" fill="hold">
                                          <p:stCondLst>
                                            <p:cond delay="0"/>
                                          </p:stCondLst>
                                        </p:cTn>
                                        <p:tgtEl>
                                          <p:spTgt spid="295944"/>
                                        </p:tgtEl>
                                        <p:attrNameLst>
                                          <p:attrName>style.visibility</p:attrName>
                                        </p:attrNameLst>
                                      </p:cBhvr>
                                      <p:to>
                                        <p:strVal val="visible"/>
                                      </p:to>
                                    </p:set>
                                    <p:anim calcmode="lin" valueType="num">
                                      <p:cBhvr additive="base">
                                        <p:cTn id="34" dur="500" fill="hold"/>
                                        <p:tgtEl>
                                          <p:spTgt spid="295944"/>
                                        </p:tgtEl>
                                        <p:attrNameLst>
                                          <p:attrName>ppt_x</p:attrName>
                                        </p:attrNameLst>
                                      </p:cBhvr>
                                      <p:tavLst>
                                        <p:tav tm="0">
                                          <p:val>
                                            <p:strVal val="0-#ppt_w/2"/>
                                          </p:val>
                                        </p:tav>
                                        <p:tav tm="100000">
                                          <p:val>
                                            <p:strVal val="#ppt_x"/>
                                          </p:val>
                                        </p:tav>
                                      </p:tavLst>
                                    </p:anim>
                                    <p:anim calcmode="lin" valueType="num">
                                      <p:cBhvr additive="base">
                                        <p:cTn id="35" dur="500" fill="hold"/>
                                        <p:tgtEl>
                                          <p:spTgt spid="295944"/>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8" fill="hold" grpId="0" nodeType="clickEffect">
                                  <p:stCondLst>
                                    <p:cond delay="0"/>
                                  </p:stCondLst>
                                  <p:childTnLst>
                                    <p:set>
                                      <p:cBhvr>
                                        <p:cTn id="39" dur="1" fill="hold">
                                          <p:stCondLst>
                                            <p:cond delay="0"/>
                                          </p:stCondLst>
                                        </p:cTn>
                                        <p:tgtEl>
                                          <p:spTgt spid="295946"/>
                                        </p:tgtEl>
                                        <p:attrNameLst>
                                          <p:attrName>style.visibility</p:attrName>
                                        </p:attrNameLst>
                                      </p:cBhvr>
                                      <p:to>
                                        <p:strVal val="visible"/>
                                      </p:to>
                                    </p:set>
                                    <p:anim calcmode="lin" valueType="num">
                                      <p:cBhvr additive="base">
                                        <p:cTn id="40" dur="500" fill="hold"/>
                                        <p:tgtEl>
                                          <p:spTgt spid="295946"/>
                                        </p:tgtEl>
                                        <p:attrNameLst>
                                          <p:attrName>ppt_x</p:attrName>
                                        </p:attrNameLst>
                                      </p:cBhvr>
                                      <p:tavLst>
                                        <p:tav tm="0">
                                          <p:val>
                                            <p:strVal val="0-#ppt_w/2"/>
                                          </p:val>
                                        </p:tav>
                                        <p:tav tm="100000">
                                          <p:val>
                                            <p:strVal val="#ppt_x"/>
                                          </p:val>
                                        </p:tav>
                                      </p:tavLst>
                                    </p:anim>
                                    <p:anim calcmode="lin" valueType="num">
                                      <p:cBhvr additive="base">
                                        <p:cTn id="41" dur="500" fill="hold"/>
                                        <p:tgtEl>
                                          <p:spTgt spid="295946"/>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8" fill="hold" grpId="0" nodeType="clickEffect">
                                  <p:stCondLst>
                                    <p:cond delay="0"/>
                                  </p:stCondLst>
                                  <p:childTnLst>
                                    <p:set>
                                      <p:cBhvr>
                                        <p:cTn id="45" dur="1" fill="hold">
                                          <p:stCondLst>
                                            <p:cond delay="0"/>
                                          </p:stCondLst>
                                        </p:cTn>
                                        <p:tgtEl>
                                          <p:spTgt spid="295951"/>
                                        </p:tgtEl>
                                        <p:attrNameLst>
                                          <p:attrName>style.visibility</p:attrName>
                                        </p:attrNameLst>
                                      </p:cBhvr>
                                      <p:to>
                                        <p:strVal val="visible"/>
                                      </p:to>
                                    </p:set>
                                    <p:anim calcmode="lin" valueType="num">
                                      <p:cBhvr additive="base">
                                        <p:cTn id="46" dur="500" fill="hold"/>
                                        <p:tgtEl>
                                          <p:spTgt spid="295951"/>
                                        </p:tgtEl>
                                        <p:attrNameLst>
                                          <p:attrName>ppt_x</p:attrName>
                                        </p:attrNameLst>
                                      </p:cBhvr>
                                      <p:tavLst>
                                        <p:tav tm="0">
                                          <p:val>
                                            <p:strVal val="0-#ppt_w/2"/>
                                          </p:val>
                                        </p:tav>
                                        <p:tav tm="100000">
                                          <p:val>
                                            <p:strVal val="#ppt_x"/>
                                          </p:val>
                                        </p:tav>
                                      </p:tavLst>
                                    </p:anim>
                                    <p:anim calcmode="lin" valueType="num">
                                      <p:cBhvr additive="base">
                                        <p:cTn id="47" dur="500" fill="hold"/>
                                        <p:tgtEl>
                                          <p:spTgt spid="295951"/>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8" fill="hold" grpId="0" nodeType="clickEffect">
                                  <p:stCondLst>
                                    <p:cond delay="0"/>
                                  </p:stCondLst>
                                  <p:childTnLst>
                                    <p:set>
                                      <p:cBhvr>
                                        <p:cTn id="51" dur="1" fill="hold">
                                          <p:stCondLst>
                                            <p:cond delay="0"/>
                                          </p:stCondLst>
                                        </p:cTn>
                                        <p:tgtEl>
                                          <p:spTgt spid="295947"/>
                                        </p:tgtEl>
                                        <p:attrNameLst>
                                          <p:attrName>style.visibility</p:attrName>
                                        </p:attrNameLst>
                                      </p:cBhvr>
                                      <p:to>
                                        <p:strVal val="visible"/>
                                      </p:to>
                                    </p:set>
                                    <p:anim calcmode="lin" valueType="num">
                                      <p:cBhvr additive="base">
                                        <p:cTn id="52" dur="500" fill="hold"/>
                                        <p:tgtEl>
                                          <p:spTgt spid="295947"/>
                                        </p:tgtEl>
                                        <p:attrNameLst>
                                          <p:attrName>ppt_x</p:attrName>
                                        </p:attrNameLst>
                                      </p:cBhvr>
                                      <p:tavLst>
                                        <p:tav tm="0">
                                          <p:val>
                                            <p:strVal val="0-#ppt_w/2"/>
                                          </p:val>
                                        </p:tav>
                                        <p:tav tm="100000">
                                          <p:val>
                                            <p:strVal val="#ppt_x"/>
                                          </p:val>
                                        </p:tav>
                                      </p:tavLst>
                                    </p:anim>
                                    <p:anim calcmode="lin" valueType="num">
                                      <p:cBhvr additive="base">
                                        <p:cTn id="53" dur="500" fill="hold"/>
                                        <p:tgtEl>
                                          <p:spTgt spid="295947"/>
                                        </p:tgtEl>
                                        <p:attrNameLst>
                                          <p:attrName>ppt_y</p:attrName>
                                        </p:attrNameLst>
                                      </p:cBhvr>
                                      <p:tavLst>
                                        <p:tav tm="0">
                                          <p:val>
                                            <p:strVal val="#ppt_y"/>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8" fill="hold" grpId="0" nodeType="clickEffect">
                                  <p:stCondLst>
                                    <p:cond delay="0"/>
                                  </p:stCondLst>
                                  <p:childTnLst>
                                    <p:set>
                                      <p:cBhvr>
                                        <p:cTn id="57" dur="1" fill="hold">
                                          <p:stCondLst>
                                            <p:cond delay="0"/>
                                          </p:stCondLst>
                                        </p:cTn>
                                        <p:tgtEl>
                                          <p:spTgt spid="295952"/>
                                        </p:tgtEl>
                                        <p:attrNameLst>
                                          <p:attrName>style.visibility</p:attrName>
                                        </p:attrNameLst>
                                      </p:cBhvr>
                                      <p:to>
                                        <p:strVal val="visible"/>
                                      </p:to>
                                    </p:set>
                                    <p:anim calcmode="lin" valueType="num">
                                      <p:cBhvr additive="base">
                                        <p:cTn id="58" dur="500" fill="hold"/>
                                        <p:tgtEl>
                                          <p:spTgt spid="295952"/>
                                        </p:tgtEl>
                                        <p:attrNameLst>
                                          <p:attrName>ppt_x</p:attrName>
                                        </p:attrNameLst>
                                      </p:cBhvr>
                                      <p:tavLst>
                                        <p:tav tm="0">
                                          <p:val>
                                            <p:strVal val="0-#ppt_w/2"/>
                                          </p:val>
                                        </p:tav>
                                        <p:tav tm="100000">
                                          <p:val>
                                            <p:strVal val="#ppt_x"/>
                                          </p:val>
                                        </p:tav>
                                      </p:tavLst>
                                    </p:anim>
                                    <p:anim calcmode="lin" valueType="num">
                                      <p:cBhvr additive="base">
                                        <p:cTn id="59" dur="500" fill="hold"/>
                                        <p:tgtEl>
                                          <p:spTgt spid="295952"/>
                                        </p:tgtEl>
                                        <p:attrNameLst>
                                          <p:attrName>ppt_y</p:attrName>
                                        </p:attrNameLst>
                                      </p:cBhvr>
                                      <p:tavLst>
                                        <p:tav tm="0">
                                          <p:val>
                                            <p:strVal val="#ppt_y"/>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8" fill="hold" grpId="0" nodeType="clickEffect">
                                  <p:stCondLst>
                                    <p:cond delay="0"/>
                                  </p:stCondLst>
                                  <p:childTnLst>
                                    <p:set>
                                      <p:cBhvr>
                                        <p:cTn id="63" dur="1" fill="hold">
                                          <p:stCondLst>
                                            <p:cond delay="0"/>
                                          </p:stCondLst>
                                        </p:cTn>
                                        <p:tgtEl>
                                          <p:spTgt spid="295948"/>
                                        </p:tgtEl>
                                        <p:attrNameLst>
                                          <p:attrName>style.visibility</p:attrName>
                                        </p:attrNameLst>
                                      </p:cBhvr>
                                      <p:to>
                                        <p:strVal val="visible"/>
                                      </p:to>
                                    </p:set>
                                    <p:anim calcmode="lin" valueType="num">
                                      <p:cBhvr additive="base">
                                        <p:cTn id="64" dur="500" fill="hold"/>
                                        <p:tgtEl>
                                          <p:spTgt spid="295948"/>
                                        </p:tgtEl>
                                        <p:attrNameLst>
                                          <p:attrName>ppt_x</p:attrName>
                                        </p:attrNameLst>
                                      </p:cBhvr>
                                      <p:tavLst>
                                        <p:tav tm="0">
                                          <p:val>
                                            <p:strVal val="0-#ppt_w/2"/>
                                          </p:val>
                                        </p:tav>
                                        <p:tav tm="100000">
                                          <p:val>
                                            <p:strVal val="#ppt_x"/>
                                          </p:val>
                                        </p:tav>
                                      </p:tavLst>
                                    </p:anim>
                                    <p:anim calcmode="lin" valueType="num">
                                      <p:cBhvr additive="base">
                                        <p:cTn id="65" dur="500" fill="hold"/>
                                        <p:tgtEl>
                                          <p:spTgt spid="295948"/>
                                        </p:tgtEl>
                                        <p:attrNameLst>
                                          <p:attrName>ppt_y</p:attrName>
                                        </p:attrNameLst>
                                      </p:cBhvr>
                                      <p:tavLst>
                                        <p:tav tm="0">
                                          <p:val>
                                            <p:strVal val="#ppt_y"/>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295953"/>
                                        </p:tgtEl>
                                        <p:attrNameLst>
                                          <p:attrName>style.visibility</p:attrName>
                                        </p:attrNameLst>
                                      </p:cBhvr>
                                      <p:to>
                                        <p:strVal val="visible"/>
                                      </p:to>
                                    </p:set>
                                    <p:anim calcmode="lin" valueType="num">
                                      <p:cBhvr additive="base">
                                        <p:cTn id="70" dur="500" fill="hold"/>
                                        <p:tgtEl>
                                          <p:spTgt spid="295953"/>
                                        </p:tgtEl>
                                        <p:attrNameLst>
                                          <p:attrName>ppt_x</p:attrName>
                                        </p:attrNameLst>
                                      </p:cBhvr>
                                      <p:tavLst>
                                        <p:tav tm="0">
                                          <p:val>
                                            <p:strVal val="0-#ppt_w/2"/>
                                          </p:val>
                                        </p:tav>
                                        <p:tav tm="100000">
                                          <p:val>
                                            <p:strVal val="#ppt_x"/>
                                          </p:val>
                                        </p:tav>
                                      </p:tavLst>
                                    </p:anim>
                                    <p:anim calcmode="lin" valueType="num">
                                      <p:cBhvr additive="base">
                                        <p:cTn id="71" dur="500" fill="hold"/>
                                        <p:tgtEl>
                                          <p:spTgt spid="295953"/>
                                        </p:tgtEl>
                                        <p:attrNameLst>
                                          <p:attrName>ppt_y</p:attrName>
                                        </p:attrNameLst>
                                      </p:cBhvr>
                                      <p:tavLst>
                                        <p:tav tm="0">
                                          <p:val>
                                            <p:strVal val="#ppt_y"/>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2" presetClass="entr" presetSubtype="8" fill="hold" grpId="0" nodeType="clickEffect">
                                  <p:stCondLst>
                                    <p:cond delay="0"/>
                                  </p:stCondLst>
                                  <p:childTnLst>
                                    <p:set>
                                      <p:cBhvr>
                                        <p:cTn id="75" dur="1" fill="hold">
                                          <p:stCondLst>
                                            <p:cond delay="0"/>
                                          </p:stCondLst>
                                        </p:cTn>
                                        <p:tgtEl>
                                          <p:spTgt spid="295949"/>
                                        </p:tgtEl>
                                        <p:attrNameLst>
                                          <p:attrName>style.visibility</p:attrName>
                                        </p:attrNameLst>
                                      </p:cBhvr>
                                      <p:to>
                                        <p:strVal val="visible"/>
                                      </p:to>
                                    </p:set>
                                    <p:anim calcmode="lin" valueType="num">
                                      <p:cBhvr additive="base">
                                        <p:cTn id="76" dur="500" fill="hold"/>
                                        <p:tgtEl>
                                          <p:spTgt spid="295949"/>
                                        </p:tgtEl>
                                        <p:attrNameLst>
                                          <p:attrName>ppt_x</p:attrName>
                                        </p:attrNameLst>
                                      </p:cBhvr>
                                      <p:tavLst>
                                        <p:tav tm="0">
                                          <p:val>
                                            <p:strVal val="0-#ppt_w/2"/>
                                          </p:val>
                                        </p:tav>
                                        <p:tav tm="100000">
                                          <p:val>
                                            <p:strVal val="#ppt_x"/>
                                          </p:val>
                                        </p:tav>
                                      </p:tavLst>
                                    </p:anim>
                                    <p:anim calcmode="lin" valueType="num">
                                      <p:cBhvr additive="base">
                                        <p:cTn id="77" dur="500" fill="hold"/>
                                        <p:tgtEl>
                                          <p:spTgt spid="2959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44" grpId="0"/>
      <p:bldP spid="295946" grpId="0" animBg="1" autoUpdateAnimBg="0"/>
      <p:bldP spid="295947" grpId="0" animBg="1" autoUpdateAnimBg="0"/>
      <p:bldP spid="295948" grpId="0" animBg="1" autoUpdateAnimBg="0"/>
      <p:bldP spid="295949" grpId="0" animBg="1" autoUpdateAnimBg="0"/>
      <p:bldP spid="295951" grpId="0" animBg="1"/>
      <p:bldP spid="295952" grpId="0" animBg="1"/>
      <p:bldP spid="295953" grpId="0" animBg="1"/>
      <p:bldP spid="60426"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3" name="Text Box 3"/>
          <p:cNvSpPr txBox="1">
            <a:spLocks noChangeArrowheads="1"/>
          </p:cNvSpPr>
          <p:nvPr/>
        </p:nvSpPr>
        <p:spPr bwMode="auto">
          <a:xfrm>
            <a:off x="517525" y="2934684"/>
            <a:ext cx="2597979" cy="1569660"/>
          </a:xfrm>
          <a:prstGeom prst="rect">
            <a:avLst/>
          </a:prstGeom>
          <a:solidFill>
            <a:srgbClr val="008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Tác</a:t>
            </a:r>
            <a:r>
              <a:rPr lang="en-US" altLang="en-US" sz="2400" b="1" dirty="0">
                <a:solidFill>
                  <a:schemeClr val="bg1"/>
                </a:solidFill>
              </a:rPr>
              <a:t> </a:t>
            </a:r>
            <a:r>
              <a:rPr lang="en-US" altLang="en-US" sz="2400" b="1" dirty="0" err="1">
                <a:solidFill>
                  <a:schemeClr val="bg1"/>
                </a:solidFill>
              </a:rPr>
              <a:t>dụng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phân</a:t>
            </a:r>
            <a:r>
              <a:rPr lang="en-US" altLang="en-US" sz="2400" b="1" dirty="0">
                <a:solidFill>
                  <a:schemeClr val="bg1"/>
                </a:solidFill>
              </a:rPr>
              <a:t> </a:t>
            </a:r>
            <a:r>
              <a:rPr lang="en-US" altLang="en-US" sz="2400" b="1" dirty="0" err="1">
                <a:solidFill>
                  <a:schemeClr val="bg1"/>
                </a:solidFill>
              </a:rPr>
              <a:t>hóa</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người</a:t>
            </a:r>
            <a:r>
              <a:rPr lang="en-US" altLang="en-US" sz="2400" b="1" dirty="0">
                <a:solidFill>
                  <a:schemeClr val="bg1"/>
                </a:solidFill>
              </a:rPr>
              <a:t> </a:t>
            </a:r>
            <a:r>
              <a:rPr lang="en-US" altLang="en-US" sz="2400" b="1" dirty="0" err="1">
                <a:solidFill>
                  <a:schemeClr val="bg1"/>
                </a:solidFill>
              </a:rPr>
              <a:t>sản</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xuất</a:t>
            </a:r>
            <a:r>
              <a:rPr lang="en-US" altLang="en-US" sz="2400" b="1" dirty="0">
                <a:solidFill>
                  <a:schemeClr val="bg1"/>
                </a:solidFill>
              </a:rPr>
              <a:t> </a:t>
            </a:r>
          </a:p>
        </p:txBody>
      </p:sp>
      <p:sp>
        <p:nvSpPr>
          <p:cNvPr id="87043" name="Text Box 4"/>
          <p:cNvSpPr txBox="1">
            <a:spLocks noChangeArrowheads="1"/>
          </p:cNvSpPr>
          <p:nvPr/>
        </p:nvSpPr>
        <p:spPr bwMode="auto">
          <a:xfrm>
            <a:off x="4556125" y="1787525"/>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400">
              <a:latin typeface=".VnArial" panose="020B7200000000000000" pitchFamily="34" charset="0"/>
            </a:endParaRPr>
          </a:p>
        </p:txBody>
      </p:sp>
      <p:sp>
        <p:nvSpPr>
          <p:cNvPr id="296965" name="Text Box 5"/>
          <p:cNvSpPr txBox="1">
            <a:spLocks noChangeArrowheads="1"/>
          </p:cNvSpPr>
          <p:nvPr/>
        </p:nvSpPr>
        <p:spPr bwMode="auto">
          <a:xfrm>
            <a:off x="4055716" y="1459895"/>
            <a:ext cx="2854671"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&lt;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6" name="Text Box 6"/>
          <p:cNvSpPr txBox="1">
            <a:spLocks noChangeArrowheads="1"/>
          </p:cNvSpPr>
          <p:nvPr/>
        </p:nvSpPr>
        <p:spPr bwMode="auto">
          <a:xfrm>
            <a:off x="4055716" y="3768726"/>
            <a:ext cx="2878484"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&gt;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7" name="Line 7"/>
          <p:cNvSpPr>
            <a:spLocks noChangeShapeType="1"/>
          </p:cNvSpPr>
          <p:nvPr/>
        </p:nvSpPr>
        <p:spPr bwMode="auto">
          <a:xfrm>
            <a:off x="6934200" y="2137893"/>
            <a:ext cx="326419" cy="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8"/>
          <p:cNvGrpSpPr>
            <a:grpSpLocks/>
          </p:cNvGrpSpPr>
          <p:nvPr/>
        </p:nvGrpSpPr>
        <p:grpSpPr bwMode="auto">
          <a:xfrm>
            <a:off x="3125440" y="2244725"/>
            <a:ext cx="930275" cy="2584450"/>
            <a:chOff x="1248" y="1716"/>
            <a:chExt cx="586" cy="1628"/>
          </a:xfrm>
        </p:grpSpPr>
        <p:sp>
          <p:nvSpPr>
            <p:cNvPr id="87056" name="Line 9"/>
            <p:cNvSpPr>
              <a:spLocks noChangeShapeType="1"/>
            </p:cNvSpPr>
            <p:nvPr/>
          </p:nvSpPr>
          <p:spPr bwMode="auto">
            <a:xfrm flipV="1">
              <a:off x="1248" y="1716"/>
              <a:ext cx="586" cy="95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7057" name="Line 10"/>
            <p:cNvSpPr>
              <a:spLocks noChangeShapeType="1"/>
            </p:cNvSpPr>
            <p:nvPr/>
          </p:nvSpPr>
          <p:spPr bwMode="auto">
            <a:xfrm>
              <a:off x="1248" y="2668"/>
              <a:ext cx="586" cy="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296971" name="Line 11"/>
          <p:cNvSpPr>
            <a:spLocks noChangeShapeType="1"/>
          </p:cNvSpPr>
          <p:nvPr/>
        </p:nvSpPr>
        <p:spPr bwMode="auto">
          <a:xfrm>
            <a:off x="6934200" y="4594592"/>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2" name="Text Box 12"/>
          <p:cNvSpPr txBox="1">
            <a:spLocks noChangeArrowheads="1"/>
          </p:cNvSpPr>
          <p:nvPr/>
        </p:nvSpPr>
        <p:spPr bwMode="auto">
          <a:xfrm>
            <a:off x="7263303" y="1459895"/>
            <a:ext cx="2073879" cy="1323439"/>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lợi</a:t>
            </a:r>
            <a:r>
              <a:rPr lang="en-US" altLang="en-US" sz="2000" dirty="0">
                <a:solidFill>
                  <a:schemeClr val="bg1"/>
                </a:solidFill>
              </a:rPr>
              <a:t> </a:t>
            </a:r>
            <a:r>
              <a:rPr lang="en-US" altLang="en-US" sz="2000" dirty="0" err="1">
                <a:solidFill>
                  <a:schemeClr val="bg1"/>
                </a:solidFill>
              </a:rPr>
              <a:t>nhuận</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a:t>
            </a:r>
            <a:r>
              <a:rPr lang="en-US" altLang="en-US" sz="2000" dirty="0" err="1">
                <a:solidFill>
                  <a:schemeClr val="bg1"/>
                </a:solidFill>
              </a:rPr>
              <a:t>một</a:t>
            </a:r>
            <a:r>
              <a:rPr lang="en-US" altLang="en-US" sz="2000" dirty="0">
                <a:solidFill>
                  <a:schemeClr val="bg1"/>
                </a:solidFill>
              </a:rPr>
              <a:t>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sẽ</a:t>
            </a:r>
            <a:r>
              <a:rPr lang="en-US" altLang="en-US" sz="2000" dirty="0">
                <a:solidFill>
                  <a:schemeClr val="bg1"/>
                </a:solidFill>
              </a:rPr>
              <a:t> </a:t>
            </a:r>
            <a:r>
              <a:rPr lang="en-US" altLang="en-US" sz="2000" dirty="0" err="1">
                <a:solidFill>
                  <a:schemeClr val="bg1"/>
                </a:solidFill>
              </a:rPr>
              <a:t>giàu</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p>
        </p:txBody>
      </p:sp>
      <p:sp>
        <p:nvSpPr>
          <p:cNvPr id="296973" name="Text Box 13"/>
          <p:cNvSpPr txBox="1">
            <a:spLocks noChangeArrowheads="1"/>
          </p:cNvSpPr>
          <p:nvPr/>
        </p:nvSpPr>
        <p:spPr bwMode="auto">
          <a:xfrm>
            <a:off x="7309644" y="3778984"/>
            <a:ext cx="2027538" cy="1631216"/>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Không</a:t>
            </a:r>
            <a:r>
              <a:rPr lang="en-US" altLang="en-US" sz="2000" dirty="0">
                <a:solidFill>
                  <a:schemeClr val="bg1"/>
                </a:solidFill>
              </a:rPr>
              <a:t> </a:t>
            </a:r>
            <a:r>
              <a:rPr lang="en-US" altLang="en-US" sz="2000" dirty="0" err="1">
                <a:solidFill>
                  <a:schemeClr val="bg1"/>
                </a:solidFill>
              </a:rPr>
              <a:t>bù</a:t>
            </a:r>
            <a:r>
              <a:rPr lang="en-US" altLang="en-US" sz="2000" dirty="0">
                <a:solidFill>
                  <a:schemeClr val="bg1"/>
                </a:solidFill>
              </a:rPr>
              <a:t> </a:t>
            </a:r>
            <a:r>
              <a:rPr lang="en-US" altLang="en-US" sz="2000" dirty="0" err="1">
                <a:solidFill>
                  <a:schemeClr val="bg1"/>
                </a:solidFill>
              </a:rPr>
              <a:t>đắp</a:t>
            </a:r>
            <a:r>
              <a:rPr lang="en-US" altLang="en-US" sz="2000" dirty="0">
                <a:solidFill>
                  <a:schemeClr val="bg1"/>
                </a:solidFill>
              </a:rPr>
              <a:t> </a:t>
            </a:r>
            <a:r>
              <a:rPr lang="en-US" altLang="en-US" sz="2000" dirty="0" err="1">
                <a:solidFill>
                  <a:schemeClr val="bg1"/>
                </a:solidFill>
              </a:rPr>
              <a:t>được</a:t>
            </a:r>
            <a:r>
              <a:rPr lang="en-US" altLang="en-US" sz="2000" dirty="0">
                <a:solidFill>
                  <a:schemeClr val="bg1"/>
                </a:solidFill>
              </a:rPr>
              <a:t> chi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1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bị</a:t>
            </a:r>
            <a:r>
              <a:rPr lang="en-US" altLang="en-US" sz="2000" dirty="0">
                <a:solidFill>
                  <a:schemeClr val="bg1"/>
                </a:solidFill>
              </a:rPr>
              <a:t> </a:t>
            </a:r>
            <a:r>
              <a:rPr lang="en-US" altLang="en-US" sz="2000" dirty="0" err="1">
                <a:solidFill>
                  <a:schemeClr val="bg1"/>
                </a:solidFill>
              </a:rPr>
              <a:t>phá</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p>
        </p:txBody>
      </p:sp>
      <p:sp>
        <p:nvSpPr>
          <p:cNvPr id="296974" name="Line 14"/>
          <p:cNvSpPr>
            <a:spLocks noChangeShapeType="1"/>
          </p:cNvSpPr>
          <p:nvPr/>
        </p:nvSpPr>
        <p:spPr bwMode="auto">
          <a:xfrm>
            <a:off x="9339866" y="2259750"/>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5" name="Text Box 15"/>
          <p:cNvSpPr txBox="1">
            <a:spLocks noChangeArrowheads="1"/>
          </p:cNvSpPr>
          <p:nvPr/>
        </p:nvSpPr>
        <p:spPr bwMode="auto">
          <a:xfrm>
            <a:off x="9916732" y="2016125"/>
            <a:ext cx="1914470"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Times New Roman" panose="02020603050405020304" pitchFamily="18" charset="0"/>
              </a:rPr>
              <a:t>Người</a:t>
            </a:r>
            <a:r>
              <a:rPr lang="en-US" altLang="en-US" sz="2400" b="1" dirty="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giàu</a:t>
            </a:r>
            <a:endParaRPr lang="en-US" altLang="en-US" sz="2400" b="1" dirty="0">
              <a:solidFill>
                <a:schemeClr val="bg1"/>
              </a:solidFill>
              <a:latin typeface="Times New Roman" panose="02020603050405020304" pitchFamily="18" charset="0"/>
            </a:endParaRPr>
          </a:p>
        </p:txBody>
      </p:sp>
      <p:sp>
        <p:nvSpPr>
          <p:cNvPr id="296976" name="Text Box 16"/>
          <p:cNvSpPr txBox="1">
            <a:spLocks noChangeArrowheads="1"/>
          </p:cNvSpPr>
          <p:nvPr/>
        </p:nvSpPr>
        <p:spPr bwMode="auto">
          <a:xfrm>
            <a:off x="9976644" y="4367510"/>
            <a:ext cx="1854558"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err="1" smtClean="0">
                <a:solidFill>
                  <a:schemeClr val="bg1"/>
                </a:solidFill>
                <a:latin typeface="Times New Roman" panose="02020603050405020304" pitchFamily="18" charset="0"/>
              </a:rPr>
              <a:t>Người</a:t>
            </a:r>
            <a:r>
              <a:rPr lang="en-US" altLang="en-US" sz="2400" b="1" dirty="0" smtClean="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nghèo</a:t>
            </a:r>
            <a:endParaRPr lang="en-US" altLang="en-US" sz="2400" b="1" dirty="0">
              <a:solidFill>
                <a:schemeClr val="bg1"/>
              </a:solidFill>
              <a:latin typeface="Times New Roman" panose="02020603050405020304" pitchFamily="18" charset="0"/>
            </a:endParaRPr>
          </a:p>
        </p:txBody>
      </p:sp>
      <p:sp>
        <p:nvSpPr>
          <p:cNvPr id="296977" name="Line 17"/>
          <p:cNvSpPr>
            <a:spLocks noChangeShapeType="1"/>
          </p:cNvSpPr>
          <p:nvPr/>
        </p:nvSpPr>
        <p:spPr bwMode="auto">
          <a:xfrm>
            <a:off x="9416066" y="4591426"/>
            <a:ext cx="381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75" name="Rectangle 2"/>
          <p:cNvSpPr>
            <a:spLocks noChangeArrowheads="1"/>
          </p:cNvSpPr>
          <p:nvPr/>
        </p:nvSpPr>
        <p:spPr bwMode="auto">
          <a:xfrm>
            <a:off x="489397" y="134938"/>
            <a:ext cx="1111446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spcBef>
                <a:spcPct val="20000"/>
              </a:spcBef>
              <a:buClr>
                <a:schemeClr val="hlink"/>
              </a:buClr>
              <a:buFont typeface="Wingdings" panose="05000000000000000000" pitchFamily="2" charset="2"/>
              <a:buChar char="v"/>
              <a:tabLst>
                <a:tab pos="762000" algn="l"/>
              </a:tabLst>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tabLst>
                <a:tab pos="762000" algn="l"/>
              </a:tabLst>
              <a:defRPr sz="1500">
                <a:solidFill>
                  <a:schemeClr val="tx1"/>
                </a:solidFill>
                <a:latin typeface="Arial" panose="020B0604020202020204" pitchFamily="34" charset="0"/>
              </a:defRPr>
            </a:lvl2pPr>
            <a:lvl3pPr marL="1143000" indent="-228600">
              <a:spcBef>
                <a:spcPct val="20000"/>
              </a:spcBef>
              <a:buClr>
                <a:schemeClr val="tx1"/>
              </a:buClr>
              <a:buChar char="•"/>
              <a:tabLst>
                <a:tab pos="762000" algn="l"/>
              </a:tabLst>
              <a:defRPr sz="1500">
                <a:solidFill>
                  <a:schemeClr val="tx1"/>
                </a:solidFill>
                <a:latin typeface="Arial" panose="020B0604020202020204" pitchFamily="34" charset="0"/>
              </a:defRPr>
            </a:lvl3pPr>
            <a:lvl4pPr marL="1600200" indent="-228600">
              <a:spcBef>
                <a:spcPct val="20000"/>
              </a:spcBef>
              <a:buChar char="–"/>
              <a:tabLst>
                <a:tab pos="762000" algn="l"/>
              </a:tabLst>
              <a:defRPr sz="1500">
                <a:solidFill>
                  <a:schemeClr val="tx1"/>
                </a:solidFill>
                <a:latin typeface="Arial" panose="020B0604020202020204" pitchFamily="34" charset="0"/>
              </a:defRPr>
            </a:lvl4pPr>
            <a:lvl5pPr marL="2057400" indent="-228600">
              <a:spcBef>
                <a:spcPct val="20000"/>
              </a:spcBef>
              <a:buChar char="»"/>
              <a:tabLst>
                <a:tab pos="762000"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9pPr>
          </a:lstStyle>
          <a:p>
            <a:pPr algn="ctr">
              <a:spcBef>
                <a:spcPts val="200"/>
              </a:spcBef>
              <a:spcAft>
                <a:spcPts val="200"/>
              </a:spcAft>
              <a:buClrTx/>
              <a:buFont typeface="Wingdings" panose="05000000000000000000" pitchFamily="2" charset="2"/>
              <a:buChar char="ü"/>
              <a:defRPr/>
            </a:pPr>
            <a:r>
              <a:rPr lang="en-US" altLang="en-US" sz="2400" dirty="0" err="1" smtClean="0">
                <a:solidFill>
                  <a:srgbClr val="0000FF"/>
                </a:solidFill>
                <a:latin typeface="+mj-lt"/>
                <a:cs typeface="Times New Roman" panose="02020603050405020304" pitchFamily="18" charset="0"/>
              </a:rPr>
              <a:t>Thực</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hiện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lựa</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chọn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nhiên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và</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phân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hoá</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sản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xuất</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thành</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giàu</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kẻ</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nghèo</a:t>
            </a:r>
            <a:endParaRPr lang="en-US" altLang="en-US" sz="2400" dirty="0">
              <a:solidFill>
                <a:srgbClr val="0000FF"/>
              </a:solidFill>
              <a:latin typeface="+mj-lt"/>
              <a:cs typeface="Times New Roman" panose="02020603050405020304" pitchFamily="18" charset="0"/>
            </a:endParaRPr>
          </a:p>
        </p:txBody>
      </p:sp>
    </p:spTree>
    <p:extLst>
      <p:ext uri="{BB962C8B-B14F-4D97-AF65-F5344CB8AC3E}">
        <p14:creationId xmlns:p14="http://schemas.microsoft.com/office/powerpoint/2010/main" val="114381809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96963"/>
                                        </p:tgtEl>
                                        <p:attrNameLst>
                                          <p:attrName>style.visibility</p:attrName>
                                        </p:attrNameLst>
                                      </p:cBhvr>
                                      <p:to>
                                        <p:strVal val="visible"/>
                                      </p:to>
                                    </p:set>
                                    <p:anim calcmode="lin" valueType="num">
                                      <p:cBhvr additive="base">
                                        <p:cTn id="7" dur="500" fill="hold"/>
                                        <p:tgtEl>
                                          <p:spTgt spid="296963"/>
                                        </p:tgtEl>
                                        <p:attrNameLst>
                                          <p:attrName>ppt_x</p:attrName>
                                        </p:attrNameLst>
                                      </p:cBhvr>
                                      <p:tavLst>
                                        <p:tav tm="0">
                                          <p:val>
                                            <p:strVal val="0-#ppt_w/2"/>
                                          </p:val>
                                        </p:tav>
                                        <p:tav tm="100000">
                                          <p:val>
                                            <p:strVal val="#ppt_x"/>
                                          </p:val>
                                        </p:tav>
                                      </p:tavLst>
                                    </p:anim>
                                    <p:anim calcmode="lin" valueType="num">
                                      <p:cBhvr additive="base">
                                        <p:cTn id="8" dur="500" fill="hold"/>
                                        <p:tgtEl>
                                          <p:spTgt spid="29696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6965"/>
                                        </p:tgtEl>
                                        <p:attrNameLst>
                                          <p:attrName>style.visibility</p:attrName>
                                        </p:attrNameLst>
                                      </p:cBhvr>
                                      <p:to>
                                        <p:strVal val="visible"/>
                                      </p:to>
                                    </p:set>
                                    <p:anim calcmode="lin" valueType="num">
                                      <p:cBhvr additive="base">
                                        <p:cTn id="19" dur="500" fill="hold"/>
                                        <p:tgtEl>
                                          <p:spTgt spid="296965"/>
                                        </p:tgtEl>
                                        <p:attrNameLst>
                                          <p:attrName>ppt_x</p:attrName>
                                        </p:attrNameLst>
                                      </p:cBhvr>
                                      <p:tavLst>
                                        <p:tav tm="0">
                                          <p:val>
                                            <p:strVal val="0-#ppt_w/2"/>
                                          </p:val>
                                        </p:tav>
                                        <p:tav tm="100000">
                                          <p:val>
                                            <p:strVal val="#ppt_x"/>
                                          </p:val>
                                        </p:tav>
                                      </p:tavLst>
                                    </p:anim>
                                    <p:anim calcmode="lin" valueType="num">
                                      <p:cBhvr additive="base">
                                        <p:cTn id="20" dur="500" fill="hold"/>
                                        <p:tgtEl>
                                          <p:spTgt spid="29696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6967"/>
                                        </p:tgtEl>
                                        <p:attrNameLst>
                                          <p:attrName>style.visibility</p:attrName>
                                        </p:attrNameLst>
                                      </p:cBhvr>
                                      <p:to>
                                        <p:strVal val="visible"/>
                                      </p:to>
                                    </p:set>
                                    <p:anim calcmode="lin" valueType="num">
                                      <p:cBhvr additive="base">
                                        <p:cTn id="25" dur="500" fill="hold"/>
                                        <p:tgtEl>
                                          <p:spTgt spid="296967"/>
                                        </p:tgtEl>
                                        <p:attrNameLst>
                                          <p:attrName>ppt_x</p:attrName>
                                        </p:attrNameLst>
                                      </p:cBhvr>
                                      <p:tavLst>
                                        <p:tav tm="0">
                                          <p:val>
                                            <p:strVal val="0-#ppt_w/2"/>
                                          </p:val>
                                        </p:tav>
                                        <p:tav tm="100000">
                                          <p:val>
                                            <p:strVal val="#ppt_x"/>
                                          </p:val>
                                        </p:tav>
                                      </p:tavLst>
                                    </p:anim>
                                    <p:anim calcmode="lin" valueType="num">
                                      <p:cBhvr additive="base">
                                        <p:cTn id="26" dur="500" fill="hold"/>
                                        <p:tgtEl>
                                          <p:spTgt spid="2969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6972"/>
                                        </p:tgtEl>
                                        <p:attrNameLst>
                                          <p:attrName>style.visibility</p:attrName>
                                        </p:attrNameLst>
                                      </p:cBhvr>
                                      <p:to>
                                        <p:strVal val="visible"/>
                                      </p:to>
                                    </p:set>
                                    <p:anim calcmode="lin" valueType="num">
                                      <p:cBhvr additive="base">
                                        <p:cTn id="31" dur="500" fill="hold"/>
                                        <p:tgtEl>
                                          <p:spTgt spid="296972"/>
                                        </p:tgtEl>
                                        <p:attrNameLst>
                                          <p:attrName>ppt_x</p:attrName>
                                        </p:attrNameLst>
                                      </p:cBhvr>
                                      <p:tavLst>
                                        <p:tav tm="0">
                                          <p:val>
                                            <p:strVal val="0-#ppt_w/2"/>
                                          </p:val>
                                        </p:tav>
                                        <p:tav tm="100000">
                                          <p:val>
                                            <p:strVal val="#ppt_x"/>
                                          </p:val>
                                        </p:tav>
                                      </p:tavLst>
                                    </p:anim>
                                    <p:anim calcmode="lin" valueType="num">
                                      <p:cBhvr additive="base">
                                        <p:cTn id="32" dur="500" fill="hold"/>
                                        <p:tgtEl>
                                          <p:spTgt spid="296972"/>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6974"/>
                                        </p:tgtEl>
                                        <p:attrNameLst>
                                          <p:attrName>style.visibility</p:attrName>
                                        </p:attrNameLst>
                                      </p:cBhvr>
                                      <p:to>
                                        <p:strVal val="visible"/>
                                      </p:to>
                                    </p:set>
                                    <p:anim calcmode="lin" valueType="num">
                                      <p:cBhvr additive="base">
                                        <p:cTn id="37" dur="500" fill="hold"/>
                                        <p:tgtEl>
                                          <p:spTgt spid="296974"/>
                                        </p:tgtEl>
                                        <p:attrNameLst>
                                          <p:attrName>ppt_x</p:attrName>
                                        </p:attrNameLst>
                                      </p:cBhvr>
                                      <p:tavLst>
                                        <p:tav tm="0">
                                          <p:val>
                                            <p:strVal val="0-#ppt_w/2"/>
                                          </p:val>
                                        </p:tav>
                                        <p:tav tm="100000">
                                          <p:val>
                                            <p:strVal val="#ppt_x"/>
                                          </p:val>
                                        </p:tav>
                                      </p:tavLst>
                                    </p:anim>
                                    <p:anim calcmode="lin" valueType="num">
                                      <p:cBhvr additive="base">
                                        <p:cTn id="38" dur="500" fill="hold"/>
                                        <p:tgtEl>
                                          <p:spTgt spid="296974"/>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6966"/>
                                        </p:tgtEl>
                                        <p:attrNameLst>
                                          <p:attrName>style.visibility</p:attrName>
                                        </p:attrNameLst>
                                      </p:cBhvr>
                                      <p:to>
                                        <p:strVal val="visible"/>
                                      </p:to>
                                    </p:set>
                                    <p:anim calcmode="lin" valueType="num">
                                      <p:cBhvr additive="base">
                                        <p:cTn id="43" dur="500" fill="hold"/>
                                        <p:tgtEl>
                                          <p:spTgt spid="296966"/>
                                        </p:tgtEl>
                                        <p:attrNameLst>
                                          <p:attrName>ppt_x</p:attrName>
                                        </p:attrNameLst>
                                      </p:cBhvr>
                                      <p:tavLst>
                                        <p:tav tm="0">
                                          <p:val>
                                            <p:strVal val="0-#ppt_w/2"/>
                                          </p:val>
                                        </p:tav>
                                        <p:tav tm="100000">
                                          <p:val>
                                            <p:strVal val="#ppt_x"/>
                                          </p:val>
                                        </p:tav>
                                      </p:tavLst>
                                    </p:anim>
                                    <p:anim calcmode="lin" valueType="num">
                                      <p:cBhvr additive="base">
                                        <p:cTn id="44" dur="500" fill="hold"/>
                                        <p:tgtEl>
                                          <p:spTgt spid="296966"/>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6971"/>
                                        </p:tgtEl>
                                        <p:attrNameLst>
                                          <p:attrName>style.visibility</p:attrName>
                                        </p:attrNameLst>
                                      </p:cBhvr>
                                      <p:to>
                                        <p:strVal val="visible"/>
                                      </p:to>
                                    </p:set>
                                    <p:anim calcmode="lin" valueType="num">
                                      <p:cBhvr additive="base">
                                        <p:cTn id="49" dur="500" fill="hold"/>
                                        <p:tgtEl>
                                          <p:spTgt spid="296971"/>
                                        </p:tgtEl>
                                        <p:attrNameLst>
                                          <p:attrName>ppt_x</p:attrName>
                                        </p:attrNameLst>
                                      </p:cBhvr>
                                      <p:tavLst>
                                        <p:tav tm="0">
                                          <p:val>
                                            <p:strVal val="0-#ppt_w/2"/>
                                          </p:val>
                                        </p:tav>
                                        <p:tav tm="100000">
                                          <p:val>
                                            <p:strVal val="#ppt_x"/>
                                          </p:val>
                                        </p:tav>
                                      </p:tavLst>
                                    </p:anim>
                                    <p:anim calcmode="lin" valueType="num">
                                      <p:cBhvr additive="base">
                                        <p:cTn id="50" dur="500" fill="hold"/>
                                        <p:tgtEl>
                                          <p:spTgt spid="296971"/>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6973"/>
                                        </p:tgtEl>
                                        <p:attrNameLst>
                                          <p:attrName>style.visibility</p:attrName>
                                        </p:attrNameLst>
                                      </p:cBhvr>
                                      <p:to>
                                        <p:strVal val="visible"/>
                                      </p:to>
                                    </p:set>
                                    <p:anim calcmode="lin" valueType="num">
                                      <p:cBhvr additive="base">
                                        <p:cTn id="55" dur="500" fill="hold"/>
                                        <p:tgtEl>
                                          <p:spTgt spid="296973"/>
                                        </p:tgtEl>
                                        <p:attrNameLst>
                                          <p:attrName>ppt_x</p:attrName>
                                        </p:attrNameLst>
                                      </p:cBhvr>
                                      <p:tavLst>
                                        <p:tav tm="0">
                                          <p:val>
                                            <p:strVal val="0-#ppt_w/2"/>
                                          </p:val>
                                        </p:tav>
                                        <p:tav tm="100000">
                                          <p:val>
                                            <p:strVal val="#ppt_x"/>
                                          </p:val>
                                        </p:tav>
                                      </p:tavLst>
                                    </p:anim>
                                    <p:anim calcmode="lin" valueType="num">
                                      <p:cBhvr additive="base">
                                        <p:cTn id="56" dur="500" fill="hold"/>
                                        <p:tgtEl>
                                          <p:spTgt spid="296973"/>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6977"/>
                                        </p:tgtEl>
                                        <p:attrNameLst>
                                          <p:attrName>style.visibility</p:attrName>
                                        </p:attrNameLst>
                                      </p:cBhvr>
                                      <p:to>
                                        <p:strVal val="visible"/>
                                      </p:to>
                                    </p:set>
                                    <p:anim calcmode="lin" valueType="num">
                                      <p:cBhvr additive="base">
                                        <p:cTn id="61" dur="500" fill="hold"/>
                                        <p:tgtEl>
                                          <p:spTgt spid="296977"/>
                                        </p:tgtEl>
                                        <p:attrNameLst>
                                          <p:attrName>ppt_x</p:attrName>
                                        </p:attrNameLst>
                                      </p:cBhvr>
                                      <p:tavLst>
                                        <p:tav tm="0">
                                          <p:val>
                                            <p:strVal val="0-#ppt_w/2"/>
                                          </p:val>
                                        </p:tav>
                                        <p:tav tm="100000">
                                          <p:val>
                                            <p:strVal val="#ppt_x"/>
                                          </p:val>
                                        </p:tav>
                                      </p:tavLst>
                                    </p:anim>
                                    <p:anim calcmode="lin" valueType="num">
                                      <p:cBhvr additive="base">
                                        <p:cTn id="62" dur="500" fill="hold"/>
                                        <p:tgtEl>
                                          <p:spTgt spid="296977"/>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296975"/>
                                        </p:tgtEl>
                                        <p:attrNameLst>
                                          <p:attrName>style.visibility</p:attrName>
                                        </p:attrNameLst>
                                      </p:cBhvr>
                                      <p:to>
                                        <p:strVal val="visible"/>
                                      </p:to>
                                    </p:set>
                                    <p:anim calcmode="lin" valueType="num">
                                      <p:cBhvr additive="base">
                                        <p:cTn id="67" dur="500" fill="hold"/>
                                        <p:tgtEl>
                                          <p:spTgt spid="296975"/>
                                        </p:tgtEl>
                                        <p:attrNameLst>
                                          <p:attrName>ppt_x</p:attrName>
                                        </p:attrNameLst>
                                      </p:cBhvr>
                                      <p:tavLst>
                                        <p:tav tm="0">
                                          <p:val>
                                            <p:strVal val="0-#ppt_w/2"/>
                                          </p:val>
                                        </p:tav>
                                        <p:tav tm="100000">
                                          <p:val>
                                            <p:strVal val="#ppt_x"/>
                                          </p:val>
                                        </p:tav>
                                      </p:tavLst>
                                    </p:anim>
                                    <p:anim calcmode="lin" valueType="num">
                                      <p:cBhvr additive="base">
                                        <p:cTn id="68" dur="500" fill="hold"/>
                                        <p:tgtEl>
                                          <p:spTgt spid="296975"/>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296976"/>
                                        </p:tgtEl>
                                        <p:attrNameLst>
                                          <p:attrName>style.visibility</p:attrName>
                                        </p:attrNameLst>
                                      </p:cBhvr>
                                      <p:to>
                                        <p:strVal val="visible"/>
                                      </p:to>
                                    </p:set>
                                    <p:anim calcmode="lin" valueType="num">
                                      <p:cBhvr additive="base">
                                        <p:cTn id="73" dur="500" fill="hold"/>
                                        <p:tgtEl>
                                          <p:spTgt spid="296976"/>
                                        </p:tgtEl>
                                        <p:attrNameLst>
                                          <p:attrName>ppt_x</p:attrName>
                                        </p:attrNameLst>
                                      </p:cBhvr>
                                      <p:tavLst>
                                        <p:tav tm="0">
                                          <p:val>
                                            <p:strVal val="0-#ppt_w/2"/>
                                          </p:val>
                                        </p:tav>
                                        <p:tav tm="100000">
                                          <p:val>
                                            <p:strVal val="#ppt_x"/>
                                          </p:val>
                                        </p:tav>
                                      </p:tavLst>
                                    </p:anim>
                                    <p:anim calcmode="lin" valueType="num">
                                      <p:cBhvr additive="base">
                                        <p:cTn id="74" dur="500" fill="hold"/>
                                        <p:tgtEl>
                                          <p:spTgt spid="2969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3" grpId="0" animBg="1" autoUpdateAnimBg="0"/>
      <p:bldP spid="296965" grpId="0" animBg="1" autoUpdateAnimBg="0"/>
      <p:bldP spid="296966" grpId="0" animBg="1" autoUpdateAnimBg="0"/>
      <p:bldP spid="296967" grpId="0" animBg="1"/>
      <p:bldP spid="296971" grpId="0" animBg="1"/>
      <p:bldP spid="296972" grpId="0" animBg="1" autoUpdateAnimBg="0"/>
      <p:bldP spid="296973" grpId="0" animBg="1" autoUpdateAnimBg="0"/>
      <p:bldP spid="296974" grpId="0" animBg="1"/>
      <p:bldP spid="296975" grpId="0" animBg="1" autoUpdateAnimBg="0"/>
      <p:bldP spid="296976" grpId="0" animBg="1" autoUpdateAnimBg="0"/>
      <p:bldP spid="296977"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itle 1"/>
          <p:cNvSpPr>
            <a:spLocks noGrp="1"/>
          </p:cNvSpPr>
          <p:nvPr>
            <p:ph type="title"/>
          </p:nvPr>
        </p:nvSpPr>
        <p:spPr>
          <a:xfrm>
            <a:off x="437881" y="1427164"/>
            <a:ext cx="11204619" cy="936625"/>
          </a:xfrm>
        </p:spPr>
        <p:txBody>
          <a:bodyPr/>
          <a:lstStyle/>
          <a:p>
            <a:pPr algn="ctr" eaLnBrk="1" hangingPunct="1"/>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một</a:t>
            </a:r>
            <a:r>
              <a:rPr lang="en-US" altLang="en-US" sz="2400" dirty="0">
                <a:solidFill>
                  <a:srgbClr val="000066"/>
                </a:solidFill>
              </a:rPr>
              <a:t> </a:t>
            </a:r>
            <a:r>
              <a:rPr lang="en-US" altLang="en-US" sz="2400" dirty="0" err="1">
                <a:solidFill>
                  <a:srgbClr val="000066"/>
                </a:solidFill>
              </a:rPr>
              <a:t>loại</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đặc</a:t>
            </a:r>
            <a:r>
              <a:rPr lang="en-US" altLang="en-US" sz="2400" dirty="0">
                <a:solidFill>
                  <a:srgbClr val="000066"/>
                </a:solidFill>
              </a:rPr>
              <a:t> </a:t>
            </a:r>
            <a:r>
              <a:rPr lang="en-US" altLang="en-US" sz="2400" dirty="0" err="1">
                <a:solidFill>
                  <a:srgbClr val="000066"/>
                </a:solidFill>
              </a:rPr>
              <a:t>biệt</a:t>
            </a:r>
            <a:r>
              <a:rPr lang="en-US" altLang="en-US" sz="2400" dirty="0">
                <a:solidFill>
                  <a:srgbClr val="000066"/>
                </a:solidFill>
              </a:rPr>
              <a:t> </a:t>
            </a:r>
            <a:r>
              <a:rPr lang="en-US" altLang="en-US" sz="2400" dirty="0" err="1">
                <a:solidFill>
                  <a:srgbClr val="000066"/>
                </a:solidFill>
              </a:rPr>
              <a:t>mà</a:t>
            </a:r>
            <a:r>
              <a:rPr lang="en-US" altLang="en-US" sz="2400" dirty="0">
                <a:solidFill>
                  <a:srgbClr val="000066"/>
                </a:solidFill>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khi</a:t>
            </a:r>
            <a:r>
              <a:rPr lang="en-US" altLang="en-US" sz="2400" dirty="0">
                <a:solidFill>
                  <a:srgbClr val="000066"/>
                </a:solidFill>
              </a:rPr>
              <a:t> </a:t>
            </a:r>
            <a:r>
              <a:rPr lang="en-US" altLang="en-US" sz="2400" dirty="0" err="1">
                <a:solidFill>
                  <a:srgbClr val="000066"/>
                </a:solidFill>
              </a:rPr>
              <a:t>sử</a:t>
            </a:r>
            <a:r>
              <a:rPr lang="en-US" altLang="en-US" sz="2400" dirty="0">
                <a:solidFill>
                  <a:srgbClr val="000066"/>
                </a:solidFill>
              </a:rPr>
              <a:t> </a:t>
            </a:r>
            <a:r>
              <a:rPr lang="en-US" altLang="en-US" sz="2400" dirty="0" err="1">
                <a:solidFill>
                  <a:srgbClr val="000066"/>
                </a:solidFill>
              </a:rPr>
              <a:t>dụng</a:t>
            </a:r>
            <a:r>
              <a:rPr lang="en-US" altLang="en-US" sz="2400" dirty="0">
                <a:solidFill>
                  <a:srgbClr val="000066"/>
                </a:solidFill>
              </a:rPr>
              <a:t> </a:t>
            </a:r>
            <a:r>
              <a:rPr lang="en-US" altLang="en-US" sz="2400" dirty="0" err="1">
                <a:solidFill>
                  <a:srgbClr val="000066"/>
                </a:solidFill>
              </a:rPr>
              <a:t>nó</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khả</a:t>
            </a:r>
            <a:r>
              <a:rPr lang="en-US" altLang="en-US" sz="2400" dirty="0">
                <a:solidFill>
                  <a:srgbClr val="000066"/>
                </a:solidFill>
              </a:rPr>
              <a:t> </a:t>
            </a:r>
            <a:r>
              <a:rPr lang="en-US" altLang="en-US" sz="2400" dirty="0" err="1">
                <a:solidFill>
                  <a:srgbClr val="000066"/>
                </a:solidFill>
              </a:rPr>
              <a:t>năng</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C00000"/>
                </a:solidFill>
              </a:rPr>
              <a:t>ra</a:t>
            </a:r>
            <a:r>
              <a:rPr lang="en-US" altLang="en-US" sz="2400" dirty="0">
                <a:solidFill>
                  <a:srgbClr val="C00000"/>
                </a:solidFill>
              </a:rPr>
              <a:t> </a:t>
            </a:r>
            <a:r>
              <a:rPr lang="en-US" altLang="en-US" sz="2400" dirty="0" err="1">
                <a:solidFill>
                  <a:srgbClr val="C00000"/>
                </a:solidFill>
              </a:rPr>
              <a:t>giá</a:t>
            </a:r>
            <a:r>
              <a:rPr lang="en-US" altLang="en-US" sz="2400" dirty="0">
                <a:solidFill>
                  <a:srgbClr val="C00000"/>
                </a:solidFill>
              </a:rPr>
              <a:t> </a:t>
            </a:r>
            <a:r>
              <a:rPr lang="en-US" altLang="en-US" sz="2400" dirty="0" err="1">
                <a:solidFill>
                  <a:srgbClr val="C00000"/>
                </a:solidFill>
              </a:rPr>
              <a:t>trị</a:t>
            </a:r>
            <a:r>
              <a:rPr lang="en-US" altLang="en-US" sz="2400" dirty="0">
                <a:solidFill>
                  <a:srgbClr val="C00000"/>
                </a:solidFill>
              </a:rPr>
              <a:t> </a:t>
            </a:r>
            <a:r>
              <a:rPr lang="en-US" altLang="en-US" sz="2400" dirty="0" err="1">
                <a:solidFill>
                  <a:srgbClr val="C00000"/>
                </a:solidFill>
              </a:rPr>
              <a:t>mới</a:t>
            </a:r>
            <a:r>
              <a:rPr lang="en-US" altLang="en-US" sz="2400" dirty="0">
                <a:solidFill>
                  <a:srgbClr val="C00000"/>
                </a:solidFill>
              </a:rPr>
              <a:t> </a:t>
            </a:r>
            <a:r>
              <a:rPr lang="en-US" altLang="en-US" sz="2400" dirty="0" err="1">
                <a:solidFill>
                  <a:srgbClr val="C00000"/>
                </a:solidFill>
              </a:rPr>
              <a:t>lớn</a:t>
            </a:r>
            <a:r>
              <a:rPr lang="en-US" altLang="en-US" sz="2400" dirty="0">
                <a:solidFill>
                  <a:srgbClr val="C00000"/>
                </a:solidFill>
              </a:rPr>
              <a:t> </a:t>
            </a:r>
            <a:r>
              <a:rPr lang="en-US" altLang="en-US" sz="2400" dirty="0" err="1">
                <a:solidFill>
                  <a:srgbClr val="C00000"/>
                </a:solidFill>
              </a:rPr>
              <a:t>hơn</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thân</a:t>
            </a:r>
            <a:r>
              <a:rPr lang="en-US" altLang="en-US" sz="2400" dirty="0">
                <a:solidFill>
                  <a:srgbClr val="000066"/>
                </a:solidFill>
              </a:rPr>
              <a:t> </a:t>
            </a:r>
            <a:r>
              <a:rPr lang="en-US" altLang="en-US" sz="2400" dirty="0" err="1">
                <a:solidFill>
                  <a:srgbClr val="000066"/>
                </a:solidFill>
              </a:rPr>
              <a:t>nó</a:t>
            </a:r>
            <a:endParaRPr lang="en-US" altLang="en-US" sz="2400" dirty="0">
              <a:solidFill>
                <a:srgbClr val="000066"/>
              </a:solidFill>
            </a:endParaRPr>
          </a:p>
        </p:txBody>
      </p:sp>
      <p:grpSp>
        <p:nvGrpSpPr>
          <p:cNvPr id="2" name="Group 8"/>
          <p:cNvGrpSpPr>
            <a:grpSpLocks/>
          </p:cNvGrpSpPr>
          <p:nvPr/>
        </p:nvGrpSpPr>
        <p:grpSpPr bwMode="auto">
          <a:xfrm>
            <a:off x="437881" y="4895851"/>
            <a:ext cx="11359167" cy="1717675"/>
            <a:chOff x="2362200" y="3678175"/>
            <a:chExt cx="4894263" cy="1398649"/>
          </a:xfrm>
        </p:grpSpPr>
        <p:pic>
          <p:nvPicPr>
            <p:cNvPr id="88086" name="Picture 19" descr="Anteneh-Zewde">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3682063"/>
              <a:ext cx="1123950" cy="1394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87" name="Picture 32" descr="aosomivaco18720041617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9800" y="3678175"/>
              <a:ext cx="1236663" cy="1398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8" name="Rectangle 34"/>
            <p:cNvSpPr>
              <a:spLocks noChangeArrowheads="1"/>
            </p:cNvSpPr>
            <p:nvPr/>
          </p:nvSpPr>
          <p:spPr bwMode="auto">
            <a:xfrm>
              <a:off x="3581400" y="4364024"/>
              <a:ext cx="2362200" cy="375919"/>
            </a:xfrm>
            <a:prstGeom prst="rect">
              <a:avLst/>
            </a:prstGeom>
            <a:solidFill>
              <a:srgbClr val="000080"/>
            </a:solidFill>
            <a:ln>
              <a:noFill/>
            </a:ln>
            <a:effectLst>
              <a:prstShdw prst="shdw17" dist="17961" dir="2700000">
                <a:srgbClr val="00004D"/>
              </a:prstShdw>
            </a:effectLst>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altLang="en-US" sz="2400" b="1">
                  <a:solidFill>
                    <a:schemeClr val="bg1"/>
                  </a:solidFill>
                </a:rPr>
                <a:t>Hàng hoá sức lao động</a:t>
              </a:r>
            </a:p>
          </p:txBody>
        </p:sp>
      </p:grpSp>
      <p:grpSp>
        <p:nvGrpSpPr>
          <p:cNvPr id="3" name="Group 9"/>
          <p:cNvGrpSpPr>
            <a:grpSpLocks/>
          </p:cNvGrpSpPr>
          <p:nvPr/>
        </p:nvGrpSpPr>
        <p:grpSpPr bwMode="auto">
          <a:xfrm>
            <a:off x="437881" y="2400300"/>
            <a:ext cx="11359167" cy="2405092"/>
            <a:chOff x="762000" y="1295400"/>
            <a:chExt cx="7315200" cy="2398742"/>
          </a:xfrm>
        </p:grpSpPr>
        <p:pic>
          <p:nvPicPr>
            <p:cNvPr id="88074" name="Picture 18" descr="original_moneymana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2000" y="1382713"/>
              <a:ext cx="18288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5" name="Picture 21" descr="mil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5600" y="1295400"/>
              <a:ext cx="2819400" cy="176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Rectangle 22"/>
            <p:cNvSpPr>
              <a:spLocks noChangeArrowheads="1"/>
            </p:cNvSpPr>
            <p:nvPr/>
          </p:nvSpPr>
          <p:spPr bwMode="auto">
            <a:xfrm>
              <a:off x="2370138" y="3316260"/>
              <a:ext cx="31000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77" name="Rectangle 24"/>
            <p:cNvSpPr>
              <a:spLocks noChangeArrowheads="1"/>
            </p:cNvSpPr>
            <p:nvPr/>
          </p:nvSpPr>
          <p:spPr bwMode="auto">
            <a:xfrm>
              <a:off x="1231900" y="3325785"/>
              <a:ext cx="28737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sp>
          <p:nvSpPr>
            <p:cNvPr id="88078" name="Line 25"/>
            <p:cNvSpPr>
              <a:spLocks noChangeShapeType="1"/>
            </p:cNvSpPr>
            <p:nvPr/>
          </p:nvSpPr>
          <p:spPr bwMode="auto">
            <a:xfrm>
              <a:off x="1905000" y="35052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79" name="Rectangle 26"/>
            <p:cNvSpPr>
              <a:spLocks noChangeArrowheads="1"/>
            </p:cNvSpPr>
            <p:nvPr/>
          </p:nvSpPr>
          <p:spPr bwMode="auto">
            <a:xfrm>
              <a:off x="4202113" y="3249585"/>
              <a:ext cx="1011473"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Sản xuất</a:t>
              </a:r>
            </a:p>
          </p:txBody>
        </p:sp>
        <p:sp>
          <p:nvSpPr>
            <p:cNvPr id="88080" name="Line 27"/>
            <p:cNvSpPr>
              <a:spLocks noChangeShapeType="1"/>
            </p:cNvSpPr>
            <p:nvPr/>
          </p:nvSpPr>
          <p:spPr bwMode="auto">
            <a:xfrm>
              <a:off x="2971800" y="3505200"/>
              <a:ext cx="9906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1" name="Rectangle 28"/>
            <p:cNvSpPr>
              <a:spLocks noChangeArrowheads="1"/>
            </p:cNvSpPr>
            <p:nvPr/>
          </p:nvSpPr>
          <p:spPr bwMode="auto">
            <a:xfrm>
              <a:off x="6435725" y="3249585"/>
              <a:ext cx="36657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82" name="Line 29"/>
            <p:cNvSpPr>
              <a:spLocks noChangeShapeType="1"/>
            </p:cNvSpPr>
            <p:nvPr/>
          </p:nvSpPr>
          <p:spPr bwMode="auto">
            <a:xfrm>
              <a:off x="5867400" y="3429000"/>
              <a:ext cx="4572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3" name="Line 30"/>
            <p:cNvSpPr>
              <a:spLocks noChangeShapeType="1"/>
            </p:cNvSpPr>
            <p:nvPr/>
          </p:nvSpPr>
          <p:spPr bwMode="auto">
            <a:xfrm>
              <a:off x="7010400" y="34290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4" name="Rectangle 31"/>
            <p:cNvSpPr>
              <a:spLocks noChangeArrowheads="1"/>
            </p:cNvSpPr>
            <p:nvPr/>
          </p:nvSpPr>
          <p:spPr bwMode="auto">
            <a:xfrm>
              <a:off x="7431088" y="3249585"/>
              <a:ext cx="34394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pic>
          <p:nvPicPr>
            <p:cNvPr id="88085" name="Picture 33" descr="_1537741_gold30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1306513"/>
              <a:ext cx="1828800"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8070" name="Rectangle 3"/>
          <p:cNvSpPr>
            <a:spLocks noChangeArrowheads="1"/>
          </p:cNvSpPr>
          <p:nvPr/>
        </p:nvSpPr>
        <p:spPr bwMode="auto">
          <a:xfrm>
            <a:off x="3187395" y="297834"/>
            <a:ext cx="6408737"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None/>
            </a:pPr>
            <a:r>
              <a:rPr lang="pt-BR" sz="2400" b="1" i="1" dirty="0" smtClean="0">
                <a:solidFill>
                  <a:srgbClr val="333399"/>
                </a:solidFill>
                <a:latin typeface="Times New Roman" panose="02020603050405020304" pitchFamily="18" charset="0"/>
                <a:cs typeface="Times New Roman" panose="02020603050405020304" pitchFamily="18" charset="0"/>
              </a:rPr>
              <a:t>b) </a:t>
            </a:r>
            <a:r>
              <a:rPr lang="pt-BR" sz="2400" b="1" i="1" dirty="0">
                <a:solidFill>
                  <a:srgbClr val="333399"/>
                </a:solidFill>
                <a:latin typeface="Times New Roman" panose="02020603050405020304" pitchFamily="18" charset="0"/>
                <a:cs typeface="Times New Roman" panose="02020603050405020304" pitchFamily="18" charset="0"/>
              </a:rPr>
              <a:t>Học thuyết giá trị thặng dư  </a:t>
            </a:r>
            <a:endParaRPr lang="en-US" sz="2400" dirty="0">
              <a:solidFill>
                <a:srgbClr val="333399"/>
              </a:solidFill>
              <a:latin typeface="Calibri" panose="020F0502020204030204" pitchFamily="34" charset="0"/>
              <a:cs typeface="Times New Roman" panose="02020603050405020304" pitchFamily="18" charset="0"/>
            </a:endParaRPr>
          </a:p>
        </p:txBody>
      </p:sp>
      <p:sp>
        <p:nvSpPr>
          <p:cNvPr id="88071" name="Rectangle 4"/>
          <p:cNvSpPr>
            <a:spLocks noChangeArrowheads="1"/>
          </p:cNvSpPr>
          <p:nvPr/>
        </p:nvSpPr>
        <p:spPr bwMode="auto">
          <a:xfrm>
            <a:off x="4054475" y="904876"/>
            <a:ext cx="4059238"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Font typeface="Wingdings" panose="05000000000000000000" pitchFamily="2" charset="2"/>
              <a:buChar char="q"/>
            </a:pPr>
            <a:r>
              <a:rPr lang="pt-BR" sz="2400" b="1" dirty="0">
                <a:solidFill>
                  <a:srgbClr val="C00000"/>
                </a:solidFill>
                <a:cs typeface="Times New Roman" panose="02020603050405020304" pitchFamily="18" charset="0"/>
              </a:rPr>
              <a:t>Hàng hóa sức lao động</a:t>
            </a:r>
            <a:endParaRPr lang="en-US" sz="2400" dirty="0">
              <a:solidFill>
                <a:srgbClr val="C00000"/>
              </a:solidFill>
              <a:cs typeface="Times New Roman" panose="02020603050405020304" pitchFamily="18" charset="0"/>
            </a:endParaRPr>
          </a:p>
        </p:txBody>
      </p:sp>
    </p:spTree>
    <p:extLst>
      <p:ext uri="{BB962C8B-B14F-4D97-AF65-F5344CB8AC3E}">
        <p14:creationId xmlns:p14="http://schemas.microsoft.com/office/powerpoint/2010/main" val="178091099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3"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56" name="Rectangle 60"/>
          <p:cNvSpPr>
            <a:spLocks noChangeArrowheads="1"/>
          </p:cNvSpPr>
          <p:nvPr/>
        </p:nvSpPr>
        <p:spPr bwMode="auto">
          <a:xfrm>
            <a:off x="3216275" y="230189"/>
            <a:ext cx="2978150" cy="52387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Blip>
                <a:blip r:embed="rId3"/>
              </a:buBlip>
            </a:pPr>
            <a:r>
              <a:rPr lang="en-US" altLang="en-US" sz="2400" b="1" i="1">
                <a:solidFill>
                  <a:srgbClr val="A50021"/>
                </a:solidFill>
              </a:rPr>
              <a:t> </a:t>
            </a:r>
            <a:r>
              <a:rPr lang="en-US" altLang="en-US" sz="2800" b="1" i="1">
                <a:solidFill>
                  <a:srgbClr val="A50021"/>
                </a:solidFill>
              </a:rPr>
              <a:t>Sức lao động </a:t>
            </a:r>
          </a:p>
        </p:txBody>
      </p:sp>
      <p:sp>
        <p:nvSpPr>
          <p:cNvPr id="29757" name="Rectangle 61"/>
          <p:cNvSpPr>
            <a:spLocks noChangeArrowheads="1"/>
          </p:cNvSpPr>
          <p:nvPr/>
        </p:nvSpPr>
        <p:spPr bwMode="auto">
          <a:xfrm>
            <a:off x="6096000" y="4495801"/>
            <a:ext cx="44196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được người đó đem ra vận dụng trong quá trình lao động</a:t>
            </a:r>
          </a:p>
        </p:txBody>
      </p:sp>
      <p:pic>
        <p:nvPicPr>
          <p:cNvPr id="29758"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161214" y="623888"/>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9" name="Rectangle 63"/>
          <p:cNvSpPr>
            <a:spLocks noChangeArrowheads="1"/>
          </p:cNvSpPr>
          <p:nvPr/>
        </p:nvSpPr>
        <p:spPr bwMode="auto">
          <a:xfrm>
            <a:off x="6400800" y="1722438"/>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000" b="1" i="1">
                <a:solidFill>
                  <a:srgbClr val="000066"/>
                </a:solidFill>
                <a:latin typeface=".VnTime" panose="020B7200000000000000" pitchFamily="34" charset="0"/>
              </a:rPr>
              <a:t>là toàn bộ</a:t>
            </a:r>
            <a:r>
              <a:rPr lang="en-US" altLang="en-US" sz="2000" b="1">
                <a:latin typeface=".VnTime" panose="020B7200000000000000" pitchFamily="34" charset="0"/>
              </a:rPr>
              <a:t> </a:t>
            </a:r>
            <a:r>
              <a:rPr lang="en-US" altLang="en-US" sz="2000" b="1" i="1">
                <a:solidFill>
                  <a:srgbClr val="000066"/>
                </a:solidFill>
                <a:latin typeface=".VnTime" panose="020B7200000000000000" pitchFamily="34" charset="0"/>
              </a:rPr>
              <a:t>những năng lực</a:t>
            </a:r>
          </a:p>
        </p:txBody>
      </p:sp>
      <p:sp>
        <p:nvSpPr>
          <p:cNvPr id="29760" name="Rectangle 64"/>
          <p:cNvSpPr>
            <a:spLocks noChangeArrowheads="1"/>
          </p:cNvSpPr>
          <p:nvPr/>
        </p:nvSpPr>
        <p:spPr bwMode="auto">
          <a:xfrm>
            <a:off x="8680451" y="2416176"/>
            <a:ext cx="10246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trí lực</a:t>
            </a:r>
          </a:p>
        </p:txBody>
      </p:sp>
      <p:sp>
        <p:nvSpPr>
          <p:cNvPr id="29761" name="Rectangle 65"/>
          <p:cNvSpPr>
            <a:spLocks noChangeArrowheads="1"/>
          </p:cNvSpPr>
          <p:nvPr/>
        </p:nvSpPr>
        <p:spPr bwMode="auto">
          <a:xfrm>
            <a:off x="6837364" y="2378076"/>
            <a:ext cx="10518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thể lực</a:t>
            </a:r>
          </a:p>
        </p:txBody>
      </p:sp>
      <p:sp>
        <p:nvSpPr>
          <p:cNvPr id="29762" name="Rectangle 66"/>
          <p:cNvSpPr>
            <a:spLocks noChangeArrowheads="1"/>
          </p:cNvSpPr>
          <p:nvPr/>
        </p:nvSpPr>
        <p:spPr bwMode="auto">
          <a:xfrm>
            <a:off x="6054725" y="3368676"/>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tồn tại  </a:t>
            </a:r>
            <a:r>
              <a:rPr lang="en-US" altLang="en-US" sz="2400" b="1">
                <a:solidFill>
                  <a:srgbClr val="000066"/>
                </a:solidFill>
              </a:rPr>
              <a:t>tiềm tàng </a:t>
            </a:r>
            <a:r>
              <a:rPr lang="en-US" altLang="en-US" sz="2400" i="1">
                <a:solidFill>
                  <a:srgbClr val="000066"/>
                </a:solidFill>
              </a:rPr>
              <a:t>trong một cơ thể con người đang sống</a:t>
            </a:r>
          </a:p>
        </p:txBody>
      </p:sp>
      <p:sp>
        <p:nvSpPr>
          <p:cNvPr id="29763" name="Line 67"/>
          <p:cNvSpPr>
            <a:spLocks noChangeShapeType="1"/>
          </p:cNvSpPr>
          <p:nvPr/>
        </p:nvSpPr>
        <p:spPr bwMode="auto">
          <a:xfrm flipV="1">
            <a:off x="7358064" y="2122489"/>
            <a:ext cx="731837"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4" name="Line 68"/>
          <p:cNvSpPr>
            <a:spLocks noChangeShapeType="1"/>
          </p:cNvSpPr>
          <p:nvPr/>
        </p:nvSpPr>
        <p:spPr bwMode="auto">
          <a:xfrm>
            <a:off x="8140700" y="2120900"/>
            <a:ext cx="731838"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5" name="AutoShape 69"/>
          <p:cNvSpPr>
            <a:spLocks/>
          </p:cNvSpPr>
          <p:nvPr/>
        </p:nvSpPr>
        <p:spPr bwMode="auto">
          <a:xfrm rot="-5400000">
            <a:off x="8156576" y="2081213"/>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
        <p:nvSpPr>
          <p:cNvPr id="29766" name="Line 70"/>
          <p:cNvSpPr>
            <a:spLocks noChangeShapeType="1"/>
          </p:cNvSpPr>
          <p:nvPr/>
        </p:nvSpPr>
        <p:spPr bwMode="auto">
          <a:xfrm>
            <a:off x="8212138" y="309403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2" name="Line 76"/>
          <p:cNvSpPr>
            <a:spLocks noChangeShapeType="1"/>
          </p:cNvSpPr>
          <p:nvPr/>
        </p:nvSpPr>
        <p:spPr bwMode="auto">
          <a:xfrm>
            <a:off x="8188325" y="433228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3" name="Line 77"/>
          <p:cNvSpPr>
            <a:spLocks noChangeShapeType="1"/>
          </p:cNvSpPr>
          <p:nvPr/>
        </p:nvSpPr>
        <p:spPr bwMode="auto">
          <a:xfrm>
            <a:off x="5545138" y="1981200"/>
            <a:ext cx="550862" cy="7938"/>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4" name="Rectangle 78"/>
          <p:cNvSpPr>
            <a:spLocks noChangeArrowheads="1"/>
          </p:cNvSpPr>
          <p:nvPr/>
        </p:nvSpPr>
        <p:spPr bwMode="auto">
          <a:xfrm>
            <a:off x="7467601" y="5608638"/>
            <a:ext cx="2157413" cy="469900"/>
          </a:xfrm>
          <a:prstGeom prst="rect">
            <a:avLst/>
          </a:prstGeom>
          <a:noFill/>
          <a:ln w="12700">
            <a:pattFill prst="dkUpDiag">
              <a:fgClr>
                <a:srgbClr val="C0C0C0"/>
              </a:fgClr>
              <a:bgClr>
                <a:srgbClr val="FFFFFF"/>
              </a:bgClr>
            </a:patt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i="1">
                <a:solidFill>
                  <a:srgbClr val="000066"/>
                </a:solidFill>
                <a:latin typeface=".VnTime" panose="020B7200000000000000" pitchFamily="34" charset="0"/>
              </a:rPr>
              <a:t>  Lao động</a:t>
            </a:r>
          </a:p>
        </p:txBody>
      </p:sp>
      <p:sp>
        <p:nvSpPr>
          <p:cNvPr id="29775" name="Line 79"/>
          <p:cNvSpPr>
            <a:spLocks noChangeShapeType="1"/>
          </p:cNvSpPr>
          <p:nvPr/>
        </p:nvSpPr>
        <p:spPr bwMode="auto">
          <a:xfrm>
            <a:off x="8188325" y="5318126"/>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29776"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658351" y="5372100"/>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83" name="AutoShape 87" descr="Picture2"/>
          <p:cNvSpPr>
            <a:spLocks noChangeArrowheads="1"/>
          </p:cNvSpPr>
          <p:nvPr/>
        </p:nvSpPr>
        <p:spPr bwMode="auto">
          <a:xfrm>
            <a:off x="1752600" y="1196976"/>
            <a:ext cx="3657600" cy="4822825"/>
          </a:xfrm>
          <a:prstGeom prst="roundRect">
            <a:avLst>
              <a:gd name="adj" fmla="val 6750"/>
            </a:avLst>
          </a:prstGeom>
          <a:blipFill dpi="0" rotWithShape="1">
            <a:blip r:embed="rId5"/>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1398812414"/>
      </p:ext>
    </p:extLst>
  </p:cSld>
  <p:clrMapOvr>
    <a:masterClrMapping/>
  </p:clrMapOvr>
  <p:transition spd="med">
    <p:zo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756"/>
                                        </p:tgtEl>
                                        <p:attrNameLst>
                                          <p:attrName>style.visibility</p:attrName>
                                        </p:attrNameLst>
                                      </p:cBhvr>
                                      <p:to>
                                        <p:strVal val="visible"/>
                                      </p:to>
                                    </p:set>
                                    <p:animEffect transition="in" filter="wipe(left)">
                                      <p:cBhvr>
                                        <p:cTn id="7" dur="500"/>
                                        <p:tgtEl>
                                          <p:spTgt spid="29756"/>
                                        </p:tgtEl>
                                      </p:cBhvr>
                                    </p:animEffect>
                                  </p:childTnLst>
                                </p:cTn>
                              </p:par>
                            </p:childTnLst>
                          </p:cTn>
                        </p:par>
                        <p:par>
                          <p:cTn id="8" fill="hold" nodeType="afterGroup">
                            <p:stCondLst>
                              <p:cond delay="500"/>
                            </p:stCondLst>
                            <p:childTnLst>
                              <p:par>
                                <p:cTn id="9" presetID="4" presetClass="entr" presetSubtype="32" fill="hold" grpId="0" nodeType="afterEffect">
                                  <p:stCondLst>
                                    <p:cond delay="0"/>
                                  </p:stCondLst>
                                  <p:childTnLst>
                                    <p:set>
                                      <p:cBhvr>
                                        <p:cTn id="10" dur="1" fill="hold">
                                          <p:stCondLst>
                                            <p:cond delay="0"/>
                                          </p:stCondLst>
                                        </p:cTn>
                                        <p:tgtEl>
                                          <p:spTgt spid="29783"/>
                                        </p:tgtEl>
                                        <p:attrNameLst>
                                          <p:attrName>style.visibility</p:attrName>
                                        </p:attrNameLst>
                                      </p:cBhvr>
                                      <p:to>
                                        <p:strVal val="visible"/>
                                      </p:to>
                                    </p:set>
                                    <p:animEffect transition="in" filter="box(out)">
                                      <p:cBhvr>
                                        <p:cTn id="11" dur="500"/>
                                        <p:tgtEl>
                                          <p:spTgt spid="29783"/>
                                        </p:tgtEl>
                                      </p:cBhvr>
                                    </p:animEffect>
                                  </p:childTnLst>
                                </p:cTn>
                              </p:par>
                            </p:childTnLst>
                          </p:cTn>
                        </p:par>
                        <p:par>
                          <p:cTn id="12" fill="hold" nodeType="afterGroup">
                            <p:stCondLst>
                              <p:cond delay="1000"/>
                            </p:stCondLst>
                            <p:childTnLst>
                              <p:par>
                                <p:cTn id="13" presetID="4" presetClass="entr" presetSubtype="32" fill="hold" nodeType="afterEffect">
                                  <p:stCondLst>
                                    <p:cond delay="0"/>
                                  </p:stCondLst>
                                  <p:childTnLst>
                                    <p:set>
                                      <p:cBhvr>
                                        <p:cTn id="14" dur="1" fill="hold">
                                          <p:stCondLst>
                                            <p:cond delay="0"/>
                                          </p:stCondLst>
                                        </p:cTn>
                                        <p:tgtEl>
                                          <p:spTgt spid="29758"/>
                                        </p:tgtEl>
                                        <p:attrNameLst>
                                          <p:attrName>style.visibility</p:attrName>
                                        </p:attrNameLst>
                                      </p:cBhvr>
                                      <p:to>
                                        <p:strVal val="visible"/>
                                      </p:to>
                                    </p:set>
                                    <p:animEffect transition="in" filter="box(out)">
                                      <p:cBhvr>
                                        <p:cTn id="15" dur="500"/>
                                        <p:tgtEl>
                                          <p:spTgt spid="2975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xit" presetSubtype="16" fill="hold" nodeType="clickEffect">
                                  <p:stCondLst>
                                    <p:cond delay="0"/>
                                  </p:stCondLst>
                                  <p:childTnLst>
                                    <p:animEffect transition="out" filter="box(in)">
                                      <p:cBhvr>
                                        <p:cTn id="19" dur="500"/>
                                        <p:tgtEl>
                                          <p:spTgt spid="29758"/>
                                        </p:tgtEl>
                                      </p:cBhvr>
                                    </p:animEffect>
                                    <p:set>
                                      <p:cBhvr>
                                        <p:cTn id="20" dur="1" fill="hold">
                                          <p:stCondLst>
                                            <p:cond delay="499"/>
                                          </p:stCondLst>
                                        </p:cTn>
                                        <p:tgtEl>
                                          <p:spTgt spid="29758"/>
                                        </p:tgtEl>
                                        <p:attrNameLst>
                                          <p:attrName>style.visibility</p:attrName>
                                        </p:attrNameLst>
                                      </p:cBhvr>
                                      <p:to>
                                        <p:strVal val="hidden"/>
                                      </p:to>
                                    </p:set>
                                  </p:childTnLst>
                                </p:cTn>
                              </p:par>
                            </p:childTnLst>
                          </p:cTn>
                        </p:par>
                        <p:par>
                          <p:cTn id="21" fill="hold" nodeType="afterGroup">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9773"/>
                                        </p:tgtEl>
                                        <p:attrNameLst>
                                          <p:attrName>style.visibility</p:attrName>
                                        </p:attrNameLst>
                                      </p:cBhvr>
                                      <p:to>
                                        <p:strVal val="visible"/>
                                      </p:to>
                                    </p:set>
                                    <p:animEffect transition="in" filter="wipe(left)">
                                      <p:cBhvr>
                                        <p:cTn id="24" dur="500"/>
                                        <p:tgtEl>
                                          <p:spTgt spid="29773"/>
                                        </p:tgtEl>
                                      </p:cBhvr>
                                    </p:animEffect>
                                  </p:childTnLst>
                                </p:cTn>
                              </p:par>
                            </p:childTnLst>
                          </p:cTn>
                        </p:par>
                        <p:par>
                          <p:cTn id="25" fill="hold" nodeType="afterGroup">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9759"/>
                                        </p:tgtEl>
                                        <p:attrNameLst>
                                          <p:attrName>style.visibility</p:attrName>
                                        </p:attrNameLst>
                                      </p:cBhvr>
                                      <p:to>
                                        <p:strVal val="visible"/>
                                      </p:to>
                                    </p:set>
                                    <p:animEffect transition="in" filter="wipe(left)">
                                      <p:cBhvr>
                                        <p:cTn id="28" dur="500"/>
                                        <p:tgtEl>
                                          <p:spTgt spid="29759"/>
                                        </p:tgtEl>
                                      </p:cBhvr>
                                    </p:animEffect>
                                  </p:childTnLst>
                                </p:cTn>
                              </p:par>
                            </p:childTnLst>
                          </p:cTn>
                        </p:par>
                        <p:par>
                          <p:cTn id="29" fill="hold" nodeType="afterGroup">
                            <p:stCondLst>
                              <p:cond delay="1500"/>
                            </p:stCondLst>
                            <p:childTnLst>
                              <p:par>
                                <p:cTn id="30" presetID="22" presetClass="entr" presetSubtype="2" fill="hold" grpId="0" nodeType="afterEffect">
                                  <p:stCondLst>
                                    <p:cond delay="0"/>
                                  </p:stCondLst>
                                  <p:childTnLst>
                                    <p:set>
                                      <p:cBhvr>
                                        <p:cTn id="31" dur="1" fill="hold">
                                          <p:stCondLst>
                                            <p:cond delay="0"/>
                                          </p:stCondLst>
                                        </p:cTn>
                                        <p:tgtEl>
                                          <p:spTgt spid="29763"/>
                                        </p:tgtEl>
                                        <p:attrNameLst>
                                          <p:attrName>style.visibility</p:attrName>
                                        </p:attrNameLst>
                                      </p:cBhvr>
                                      <p:to>
                                        <p:strVal val="visible"/>
                                      </p:to>
                                    </p:set>
                                    <p:animEffect transition="in" filter="wipe(right)">
                                      <p:cBhvr>
                                        <p:cTn id="32" dur="500"/>
                                        <p:tgtEl>
                                          <p:spTgt spid="29763"/>
                                        </p:tgtEl>
                                      </p:cBhvr>
                                    </p:animEffect>
                                  </p:childTnLst>
                                </p:cTn>
                              </p:par>
                            </p:childTnLst>
                          </p:cTn>
                        </p:par>
                        <p:par>
                          <p:cTn id="33" fill="hold" nodeType="afterGroup">
                            <p:stCondLst>
                              <p:cond delay="2000"/>
                            </p:stCondLst>
                            <p:childTnLst>
                              <p:par>
                                <p:cTn id="34" presetID="22" presetClass="entr" presetSubtype="1" fill="hold" grpId="0" nodeType="afterEffect">
                                  <p:stCondLst>
                                    <p:cond delay="0"/>
                                  </p:stCondLst>
                                  <p:childTnLst>
                                    <p:set>
                                      <p:cBhvr>
                                        <p:cTn id="35" dur="1" fill="hold">
                                          <p:stCondLst>
                                            <p:cond delay="0"/>
                                          </p:stCondLst>
                                        </p:cTn>
                                        <p:tgtEl>
                                          <p:spTgt spid="29761"/>
                                        </p:tgtEl>
                                        <p:attrNameLst>
                                          <p:attrName>style.visibility</p:attrName>
                                        </p:attrNameLst>
                                      </p:cBhvr>
                                      <p:to>
                                        <p:strVal val="visible"/>
                                      </p:to>
                                    </p:set>
                                    <p:animEffect transition="in" filter="wipe(up)">
                                      <p:cBhvr>
                                        <p:cTn id="36" dur="500"/>
                                        <p:tgtEl>
                                          <p:spTgt spid="29761"/>
                                        </p:tgtEl>
                                      </p:cBhvr>
                                    </p:animEffect>
                                  </p:childTnLst>
                                </p:cTn>
                              </p:par>
                            </p:childTnLst>
                          </p:cTn>
                        </p:par>
                        <p:par>
                          <p:cTn id="37" fill="hold" nodeType="afterGroup">
                            <p:stCondLst>
                              <p:cond delay="2500"/>
                            </p:stCondLst>
                            <p:childTnLst>
                              <p:par>
                                <p:cTn id="38" presetID="22" presetClass="entr" presetSubtype="8" fill="hold" grpId="0" nodeType="afterEffect">
                                  <p:stCondLst>
                                    <p:cond delay="0"/>
                                  </p:stCondLst>
                                  <p:childTnLst>
                                    <p:set>
                                      <p:cBhvr>
                                        <p:cTn id="39" dur="1" fill="hold">
                                          <p:stCondLst>
                                            <p:cond delay="0"/>
                                          </p:stCondLst>
                                        </p:cTn>
                                        <p:tgtEl>
                                          <p:spTgt spid="29764"/>
                                        </p:tgtEl>
                                        <p:attrNameLst>
                                          <p:attrName>style.visibility</p:attrName>
                                        </p:attrNameLst>
                                      </p:cBhvr>
                                      <p:to>
                                        <p:strVal val="visible"/>
                                      </p:to>
                                    </p:set>
                                    <p:animEffect transition="in" filter="wipe(left)">
                                      <p:cBhvr>
                                        <p:cTn id="40" dur="500"/>
                                        <p:tgtEl>
                                          <p:spTgt spid="29764"/>
                                        </p:tgtEl>
                                      </p:cBhvr>
                                    </p:animEffect>
                                  </p:childTnLst>
                                </p:cTn>
                              </p:par>
                            </p:childTnLst>
                          </p:cTn>
                        </p:par>
                        <p:par>
                          <p:cTn id="41" fill="hold" nodeType="afterGroup">
                            <p:stCondLst>
                              <p:cond delay="3000"/>
                            </p:stCondLst>
                            <p:childTnLst>
                              <p:par>
                                <p:cTn id="42" presetID="22" presetClass="entr" presetSubtype="1" fill="hold" grpId="0" nodeType="afterEffect">
                                  <p:stCondLst>
                                    <p:cond delay="0"/>
                                  </p:stCondLst>
                                  <p:childTnLst>
                                    <p:set>
                                      <p:cBhvr>
                                        <p:cTn id="43" dur="1" fill="hold">
                                          <p:stCondLst>
                                            <p:cond delay="0"/>
                                          </p:stCondLst>
                                        </p:cTn>
                                        <p:tgtEl>
                                          <p:spTgt spid="29760"/>
                                        </p:tgtEl>
                                        <p:attrNameLst>
                                          <p:attrName>style.visibility</p:attrName>
                                        </p:attrNameLst>
                                      </p:cBhvr>
                                      <p:to>
                                        <p:strVal val="visible"/>
                                      </p:to>
                                    </p:set>
                                    <p:animEffect transition="in" filter="wipe(up)">
                                      <p:cBhvr>
                                        <p:cTn id="44" dur="500"/>
                                        <p:tgtEl>
                                          <p:spTgt spid="29760"/>
                                        </p:tgtEl>
                                      </p:cBhvr>
                                    </p:animEffect>
                                  </p:childTnLst>
                                </p:cTn>
                              </p:par>
                            </p:childTnLst>
                          </p:cTn>
                        </p:par>
                        <p:par>
                          <p:cTn id="45" fill="hold" nodeType="afterGroup">
                            <p:stCondLst>
                              <p:cond delay="3500"/>
                            </p:stCondLst>
                            <p:childTnLst>
                              <p:par>
                                <p:cTn id="46" presetID="4" presetClass="entr" presetSubtype="32" fill="hold" grpId="0" nodeType="afterEffect">
                                  <p:stCondLst>
                                    <p:cond delay="0"/>
                                  </p:stCondLst>
                                  <p:childTnLst>
                                    <p:set>
                                      <p:cBhvr>
                                        <p:cTn id="47" dur="1" fill="hold">
                                          <p:stCondLst>
                                            <p:cond delay="0"/>
                                          </p:stCondLst>
                                        </p:cTn>
                                        <p:tgtEl>
                                          <p:spTgt spid="29765"/>
                                        </p:tgtEl>
                                        <p:attrNameLst>
                                          <p:attrName>style.visibility</p:attrName>
                                        </p:attrNameLst>
                                      </p:cBhvr>
                                      <p:to>
                                        <p:strVal val="visible"/>
                                      </p:to>
                                    </p:set>
                                    <p:animEffect transition="in" filter="box(out)">
                                      <p:cBhvr>
                                        <p:cTn id="48" dur="500"/>
                                        <p:tgtEl>
                                          <p:spTgt spid="29765"/>
                                        </p:tgtEl>
                                      </p:cBhvr>
                                    </p:animEffect>
                                  </p:childTnLst>
                                </p:cTn>
                              </p:par>
                            </p:childTnLst>
                          </p:cTn>
                        </p:par>
                        <p:par>
                          <p:cTn id="49" fill="hold" nodeType="afterGroup">
                            <p:stCondLst>
                              <p:cond delay="4000"/>
                            </p:stCondLst>
                            <p:childTnLst>
                              <p:par>
                                <p:cTn id="50" presetID="22" presetClass="entr" presetSubtype="1" fill="hold" grpId="0" nodeType="afterEffect">
                                  <p:stCondLst>
                                    <p:cond delay="0"/>
                                  </p:stCondLst>
                                  <p:childTnLst>
                                    <p:set>
                                      <p:cBhvr>
                                        <p:cTn id="51" dur="1" fill="hold">
                                          <p:stCondLst>
                                            <p:cond delay="0"/>
                                          </p:stCondLst>
                                        </p:cTn>
                                        <p:tgtEl>
                                          <p:spTgt spid="29766"/>
                                        </p:tgtEl>
                                        <p:attrNameLst>
                                          <p:attrName>style.visibility</p:attrName>
                                        </p:attrNameLst>
                                      </p:cBhvr>
                                      <p:to>
                                        <p:strVal val="visible"/>
                                      </p:to>
                                    </p:set>
                                    <p:animEffect transition="in" filter="wipe(up)">
                                      <p:cBhvr>
                                        <p:cTn id="52" dur="500"/>
                                        <p:tgtEl>
                                          <p:spTgt spid="29766"/>
                                        </p:tgtEl>
                                      </p:cBhvr>
                                    </p:animEffect>
                                  </p:childTnLst>
                                </p:cTn>
                              </p:par>
                            </p:childTnLst>
                          </p:cTn>
                        </p:par>
                        <p:par>
                          <p:cTn id="53" fill="hold" nodeType="afterGroup">
                            <p:stCondLst>
                              <p:cond delay="4500"/>
                            </p:stCondLst>
                            <p:childTnLst>
                              <p:par>
                                <p:cTn id="54" presetID="22" presetClass="entr" presetSubtype="1" fill="hold" grpId="0" nodeType="afterEffect">
                                  <p:stCondLst>
                                    <p:cond delay="0"/>
                                  </p:stCondLst>
                                  <p:childTnLst>
                                    <p:set>
                                      <p:cBhvr>
                                        <p:cTn id="55" dur="1" fill="hold">
                                          <p:stCondLst>
                                            <p:cond delay="0"/>
                                          </p:stCondLst>
                                        </p:cTn>
                                        <p:tgtEl>
                                          <p:spTgt spid="29762"/>
                                        </p:tgtEl>
                                        <p:attrNameLst>
                                          <p:attrName>style.visibility</p:attrName>
                                        </p:attrNameLst>
                                      </p:cBhvr>
                                      <p:to>
                                        <p:strVal val="visible"/>
                                      </p:to>
                                    </p:set>
                                    <p:animEffect transition="in" filter="wipe(up)">
                                      <p:cBhvr>
                                        <p:cTn id="56" dur="500"/>
                                        <p:tgtEl>
                                          <p:spTgt spid="29762"/>
                                        </p:tgtEl>
                                      </p:cBhvr>
                                    </p:animEffect>
                                  </p:childTnLst>
                                </p:cTn>
                              </p:par>
                            </p:childTnLst>
                          </p:cTn>
                        </p:par>
                        <p:par>
                          <p:cTn id="57" fill="hold" nodeType="afterGroup">
                            <p:stCondLst>
                              <p:cond delay="5000"/>
                            </p:stCondLst>
                            <p:childTnLst>
                              <p:par>
                                <p:cTn id="58" presetID="22" presetClass="entr" presetSubtype="1" fill="hold" grpId="0" nodeType="afterEffect">
                                  <p:stCondLst>
                                    <p:cond delay="0"/>
                                  </p:stCondLst>
                                  <p:childTnLst>
                                    <p:set>
                                      <p:cBhvr>
                                        <p:cTn id="59" dur="1" fill="hold">
                                          <p:stCondLst>
                                            <p:cond delay="0"/>
                                          </p:stCondLst>
                                        </p:cTn>
                                        <p:tgtEl>
                                          <p:spTgt spid="29772"/>
                                        </p:tgtEl>
                                        <p:attrNameLst>
                                          <p:attrName>style.visibility</p:attrName>
                                        </p:attrNameLst>
                                      </p:cBhvr>
                                      <p:to>
                                        <p:strVal val="visible"/>
                                      </p:to>
                                    </p:set>
                                    <p:animEffect transition="in" filter="wipe(up)">
                                      <p:cBhvr>
                                        <p:cTn id="60" dur="500"/>
                                        <p:tgtEl>
                                          <p:spTgt spid="29772"/>
                                        </p:tgtEl>
                                      </p:cBhvr>
                                    </p:animEffect>
                                  </p:childTnLst>
                                </p:cTn>
                              </p:par>
                            </p:childTnLst>
                          </p:cTn>
                        </p:par>
                        <p:par>
                          <p:cTn id="61" fill="hold" nodeType="afterGroup">
                            <p:stCondLst>
                              <p:cond delay="5500"/>
                            </p:stCondLst>
                            <p:childTnLst>
                              <p:par>
                                <p:cTn id="62" presetID="22" presetClass="entr" presetSubtype="1" fill="hold" grpId="0" nodeType="afterEffect">
                                  <p:stCondLst>
                                    <p:cond delay="0"/>
                                  </p:stCondLst>
                                  <p:childTnLst>
                                    <p:set>
                                      <p:cBhvr>
                                        <p:cTn id="63" dur="1" fill="hold">
                                          <p:stCondLst>
                                            <p:cond delay="0"/>
                                          </p:stCondLst>
                                        </p:cTn>
                                        <p:tgtEl>
                                          <p:spTgt spid="29757"/>
                                        </p:tgtEl>
                                        <p:attrNameLst>
                                          <p:attrName>style.visibility</p:attrName>
                                        </p:attrNameLst>
                                      </p:cBhvr>
                                      <p:to>
                                        <p:strVal val="visible"/>
                                      </p:to>
                                    </p:set>
                                    <p:animEffect transition="in" filter="wipe(up)">
                                      <p:cBhvr>
                                        <p:cTn id="64" dur="500"/>
                                        <p:tgtEl>
                                          <p:spTgt spid="2975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childTnLst>
                                    <p:set>
                                      <p:cBhvr>
                                        <p:cTn id="68" dur="1" fill="hold">
                                          <p:stCondLst>
                                            <p:cond delay="0"/>
                                          </p:stCondLst>
                                        </p:cTn>
                                        <p:tgtEl>
                                          <p:spTgt spid="29775"/>
                                        </p:tgtEl>
                                        <p:attrNameLst>
                                          <p:attrName>style.visibility</p:attrName>
                                        </p:attrNameLst>
                                      </p:cBhvr>
                                      <p:to>
                                        <p:strVal val="visible"/>
                                      </p:to>
                                    </p:set>
                                    <p:animEffect transition="in" filter="wipe(up)">
                                      <p:cBhvr>
                                        <p:cTn id="69" dur="500"/>
                                        <p:tgtEl>
                                          <p:spTgt spid="29775"/>
                                        </p:tgtEl>
                                      </p:cBhvr>
                                    </p:animEffect>
                                  </p:childTnLst>
                                </p:cTn>
                              </p:par>
                            </p:childTnLst>
                          </p:cTn>
                        </p:par>
                        <p:par>
                          <p:cTn id="70" fill="hold" nodeType="afterGroup">
                            <p:stCondLst>
                              <p:cond delay="500"/>
                            </p:stCondLst>
                            <p:childTnLst>
                              <p:par>
                                <p:cTn id="71" presetID="22" presetClass="entr" presetSubtype="1" fill="hold" grpId="0" nodeType="afterEffect">
                                  <p:stCondLst>
                                    <p:cond delay="0"/>
                                  </p:stCondLst>
                                  <p:childTnLst>
                                    <p:set>
                                      <p:cBhvr>
                                        <p:cTn id="72" dur="1" fill="hold">
                                          <p:stCondLst>
                                            <p:cond delay="0"/>
                                          </p:stCondLst>
                                        </p:cTn>
                                        <p:tgtEl>
                                          <p:spTgt spid="29774"/>
                                        </p:tgtEl>
                                        <p:attrNameLst>
                                          <p:attrName>style.visibility</p:attrName>
                                        </p:attrNameLst>
                                      </p:cBhvr>
                                      <p:to>
                                        <p:strVal val="visible"/>
                                      </p:to>
                                    </p:set>
                                    <p:animEffect transition="in" filter="wipe(up)">
                                      <p:cBhvr>
                                        <p:cTn id="73" dur="500"/>
                                        <p:tgtEl>
                                          <p:spTgt spid="29774"/>
                                        </p:tgtEl>
                                      </p:cBhvr>
                                    </p:animEffect>
                                  </p:childTnLst>
                                </p:cTn>
                              </p:par>
                            </p:childTnLst>
                          </p:cTn>
                        </p:par>
                        <p:par>
                          <p:cTn id="74" fill="hold" nodeType="afterGroup">
                            <p:stCondLst>
                              <p:cond delay="1000"/>
                            </p:stCondLst>
                            <p:childTnLst>
                              <p:par>
                                <p:cTn id="75" presetID="4" presetClass="entr" presetSubtype="32" fill="hold" nodeType="afterEffect">
                                  <p:stCondLst>
                                    <p:cond delay="0"/>
                                  </p:stCondLst>
                                  <p:childTnLst>
                                    <p:set>
                                      <p:cBhvr>
                                        <p:cTn id="76" dur="1" fill="hold">
                                          <p:stCondLst>
                                            <p:cond delay="0"/>
                                          </p:stCondLst>
                                        </p:cTn>
                                        <p:tgtEl>
                                          <p:spTgt spid="29776"/>
                                        </p:tgtEl>
                                        <p:attrNameLst>
                                          <p:attrName>style.visibility</p:attrName>
                                        </p:attrNameLst>
                                      </p:cBhvr>
                                      <p:to>
                                        <p:strVal val="visible"/>
                                      </p:to>
                                    </p:set>
                                    <p:animEffect transition="in" filter="box(out)">
                                      <p:cBhvr>
                                        <p:cTn id="77" dur="500"/>
                                        <p:tgtEl>
                                          <p:spTgt spid="2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56" grpId="0" animBg="1"/>
      <p:bldP spid="29757" grpId="0"/>
      <p:bldP spid="29759" grpId="0"/>
      <p:bldP spid="29760" grpId="0"/>
      <p:bldP spid="29761" grpId="0"/>
      <p:bldP spid="29762" grpId="0"/>
      <p:bldP spid="29763" grpId="0" animBg="1"/>
      <p:bldP spid="29764" grpId="0" animBg="1"/>
      <p:bldP spid="29765" grpId="0" animBg="1"/>
      <p:bldP spid="29766" grpId="0" animBg="1"/>
      <p:bldP spid="29772" grpId="0" animBg="1"/>
      <p:bldP spid="29773" grpId="0" animBg="1"/>
      <p:bldP spid="29774" grpId="0" animBg="1"/>
      <p:bldP spid="29775" grpId="0" animBg="1"/>
      <p:bldP spid="29783"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2" name="Rectangle 4"/>
          <p:cNvSpPr>
            <a:spLocks noChangeArrowheads="1"/>
          </p:cNvSpPr>
          <p:nvPr/>
        </p:nvSpPr>
        <p:spPr bwMode="auto">
          <a:xfrm>
            <a:off x="3336132" y="334169"/>
            <a:ext cx="5715000" cy="830263"/>
          </a:xfrm>
          <a:prstGeom prst="rect">
            <a:avLst/>
          </a:prstGeom>
          <a:solidFill>
            <a:srgbClr val="00B050"/>
          </a:solidFill>
          <a:ln>
            <a:noFill/>
          </a:ln>
          <a:effectLs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phải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giờ</a:t>
            </a:r>
            <a:r>
              <a:rPr lang="en-US" altLang="en-US" sz="2400" dirty="0">
                <a:solidFill>
                  <a:schemeClr val="bg1"/>
                </a:solidFill>
                <a:latin typeface="+mj-lt"/>
              </a:rPr>
              <a:t> </a:t>
            </a:r>
            <a:r>
              <a:rPr lang="en-US" altLang="en-US" sz="2400" b="1" dirty="0" err="1">
                <a:solidFill>
                  <a:schemeClr val="bg1"/>
                </a:solidFill>
                <a:latin typeface="+mj-lt"/>
              </a:rPr>
              <a:t>Sức</a:t>
            </a:r>
            <a:r>
              <a:rPr lang="en-US" altLang="en-US" sz="2400" b="1" dirty="0">
                <a:solidFill>
                  <a:schemeClr val="bg1"/>
                </a:solidFill>
                <a:latin typeface="+mj-lt"/>
              </a:rPr>
              <a:t> </a:t>
            </a:r>
            <a:r>
              <a:rPr lang="en-US" altLang="en-US" sz="2400" b="1" dirty="0" err="1">
                <a:solidFill>
                  <a:schemeClr val="bg1"/>
                </a:solidFill>
                <a:latin typeface="+mj-lt"/>
              </a:rPr>
              <a:t>lao</a:t>
            </a:r>
            <a:r>
              <a:rPr lang="en-US" altLang="en-US" sz="2400" b="1" dirty="0">
                <a:solidFill>
                  <a:schemeClr val="bg1"/>
                </a:solidFill>
                <a:latin typeface="+mj-lt"/>
              </a:rPr>
              <a:t> </a:t>
            </a:r>
            <a:r>
              <a:rPr lang="en-US" altLang="en-US" sz="2400" b="1" dirty="0" err="1">
                <a:solidFill>
                  <a:schemeClr val="bg1"/>
                </a:solidFill>
                <a:latin typeface="+mj-lt"/>
              </a:rPr>
              <a:t>động</a:t>
            </a:r>
            <a:r>
              <a:rPr lang="en-US" altLang="en-US" sz="2400" dirty="0">
                <a:solidFill>
                  <a:schemeClr val="bg1"/>
                </a:solidFill>
                <a:latin typeface="+mj-lt"/>
              </a:rPr>
              <a:t> </a:t>
            </a:r>
            <a:r>
              <a:rPr lang="en-US" altLang="en-US" sz="2400" dirty="0" err="1">
                <a:solidFill>
                  <a:schemeClr val="bg1"/>
                </a:solidFill>
                <a:latin typeface="+mj-lt"/>
              </a:rPr>
              <a:t>cũng</a:t>
            </a:r>
            <a:r>
              <a:rPr lang="en-US" altLang="en-US" sz="2400" dirty="0">
                <a:solidFill>
                  <a:schemeClr val="bg1"/>
                </a:solidFill>
                <a:latin typeface="+mj-lt"/>
              </a:rPr>
              <a:t> </a:t>
            </a: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thể</a:t>
            </a:r>
            <a:r>
              <a:rPr lang="en-US" altLang="en-US" sz="2400" dirty="0">
                <a:solidFill>
                  <a:schemeClr val="bg1"/>
                </a:solidFill>
                <a:latin typeface="+mj-lt"/>
              </a:rPr>
              <a:t> </a:t>
            </a:r>
            <a:r>
              <a:rPr lang="en-US" altLang="en-US" sz="2400" dirty="0" err="1">
                <a:solidFill>
                  <a:schemeClr val="bg1"/>
                </a:solidFill>
                <a:latin typeface="+mj-lt"/>
              </a:rPr>
              <a:t>trở</a:t>
            </a:r>
            <a:r>
              <a:rPr lang="en-US" altLang="en-US" sz="2400" dirty="0">
                <a:solidFill>
                  <a:schemeClr val="bg1"/>
                </a:solidFill>
                <a:latin typeface="+mj-lt"/>
              </a:rPr>
              <a:t> </a:t>
            </a:r>
            <a:r>
              <a:rPr lang="en-US" altLang="en-US" sz="2400" dirty="0" err="1">
                <a:solidFill>
                  <a:schemeClr val="bg1"/>
                </a:solidFill>
                <a:latin typeface="+mj-lt"/>
              </a:rPr>
              <a:t>thành</a:t>
            </a:r>
            <a:r>
              <a:rPr lang="en-US" altLang="en-US" sz="2400" dirty="0">
                <a:solidFill>
                  <a:schemeClr val="bg1"/>
                </a:solidFill>
                <a:latin typeface="+mj-lt"/>
              </a:rPr>
              <a:t> </a:t>
            </a:r>
            <a:r>
              <a:rPr lang="en-US" altLang="en-US" sz="2400" dirty="0" err="1">
                <a:solidFill>
                  <a:schemeClr val="bg1"/>
                </a:solidFill>
                <a:latin typeface="+mj-lt"/>
              </a:rPr>
              <a:t>hàng</a:t>
            </a:r>
            <a:r>
              <a:rPr lang="en-US" altLang="en-US" sz="2400" dirty="0">
                <a:solidFill>
                  <a:schemeClr val="bg1"/>
                </a:solidFill>
                <a:latin typeface="+mj-lt"/>
              </a:rPr>
              <a:t> </a:t>
            </a:r>
            <a:r>
              <a:rPr lang="en-US" altLang="en-US" sz="2400" dirty="0" err="1">
                <a:solidFill>
                  <a:schemeClr val="bg1"/>
                </a:solidFill>
                <a:latin typeface="+mj-lt"/>
              </a:rPr>
              <a:t>hóa</a:t>
            </a:r>
            <a:r>
              <a:rPr lang="en-US" altLang="en-US" sz="2400" dirty="0">
                <a:solidFill>
                  <a:schemeClr val="bg1"/>
                </a:solidFill>
                <a:latin typeface="+mj-lt"/>
              </a:rPr>
              <a:t> </a:t>
            </a:r>
            <a:r>
              <a:rPr lang="en-US" altLang="en-US" sz="2400" dirty="0" err="1">
                <a:solidFill>
                  <a:schemeClr val="bg1"/>
                </a:solidFill>
                <a:latin typeface="+mj-lt"/>
              </a:rPr>
              <a:t>không</a:t>
            </a:r>
            <a:endParaRPr lang="en-US" altLang="en-US" sz="2400" dirty="0">
              <a:solidFill>
                <a:schemeClr val="bg1"/>
              </a:solidFill>
              <a:latin typeface="+mj-lt"/>
            </a:endParaRPr>
          </a:p>
        </p:txBody>
      </p:sp>
      <p:pic>
        <p:nvPicPr>
          <p:cNvPr id="73733" name="Picture 18" descr="Cau hoi"/>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09113" y="11113"/>
            <a:ext cx="557212"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73" name="Rectangle 45" descr="20%"/>
          <p:cNvSpPr>
            <a:spLocks noChangeArrowheads="1"/>
          </p:cNvSpPr>
          <p:nvPr/>
        </p:nvSpPr>
        <p:spPr bwMode="auto">
          <a:xfrm>
            <a:off x="940158" y="1539875"/>
            <a:ext cx="10341735" cy="831850"/>
          </a:xfrm>
          <a:prstGeom prst="rect">
            <a:avLst/>
          </a:prstGeom>
          <a:solidFill>
            <a:srgbClr val="996600"/>
          </a:solidFill>
          <a:ln w="12700">
            <a:pattFill prst="dkUpDiag">
              <a:fgClr>
                <a:srgbClr val="800000"/>
              </a:fgClr>
              <a:bgClr>
                <a:srgbClr val="FFFFFF"/>
              </a:bgClr>
            </a:pattFill>
            <a:miter lim="800000"/>
            <a:headEnd/>
            <a:tailEnd/>
          </a:ln>
          <a:extLst/>
        </p:spPr>
        <p:txBody>
          <a:bodyPr wrap="square" anchor="ctr">
            <a:spAutoFit/>
          </a:bodyPr>
          <a:lstStyle>
            <a:lvl1pPr indent="180975">
              <a:spcBef>
                <a:spcPct val="20000"/>
              </a:spcBef>
              <a:buChar char="•"/>
              <a:tabLst>
                <a:tab pos="-228600" algn="l"/>
                <a:tab pos="220663"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28600" algn="l"/>
                <a:tab pos="220663"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28600" algn="l"/>
                <a:tab pos="220663"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Blip>
                <a:blip r:embed="rId3"/>
              </a:buBlip>
            </a:pPr>
            <a:r>
              <a:rPr lang="en-US" altLang="en-US" sz="2400" dirty="0">
                <a:solidFill>
                  <a:schemeClr val="bg1"/>
                </a:solidFill>
              </a:rPr>
              <a:t> </a:t>
            </a:r>
            <a:r>
              <a:rPr lang="en-US" altLang="en-US" sz="2400" dirty="0" err="1">
                <a:solidFill>
                  <a:schemeClr val="bg1"/>
                </a:solidFill>
              </a:rPr>
              <a:t>Sức</a:t>
            </a:r>
            <a:r>
              <a:rPr lang="en-US" altLang="en-US" sz="2400" dirty="0">
                <a:solidFill>
                  <a:schemeClr val="bg1"/>
                </a:solidFill>
              </a:rPr>
              <a:t> </a:t>
            </a:r>
            <a:r>
              <a:rPr lang="en-US" altLang="en-US" sz="2400" dirty="0" err="1">
                <a:solidFill>
                  <a:schemeClr val="bg1"/>
                </a:solidFill>
              </a:rPr>
              <a:t>lao</a:t>
            </a:r>
            <a:r>
              <a:rPr lang="en-US" altLang="en-US" sz="2400" dirty="0">
                <a:solidFill>
                  <a:schemeClr val="bg1"/>
                </a:solidFill>
              </a:rPr>
              <a:t> </a:t>
            </a:r>
            <a:r>
              <a:rPr lang="en-US" altLang="en-US" sz="2400" dirty="0" err="1">
                <a:solidFill>
                  <a:schemeClr val="bg1"/>
                </a:solidFill>
              </a:rPr>
              <a:t>động</a:t>
            </a:r>
            <a:r>
              <a:rPr lang="en-US" altLang="en-US" sz="2400" dirty="0">
                <a:solidFill>
                  <a:schemeClr val="bg1"/>
                </a:solidFill>
              </a:rPr>
              <a:t> </a:t>
            </a: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yếu</a:t>
            </a:r>
            <a:r>
              <a:rPr lang="en-US" altLang="en-US" sz="2400" dirty="0">
                <a:solidFill>
                  <a:schemeClr val="bg1"/>
                </a:solidFill>
              </a:rPr>
              <a:t> </a:t>
            </a:r>
            <a:r>
              <a:rPr lang="en-US" altLang="en-US" sz="2400" dirty="0" err="1">
                <a:solidFill>
                  <a:schemeClr val="bg1"/>
                </a:solidFill>
              </a:rPr>
              <a:t>tố</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bản</a:t>
            </a:r>
            <a:r>
              <a:rPr lang="en-US" altLang="en-US" sz="2400" dirty="0">
                <a:solidFill>
                  <a:schemeClr val="bg1"/>
                </a:solidFill>
              </a:rPr>
              <a:t> </a:t>
            </a:r>
            <a:r>
              <a:rPr lang="en-US" altLang="en-US" sz="2400" dirty="0" err="1">
                <a:solidFill>
                  <a:schemeClr val="bg1"/>
                </a:solidFill>
              </a:rPr>
              <a:t>của</a:t>
            </a:r>
            <a:r>
              <a:rPr lang="en-US" altLang="en-US" sz="2400" dirty="0">
                <a:solidFill>
                  <a:schemeClr val="bg1"/>
                </a:solidFill>
              </a:rPr>
              <a:t> </a:t>
            </a:r>
            <a:r>
              <a:rPr lang="en-US" altLang="en-US" sz="2400" dirty="0" err="1">
                <a:solidFill>
                  <a:schemeClr val="bg1"/>
                </a:solidFill>
              </a:rPr>
              <a:t>mọi</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Nó</a:t>
            </a:r>
            <a:r>
              <a:rPr lang="en-US" altLang="en-US" sz="2400" dirty="0">
                <a:solidFill>
                  <a:schemeClr val="bg1"/>
                </a:solidFill>
              </a:rPr>
              <a:t> </a:t>
            </a:r>
            <a:r>
              <a:rPr lang="en-US" altLang="en-US" sz="2400" dirty="0" err="1">
                <a:solidFill>
                  <a:schemeClr val="bg1"/>
                </a:solidFill>
              </a:rPr>
              <a:t>chỉ</a:t>
            </a:r>
            <a:r>
              <a:rPr lang="en-US" altLang="en-US" sz="2400" dirty="0">
                <a:solidFill>
                  <a:schemeClr val="bg1"/>
                </a:solidFill>
              </a:rPr>
              <a:t> </a:t>
            </a:r>
            <a:r>
              <a:rPr lang="en-US" altLang="en-US" sz="2400" dirty="0" err="1">
                <a:solidFill>
                  <a:schemeClr val="bg1"/>
                </a:solidFill>
              </a:rPr>
              <a:t>trở</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hàng</a:t>
            </a:r>
            <a:r>
              <a:rPr lang="en-US" altLang="en-US" sz="2400" dirty="0">
                <a:solidFill>
                  <a:schemeClr val="bg1"/>
                </a:solidFill>
              </a:rPr>
              <a:t> </a:t>
            </a:r>
            <a:r>
              <a:rPr lang="en-US" altLang="en-US" sz="2400" dirty="0" err="1">
                <a:solidFill>
                  <a:schemeClr val="bg1"/>
                </a:solidFill>
              </a:rPr>
              <a:t>hóa</a:t>
            </a:r>
            <a:r>
              <a:rPr lang="en-US" altLang="en-US" sz="2400" dirty="0">
                <a:solidFill>
                  <a:schemeClr val="bg1"/>
                </a:solidFill>
              </a:rPr>
              <a:t> </a:t>
            </a:r>
            <a:r>
              <a:rPr lang="en-US" altLang="en-US" sz="2400" dirty="0" err="1">
                <a:solidFill>
                  <a:schemeClr val="bg1"/>
                </a:solidFill>
              </a:rPr>
              <a:t>khi</a:t>
            </a:r>
            <a:r>
              <a:rPr lang="en-US" altLang="en-US" sz="2400" dirty="0">
                <a:solidFill>
                  <a:schemeClr val="bg1"/>
                </a:solidFill>
              </a:rPr>
              <a:t> </a:t>
            </a:r>
            <a:r>
              <a:rPr lang="en-US" altLang="en-US" sz="2400" dirty="0" err="1">
                <a:solidFill>
                  <a:schemeClr val="bg1"/>
                </a:solidFill>
              </a:rPr>
              <a:t>có</a:t>
            </a:r>
            <a:r>
              <a:rPr lang="en-US" altLang="en-US" sz="2400" dirty="0">
                <a:solidFill>
                  <a:schemeClr val="bg1"/>
                </a:solidFill>
              </a:rPr>
              <a:t> </a:t>
            </a:r>
            <a:r>
              <a:rPr lang="en-US" altLang="en-US" sz="2400" dirty="0" err="1">
                <a:solidFill>
                  <a:schemeClr val="bg1"/>
                </a:solidFill>
              </a:rPr>
              <a:t>hai</a:t>
            </a:r>
            <a:r>
              <a:rPr lang="en-US" altLang="en-US" sz="2400" dirty="0">
                <a:solidFill>
                  <a:schemeClr val="bg1"/>
                </a:solidFill>
              </a:rPr>
              <a:t> </a:t>
            </a:r>
            <a:r>
              <a:rPr lang="en-US" altLang="en-US" sz="2400" dirty="0" err="1">
                <a:solidFill>
                  <a:schemeClr val="bg1"/>
                </a:solidFill>
              </a:rPr>
              <a:t>điều</a:t>
            </a:r>
            <a:r>
              <a:rPr lang="en-US" altLang="en-US" sz="2400" dirty="0">
                <a:solidFill>
                  <a:schemeClr val="bg1"/>
                </a:solidFill>
              </a:rPr>
              <a:t> </a:t>
            </a:r>
            <a:r>
              <a:rPr lang="en-US" altLang="en-US" sz="2400" dirty="0" err="1">
                <a:solidFill>
                  <a:schemeClr val="bg1"/>
                </a:solidFill>
              </a:rPr>
              <a:t>kiện</a:t>
            </a:r>
            <a:r>
              <a:rPr lang="en-US" altLang="en-US" sz="2400" dirty="0">
                <a:solidFill>
                  <a:schemeClr val="bg1"/>
                </a:solidFill>
              </a:rPr>
              <a:t>:</a:t>
            </a:r>
            <a:r>
              <a:rPr lang="en-US" altLang="en-US" sz="2400" b="1" i="1" dirty="0">
                <a:solidFill>
                  <a:schemeClr val="bg1"/>
                </a:solidFill>
              </a:rPr>
              <a:t> </a:t>
            </a:r>
            <a:endParaRPr lang="en-US" altLang="en-US" sz="2400" dirty="0">
              <a:solidFill>
                <a:schemeClr val="bg1"/>
              </a:solidFill>
            </a:endParaRPr>
          </a:p>
        </p:txBody>
      </p:sp>
      <p:sp>
        <p:nvSpPr>
          <p:cNvPr id="73774" name="Rectangle 46"/>
          <p:cNvSpPr>
            <a:spLocks noChangeArrowheads="1"/>
          </p:cNvSpPr>
          <p:nvPr/>
        </p:nvSpPr>
        <p:spPr bwMode="auto">
          <a:xfrm>
            <a:off x="940158" y="2816226"/>
            <a:ext cx="5041542" cy="847725"/>
          </a:xfrm>
          <a:prstGeom prst="rect">
            <a:avLst/>
          </a:prstGeom>
          <a:solidFill>
            <a:srgbClr val="0000FF"/>
          </a:solidFill>
          <a:ln w="25400">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tabLst>
                <a:tab pos="17145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17145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17145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nhất</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phải</a:t>
            </a:r>
            <a:r>
              <a:rPr lang="en-US" altLang="en-US" sz="2400" i="1" dirty="0">
                <a:solidFill>
                  <a:schemeClr val="bg1"/>
                </a:solidFill>
              </a:rPr>
              <a:t> </a:t>
            </a:r>
            <a:r>
              <a:rPr lang="en-US" altLang="en-US" sz="2400" i="1" dirty="0" err="1">
                <a:solidFill>
                  <a:schemeClr val="bg1"/>
                </a:solidFill>
              </a:rPr>
              <a:t>được</a:t>
            </a:r>
            <a:r>
              <a:rPr lang="en-US" altLang="en-US" sz="2400" i="1" dirty="0">
                <a:solidFill>
                  <a:schemeClr val="bg1"/>
                </a:solidFill>
              </a:rPr>
              <a:t> </a:t>
            </a:r>
            <a:r>
              <a:rPr lang="en-US" altLang="en-US" sz="2400" i="1" dirty="0" err="1">
                <a:solidFill>
                  <a:schemeClr val="bg1"/>
                </a:solidFill>
              </a:rPr>
              <a:t>tự</a:t>
            </a:r>
            <a:r>
              <a:rPr lang="en-US" altLang="en-US" sz="2400" i="1" dirty="0">
                <a:solidFill>
                  <a:schemeClr val="bg1"/>
                </a:solidFill>
              </a:rPr>
              <a:t> do </a:t>
            </a:r>
            <a:r>
              <a:rPr lang="en-US" altLang="en-US" sz="2400" i="1" dirty="0" err="1">
                <a:solidFill>
                  <a:schemeClr val="bg1"/>
                </a:solidFill>
              </a:rPr>
              <a:t>về</a:t>
            </a:r>
            <a:r>
              <a:rPr lang="en-US" altLang="en-US" sz="2400" i="1" dirty="0">
                <a:solidFill>
                  <a:schemeClr val="bg1"/>
                </a:solidFill>
              </a:rPr>
              <a:t> </a:t>
            </a:r>
            <a:r>
              <a:rPr lang="en-US" altLang="en-US" sz="2400" i="1" dirty="0" err="1">
                <a:solidFill>
                  <a:schemeClr val="bg1"/>
                </a:solidFill>
              </a:rPr>
              <a:t>thân</a:t>
            </a:r>
            <a:r>
              <a:rPr lang="en-US" altLang="en-US" sz="2400" i="1" dirty="0">
                <a:solidFill>
                  <a:schemeClr val="bg1"/>
                </a:solidFill>
              </a:rPr>
              <a:t> </a:t>
            </a:r>
            <a:r>
              <a:rPr lang="en-US" altLang="en-US" sz="2400" i="1" dirty="0" err="1">
                <a:solidFill>
                  <a:schemeClr val="bg1"/>
                </a:solidFill>
              </a:rPr>
              <a:t>thể</a:t>
            </a:r>
            <a:endParaRPr lang="en-US" altLang="en-US" sz="2400" i="1" dirty="0">
              <a:solidFill>
                <a:schemeClr val="bg1"/>
              </a:solidFill>
            </a:endParaRPr>
          </a:p>
        </p:txBody>
      </p:sp>
      <p:sp>
        <p:nvSpPr>
          <p:cNvPr id="73775" name="Rectangle 47"/>
          <p:cNvSpPr>
            <a:spLocks noChangeArrowheads="1"/>
          </p:cNvSpPr>
          <p:nvPr/>
        </p:nvSpPr>
        <p:spPr bwMode="auto">
          <a:xfrm>
            <a:off x="6429375" y="2763838"/>
            <a:ext cx="4852518" cy="850900"/>
          </a:xfrm>
          <a:prstGeom prst="rect">
            <a:avLst/>
          </a:prstGeom>
          <a:solidFill>
            <a:srgbClr val="0000FF"/>
          </a:solidFill>
          <a:ln w="28575">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hai</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không</a:t>
            </a:r>
            <a:r>
              <a:rPr lang="en-US" altLang="en-US" sz="2400" i="1" dirty="0">
                <a:solidFill>
                  <a:schemeClr val="bg1"/>
                </a:solidFill>
              </a:rPr>
              <a:t> </a:t>
            </a:r>
            <a:r>
              <a:rPr lang="en-US" altLang="en-US" sz="2400" i="1" dirty="0" err="1">
                <a:solidFill>
                  <a:schemeClr val="bg1"/>
                </a:solidFill>
              </a:rPr>
              <a:t>có</a:t>
            </a:r>
            <a:r>
              <a:rPr lang="en-US" altLang="en-US" sz="2400" i="1" dirty="0">
                <a:solidFill>
                  <a:schemeClr val="bg1"/>
                </a:solidFill>
              </a:rPr>
              <a:t> TLSX</a:t>
            </a:r>
          </a:p>
        </p:txBody>
      </p:sp>
      <p:sp>
        <p:nvSpPr>
          <p:cNvPr id="73777" name="Line 49"/>
          <p:cNvSpPr>
            <a:spLocks noChangeShapeType="1"/>
          </p:cNvSpPr>
          <p:nvPr/>
        </p:nvSpPr>
        <p:spPr bwMode="auto">
          <a:xfrm>
            <a:off x="8458200" y="1885951"/>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8" name="Line 50"/>
          <p:cNvSpPr>
            <a:spLocks noChangeShapeType="1"/>
          </p:cNvSpPr>
          <p:nvPr/>
        </p:nvSpPr>
        <p:spPr bwMode="auto">
          <a:xfrm>
            <a:off x="3886200" y="1882776"/>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9" name="Line 51"/>
          <p:cNvSpPr>
            <a:spLocks noChangeShapeType="1"/>
          </p:cNvSpPr>
          <p:nvPr/>
        </p:nvSpPr>
        <p:spPr bwMode="auto">
          <a:xfrm>
            <a:off x="6172200" y="1752601"/>
            <a:ext cx="0" cy="92075"/>
          </a:xfrm>
          <a:prstGeom prst="line">
            <a:avLst/>
          </a:prstGeom>
          <a:noFill/>
          <a:ln w="12700">
            <a:solidFill>
              <a:srgbClr val="00006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73781"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8160" y="3889354"/>
            <a:ext cx="4067175" cy="243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2"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3228" y="4005263"/>
            <a:ext cx="3902299"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7" name="Picture 18" descr="Cau ho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876769" y="4539457"/>
            <a:ext cx="8350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577639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3732"/>
                                        </p:tgtEl>
                                        <p:attrNameLst>
                                          <p:attrName>style.visibility</p:attrName>
                                        </p:attrNameLst>
                                      </p:cBhvr>
                                      <p:to>
                                        <p:strVal val="visible"/>
                                      </p:to>
                                    </p:set>
                                    <p:animEffect transition="in" filter="wipe(left)">
                                      <p:cBhvr>
                                        <p:cTn id="7" dur="500"/>
                                        <p:tgtEl>
                                          <p:spTgt spid="73732"/>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73733"/>
                                        </p:tgtEl>
                                        <p:attrNameLst>
                                          <p:attrName>style.visibility</p:attrName>
                                        </p:attrNameLst>
                                      </p:cBhvr>
                                      <p:to>
                                        <p:strVal val="visible"/>
                                      </p:to>
                                    </p:set>
                                    <p:animEffect transition="in" filter="box(out)">
                                      <p:cBhvr>
                                        <p:cTn id="11" dur="500"/>
                                        <p:tgtEl>
                                          <p:spTgt spid="7373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xit" presetSubtype="16" fill="hold" grpId="1" nodeType="clickEffect">
                                  <p:stCondLst>
                                    <p:cond delay="0"/>
                                  </p:stCondLst>
                                  <p:childTnLst>
                                    <p:animEffect transition="out" filter="box(in)">
                                      <p:cBhvr>
                                        <p:cTn id="15" dur="500"/>
                                        <p:tgtEl>
                                          <p:spTgt spid="73732"/>
                                        </p:tgtEl>
                                      </p:cBhvr>
                                    </p:animEffect>
                                    <p:set>
                                      <p:cBhvr>
                                        <p:cTn id="16" dur="1" fill="hold">
                                          <p:stCondLst>
                                            <p:cond delay="499"/>
                                          </p:stCondLst>
                                        </p:cTn>
                                        <p:tgtEl>
                                          <p:spTgt spid="73732"/>
                                        </p:tgtEl>
                                        <p:attrNameLst>
                                          <p:attrName>style.visibility</p:attrName>
                                        </p:attrNameLst>
                                      </p:cBhvr>
                                      <p:to>
                                        <p:strVal val="hidden"/>
                                      </p:to>
                                    </p:set>
                                  </p:childTnLst>
                                </p:cTn>
                              </p:par>
                              <p:par>
                                <p:cTn id="17" presetID="4" presetClass="exit" presetSubtype="16" fill="hold" nodeType="withEffect">
                                  <p:stCondLst>
                                    <p:cond delay="0"/>
                                  </p:stCondLst>
                                  <p:childTnLst>
                                    <p:animEffect transition="out" filter="box(in)">
                                      <p:cBhvr>
                                        <p:cTn id="18" dur="500"/>
                                        <p:tgtEl>
                                          <p:spTgt spid="73733"/>
                                        </p:tgtEl>
                                      </p:cBhvr>
                                    </p:animEffect>
                                    <p:set>
                                      <p:cBhvr>
                                        <p:cTn id="19" dur="1" fill="hold">
                                          <p:stCondLst>
                                            <p:cond delay="499"/>
                                          </p:stCondLst>
                                        </p:cTn>
                                        <p:tgtEl>
                                          <p:spTgt spid="73733"/>
                                        </p:tgtEl>
                                        <p:attrNameLst>
                                          <p:attrName>style.visibility</p:attrName>
                                        </p:attrNameLst>
                                      </p:cBhvr>
                                      <p:to>
                                        <p:strVal val="hidden"/>
                                      </p:to>
                                    </p:set>
                                  </p:childTnLst>
                                </p:cTn>
                              </p:par>
                            </p:childTnLst>
                          </p:cTn>
                        </p:par>
                        <p:par>
                          <p:cTn id="20" fill="hold" nodeType="afterGroup">
                            <p:stCondLst>
                              <p:cond delay="500"/>
                            </p:stCondLst>
                            <p:childTnLst>
                              <p:par>
                                <p:cTn id="21" presetID="22" presetClass="entr" presetSubtype="1" fill="hold" grpId="0" nodeType="afterEffect">
                                  <p:stCondLst>
                                    <p:cond delay="0"/>
                                  </p:stCondLst>
                                  <p:childTnLst>
                                    <p:set>
                                      <p:cBhvr>
                                        <p:cTn id="22" dur="1" fill="hold">
                                          <p:stCondLst>
                                            <p:cond delay="0"/>
                                          </p:stCondLst>
                                        </p:cTn>
                                        <p:tgtEl>
                                          <p:spTgt spid="73773"/>
                                        </p:tgtEl>
                                        <p:attrNameLst>
                                          <p:attrName>style.visibility</p:attrName>
                                        </p:attrNameLst>
                                      </p:cBhvr>
                                      <p:to>
                                        <p:strVal val="visible"/>
                                      </p:to>
                                    </p:set>
                                    <p:animEffect transition="in" filter="wipe(up)">
                                      <p:cBhvr>
                                        <p:cTn id="23" dur="500"/>
                                        <p:tgtEl>
                                          <p:spTgt spid="7377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73779"/>
                                        </p:tgtEl>
                                        <p:attrNameLst>
                                          <p:attrName>style.visibility</p:attrName>
                                        </p:attrNameLst>
                                      </p:cBhvr>
                                      <p:to>
                                        <p:strVal val="visible"/>
                                      </p:to>
                                    </p:set>
                                    <p:animEffect transition="in" filter="wipe(up)">
                                      <p:cBhvr>
                                        <p:cTn id="28" dur="500"/>
                                        <p:tgtEl>
                                          <p:spTgt spid="73779"/>
                                        </p:tgtEl>
                                      </p:cBhvr>
                                    </p:animEffect>
                                  </p:childTnLst>
                                </p:cTn>
                              </p:par>
                            </p:childTnLst>
                          </p:cTn>
                        </p:par>
                        <p:par>
                          <p:cTn id="29" fill="hold" nodeType="afterGroup">
                            <p:stCondLst>
                              <p:cond delay="500"/>
                            </p:stCondLst>
                            <p:childTnLst>
                              <p:par>
                                <p:cTn id="30" presetID="22" presetClass="entr" presetSubtype="1" fill="hold" grpId="0" nodeType="afterEffect">
                                  <p:stCondLst>
                                    <p:cond delay="0"/>
                                  </p:stCondLst>
                                  <p:childTnLst>
                                    <p:set>
                                      <p:cBhvr>
                                        <p:cTn id="31" dur="1" fill="hold">
                                          <p:stCondLst>
                                            <p:cond delay="0"/>
                                          </p:stCondLst>
                                        </p:cTn>
                                        <p:tgtEl>
                                          <p:spTgt spid="73778"/>
                                        </p:tgtEl>
                                        <p:attrNameLst>
                                          <p:attrName>style.visibility</p:attrName>
                                        </p:attrNameLst>
                                      </p:cBhvr>
                                      <p:to>
                                        <p:strVal val="visible"/>
                                      </p:to>
                                    </p:set>
                                    <p:animEffect transition="in" filter="wipe(up)">
                                      <p:cBhvr>
                                        <p:cTn id="32" dur="500"/>
                                        <p:tgtEl>
                                          <p:spTgt spid="73778"/>
                                        </p:tgtEl>
                                      </p:cBhvr>
                                    </p:animEffect>
                                  </p:childTnLst>
                                </p:cTn>
                              </p:par>
                            </p:childTnLst>
                          </p:cTn>
                        </p:par>
                        <p:par>
                          <p:cTn id="33" fill="hold" nodeType="afterGroup">
                            <p:stCondLst>
                              <p:cond delay="1000"/>
                            </p:stCondLst>
                            <p:childTnLst>
                              <p:par>
                                <p:cTn id="34" presetID="22" presetClass="entr" presetSubtype="1" fill="hold" grpId="0" nodeType="afterEffect">
                                  <p:stCondLst>
                                    <p:cond delay="0"/>
                                  </p:stCondLst>
                                  <p:childTnLst>
                                    <p:set>
                                      <p:cBhvr>
                                        <p:cTn id="35" dur="1" fill="hold">
                                          <p:stCondLst>
                                            <p:cond delay="0"/>
                                          </p:stCondLst>
                                        </p:cTn>
                                        <p:tgtEl>
                                          <p:spTgt spid="73774"/>
                                        </p:tgtEl>
                                        <p:attrNameLst>
                                          <p:attrName>style.visibility</p:attrName>
                                        </p:attrNameLst>
                                      </p:cBhvr>
                                      <p:to>
                                        <p:strVal val="visible"/>
                                      </p:to>
                                    </p:set>
                                    <p:animEffect transition="in" filter="wipe(up)">
                                      <p:cBhvr>
                                        <p:cTn id="36" dur="500"/>
                                        <p:tgtEl>
                                          <p:spTgt spid="73774"/>
                                        </p:tgtEl>
                                      </p:cBhvr>
                                    </p:animEffect>
                                  </p:childTnLst>
                                </p:cTn>
                              </p:par>
                            </p:childTnLst>
                          </p:cTn>
                        </p:par>
                        <p:par>
                          <p:cTn id="37" fill="hold" nodeType="afterGroup">
                            <p:stCondLst>
                              <p:cond delay="1500"/>
                            </p:stCondLst>
                            <p:childTnLst>
                              <p:par>
                                <p:cTn id="38" presetID="4" presetClass="entr" presetSubtype="32" fill="hold" nodeType="afterEffect">
                                  <p:stCondLst>
                                    <p:cond delay="0"/>
                                  </p:stCondLst>
                                  <p:childTnLst>
                                    <p:set>
                                      <p:cBhvr>
                                        <p:cTn id="39" dur="1" fill="hold">
                                          <p:stCondLst>
                                            <p:cond delay="0"/>
                                          </p:stCondLst>
                                        </p:cTn>
                                        <p:tgtEl>
                                          <p:spTgt spid="73781"/>
                                        </p:tgtEl>
                                        <p:attrNameLst>
                                          <p:attrName>style.visibility</p:attrName>
                                        </p:attrNameLst>
                                      </p:cBhvr>
                                      <p:to>
                                        <p:strVal val="visible"/>
                                      </p:to>
                                    </p:set>
                                    <p:animEffect transition="in" filter="box(out)">
                                      <p:cBhvr>
                                        <p:cTn id="40" dur="500"/>
                                        <p:tgtEl>
                                          <p:spTgt spid="73781"/>
                                        </p:tgtEl>
                                      </p:cBhvr>
                                    </p:animEffect>
                                  </p:childTnLst>
                                </p:cTn>
                              </p:par>
                            </p:childTnLst>
                          </p:cTn>
                        </p:par>
                        <p:par>
                          <p:cTn id="41" fill="hold" nodeType="afterGroup">
                            <p:stCondLst>
                              <p:cond delay="2000"/>
                            </p:stCondLst>
                            <p:childTnLst>
                              <p:par>
                                <p:cTn id="42" presetID="22" presetClass="entr" presetSubtype="1" fill="hold" grpId="0" nodeType="afterEffect">
                                  <p:stCondLst>
                                    <p:cond delay="0"/>
                                  </p:stCondLst>
                                  <p:childTnLst>
                                    <p:set>
                                      <p:cBhvr>
                                        <p:cTn id="43" dur="1" fill="hold">
                                          <p:stCondLst>
                                            <p:cond delay="0"/>
                                          </p:stCondLst>
                                        </p:cTn>
                                        <p:tgtEl>
                                          <p:spTgt spid="73777"/>
                                        </p:tgtEl>
                                        <p:attrNameLst>
                                          <p:attrName>style.visibility</p:attrName>
                                        </p:attrNameLst>
                                      </p:cBhvr>
                                      <p:to>
                                        <p:strVal val="visible"/>
                                      </p:to>
                                    </p:set>
                                    <p:animEffect transition="in" filter="wipe(up)">
                                      <p:cBhvr>
                                        <p:cTn id="44" dur="500"/>
                                        <p:tgtEl>
                                          <p:spTgt spid="73777"/>
                                        </p:tgtEl>
                                      </p:cBhvr>
                                    </p:animEffect>
                                  </p:childTnLst>
                                </p:cTn>
                              </p:par>
                            </p:childTnLst>
                          </p:cTn>
                        </p:par>
                        <p:par>
                          <p:cTn id="45" fill="hold" nodeType="afterGroup">
                            <p:stCondLst>
                              <p:cond delay="2500"/>
                            </p:stCondLst>
                            <p:childTnLst>
                              <p:par>
                                <p:cTn id="46" presetID="22" presetClass="entr" presetSubtype="1" fill="hold" grpId="0" nodeType="afterEffect">
                                  <p:stCondLst>
                                    <p:cond delay="0"/>
                                  </p:stCondLst>
                                  <p:childTnLst>
                                    <p:set>
                                      <p:cBhvr>
                                        <p:cTn id="47" dur="1" fill="hold">
                                          <p:stCondLst>
                                            <p:cond delay="0"/>
                                          </p:stCondLst>
                                        </p:cTn>
                                        <p:tgtEl>
                                          <p:spTgt spid="73775"/>
                                        </p:tgtEl>
                                        <p:attrNameLst>
                                          <p:attrName>style.visibility</p:attrName>
                                        </p:attrNameLst>
                                      </p:cBhvr>
                                      <p:to>
                                        <p:strVal val="visible"/>
                                      </p:to>
                                    </p:set>
                                    <p:animEffect transition="in" filter="wipe(up)">
                                      <p:cBhvr>
                                        <p:cTn id="48" dur="500"/>
                                        <p:tgtEl>
                                          <p:spTgt spid="73775"/>
                                        </p:tgtEl>
                                      </p:cBhvr>
                                    </p:animEffect>
                                  </p:childTnLst>
                                </p:cTn>
                              </p:par>
                            </p:childTnLst>
                          </p:cTn>
                        </p:par>
                        <p:par>
                          <p:cTn id="49" fill="hold" nodeType="afterGroup">
                            <p:stCondLst>
                              <p:cond delay="3000"/>
                            </p:stCondLst>
                            <p:childTnLst>
                              <p:par>
                                <p:cTn id="50" presetID="4" presetClass="entr" presetSubtype="32" fill="hold" nodeType="afterEffect">
                                  <p:stCondLst>
                                    <p:cond delay="0"/>
                                  </p:stCondLst>
                                  <p:childTnLst>
                                    <p:set>
                                      <p:cBhvr>
                                        <p:cTn id="51" dur="1" fill="hold">
                                          <p:stCondLst>
                                            <p:cond delay="0"/>
                                          </p:stCondLst>
                                        </p:cTn>
                                        <p:tgtEl>
                                          <p:spTgt spid="73782"/>
                                        </p:tgtEl>
                                        <p:attrNameLst>
                                          <p:attrName>style.visibility</p:attrName>
                                        </p:attrNameLst>
                                      </p:cBhvr>
                                      <p:to>
                                        <p:strVal val="visible"/>
                                      </p:to>
                                    </p:set>
                                    <p:animEffect transition="in" filter="box(out)">
                                      <p:cBhvr>
                                        <p:cTn id="52" dur="500"/>
                                        <p:tgtEl>
                                          <p:spTgt spid="7378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xit" presetSubtype="16" fill="hold" nodeType="clickEffect">
                                  <p:stCondLst>
                                    <p:cond delay="0"/>
                                  </p:stCondLst>
                                  <p:childTnLst>
                                    <p:animEffect transition="out" filter="box(in)">
                                      <p:cBhvr>
                                        <p:cTn id="56" dur="500"/>
                                        <p:tgtEl>
                                          <p:spTgt spid="73782"/>
                                        </p:tgtEl>
                                      </p:cBhvr>
                                    </p:animEffect>
                                    <p:set>
                                      <p:cBhvr>
                                        <p:cTn id="57" dur="1" fill="hold">
                                          <p:stCondLst>
                                            <p:cond delay="499"/>
                                          </p:stCondLst>
                                        </p:cTn>
                                        <p:tgtEl>
                                          <p:spTgt spid="73782"/>
                                        </p:tgtEl>
                                        <p:attrNameLst>
                                          <p:attrName>style.visibility</p:attrName>
                                        </p:attrNameLst>
                                      </p:cBhvr>
                                      <p:to>
                                        <p:strVal val="hidden"/>
                                      </p:to>
                                    </p:set>
                                  </p:childTnLst>
                                </p:cTn>
                              </p:par>
                              <p:par>
                                <p:cTn id="58" presetID="4" presetClass="exit" presetSubtype="16" fill="hold" nodeType="withEffect">
                                  <p:stCondLst>
                                    <p:cond delay="0"/>
                                  </p:stCondLst>
                                  <p:childTnLst>
                                    <p:animEffect transition="out" filter="box(in)">
                                      <p:cBhvr>
                                        <p:cTn id="59" dur="500"/>
                                        <p:tgtEl>
                                          <p:spTgt spid="73781"/>
                                        </p:tgtEl>
                                      </p:cBhvr>
                                    </p:animEffect>
                                    <p:set>
                                      <p:cBhvr>
                                        <p:cTn id="60" dur="1" fill="hold">
                                          <p:stCondLst>
                                            <p:cond delay="499"/>
                                          </p:stCondLst>
                                        </p:cTn>
                                        <p:tgtEl>
                                          <p:spTgt spid="73781"/>
                                        </p:tgtEl>
                                        <p:attrNameLst>
                                          <p:attrName>style.visibility</p:attrName>
                                        </p:attrNameLst>
                                      </p:cBhvr>
                                      <p:to>
                                        <p:strVal val="hidden"/>
                                      </p:to>
                                    </p:set>
                                  </p:childTnLst>
                                </p:cTn>
                              </p:par>
                            </p:childTnLst>
                          </p:cTn>
                        </p:par>
                        <p:par>
                          <p:cTn id="61" fill="hold" nodeType="afterGroup">
                            <p:stCondLst>
                              <p:cond delay="500"/>
                            </p:stCondLst>
                            <p:childTnLst>
                              <p:par>
                                <p:cTn id="62" presetID="4" presetClass="entr" presetSubtype="16" fill="hold" nodeType="afterEffect">
                                  <p:stCondLst>
                                    <p:cond delay="0"/>
                                  </p:stCondLst>
                                  <p:childTnLst>
                                    <p:set>
                                      <p:cBhvr>
                                        <p:cTn id="63" dur="1" fill="hold">
                                          <p:stCondLst>
                                            <p:cond delay="0"/>
                                          </p:stCondLst>
                                        </p:cTn>
                                        <p:tgtEl>
                                          <p:spTgt spid="73787"/>
                                        </p:tgtEl>
                                        <p:attrNameLst>
                                          <p:attrName>style.visibility</p:attrName>
                                        </p:attrNameLst>
                                      </p:cBhvr>
                                      <p:to>
                                        <p:strVal val="visible"/>
                                      </p:to>
                                    </p:set>
                                    <p:animEffect transition="in" filter="box(in)">
                                      <p:cBhvr>
                                        <p:cTn id="64" dur="500"/>
                                        <p:tgtEl>
                                          <p:spTgt spid="7378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4" presetClass="exit" presetSubtype="16" fill="hold" nodeType="clickEffect">
                                  <p:stCondLst>
                                    <p:cond delay="0"/>
                                  </p:stCondLst>
                                  <p:childTnLst>
                                    <p:animEffect transition="out" filter="box(in)">
                                      <p:cBhvr>
                                        <p:cTn id="68" dur="500"/>
                                        <p:tgtEl>
                                          <p:spTgt spid="73787"/>
                                        </p:tgtEl>
                                      </p:cBhvr>
                                    </p:animEffect>
                                    <p:set>
                                      <p:cBhvr>
                                        <p:cTn id="69" dur="1" fill="hold">
                                          <p:stCondLst>
                                            <p:cond delay="499"/>
                                          </p:stCondLst>
                                        </p:cTn>
                                        <p:tgtEl>
                                          <p:spTgt spid="737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nimBg="1"/>
      <p:bldP spid="73732" grpId="1" animBg="1"/>
      <p:bldP spid="73773" grpId="0" animBg="1"/>
      <p:bldP spid="73774" grpId="0" animBg="1"/>
      <p:bldP spid="73775" grpId="0" animBg="1"/>
      <p:bldP spid="73777" grpId="0" animBg="1"/>
      <p:bldP spid="73778" grpId="0" animBg="1"/>
      <p:bldP spid="73779"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7"/>
          <p:cNvSpPr>
            <a:spLocks noChangeArrowheads="1"/>
          </p:cNvSpPr>
          <p:nvPr/>
        </p:nvSpPr>
        <p:spPr bwMode="auto">
          <a:xfrm>
            <a:off x="7893050" y="4191000"/>
            <a:ext cx="1295400" cy="1676400"/>
          </a:xfrm>
          <a:prstGeom prst="ellipse">
            <a:avLst/>
          </a:prstGeom>
          <a:solidFill>
            <a:srgbClr val="FFFF99"/>
          </a:solidFill>
          <a:ln w="9525">
            <a:noFill/>
            <a:round/>
            <a:headEnd/>
            <a:tailEnd/>
          </a:ln>
          <a:effectLst>
            <a:glow rad="228600">
              <a:schemeClr val="accent6">
                <a:satMod val="175000"/>
                <a:alpha val="40000"/>
              </a:schemeClr>
            </a:glow>
          </a:effectLst>
          <a:scene3d>
            <a:camera prst="orthographicFront">
              <a:rot lat="0" lon="0" rev="0"/>
            </a:camera>
            <a:lightRig rig="chilly" dir="t">
              <a:rot lat="0" lon="0" rev="18480000"/>
            </a:lightRig>
          </a:scene3d>
          <a:sp3d prstMaterial="clear">
            <a:bevelT h="63500"/>
          </a:sp3d>
        </p:spPr>
        <p:txBody>
          <a:bodyPr wrap="none" anchor="ctr"/>
          <a:lstStyle/>
          <a:p>
            <a:pPr>
              <a:defRPr/>
            </a:pPr>
            <a:endParaRPr lang="vi-VN" b="1"/>
          </a:p>
        </p:txBody>
      </p:sp>
      <p:sp>
        <p:nvSpPr>
          <p:cNvPr id="92163" name="Rectangle 2"/>
          <p:cNvSpPr>
            <a:spLocks noGrp="1" noChangeArrowheads="1"/>
          </p:cNvSpPr>
          <p:nvPr>
            <p:ph type="title" sz="quarter"/>
          </p:nvPr>
        </p:nvSpPr>
        <p:spPr>
          <a:xfrm>
            <a:off x="1828801" y="171451"/>
            <a:ext cx="7796214" cy="593725"/>
          </a:xfrm>
          <a:solidFill>
            <a:srgbClr val="0000FF"/>
          </a:solidFill>
        </p:spPr>
        <p:txBody>
          <a:bodyPr/>
          <a:lstStyle/>
          <a:p>
            <a:pPr algn="ctr" defTabSz="717550"/>
            <a:r>
              <a:rPr lang="en-US" sz="2400" dirty="0" err="1">
                <a:solidFill>
                  <a:schemeClr val="bg1"/>
                </a:solidFill>
              </a:rPr>
              <a:t>Hai</a:t>
            </a:r>
            <a:r>
              <a:rPr lang="en-US" sz="2400" dirty="0">
                <a:solidFill>
                  <a:schemeClr val="bg1"/>
                </a:solidFill>
              </a:rPr>
              <a:t> </a:t>
            </a:r>
            <a:r>
              <a:rPr lang="en-US" sz="2400" dirty="0" err="1">
                <a:solidFill>
                  <a:schemeClr val="bg1"/>
                </a:solidFill>
              </a:rPr>
              <a:t>thuộc</a:t>
            </a:r>
            <a:r>
              <a:rPr lang="en-US" sz="2400" dirty="0">
                <a:solidFill>
                  <a:schemeClr val="bg1"/>
                </a:solidFill>
              </a:rPr>
              <a:t> </a:t>
            </a:r>
            <a:r>
              <a:rPr lang="en-US" sz="2400" dirty="0" err="1">
                <a:solidFill>
                  <a:schemeClr val="bg1"/>
                </a:solidFill>
              </a:rPr>
              <a:t>tính</a:t>
            </a:r>
            <a:r>
              <a:rPr lang="en-US" sz="2400" dirty="0">
                <a:solidFill>
                  <a:schemeClr val="bg1"/>
                </a:solidFill>
              </a:rPr>
              <a:t> </a:t>
            </a:r>
            <a:r>
              <a:rPr lang="en-US" sz="2400" dirty="0" err="1">
                <a:solidFill>
                  <a:schemeClr val="bg1"/>
                </a:solidFill>
              </a:rPr>
              <a:t>của</a:t>
            </a:r>
            <a:r>
              <a:rPr lang="en-US" sz="2400" dirty="0">
                <a:solidFill>
                  <a:schemeClr val="bg1"/>
                </a:solidFill>
              </a:rPr>
              <a:t> h</a:t>
            </a:r>
            <a:r>
              <a:rPr lang="vi-VN" sz="2400" dirty="0">
                <a:solidFill>
                  <a:schemeClr val="bg1"/>
                </a:solidFill>
              </a:rPr>
              <a:t>àng hoá sức lao động</a:t>
            </a:r>
          </a:p>
        </p:txBody>
      </p:sp>
      <p:sp>
        <p:nvSpPr>
          <p:cNvPr id="5" name="Text Box 8"/>
          <p:cNvSpPr txBox="1">
            <a:spLocks noChangeArrowheads="1"/>
          </p:cNvSpPr>
          <p:nvPr/>
        </p:nvSpPr>
        <p:spPr bwMode="auto">
          <a:xfrm>
            <a:off x="1056068" y="1336675"/>
            <a:ext cx="5646357" cy="1323439"/>
          </a:xfrm>
          <a:prstGeom prst="rect">
            <a:avLst/>
          </a:prstGeom>
          <a:solidFill>
            <a:srgbClr val="008000"/>
          </a:solidFill>
          <a:ln w="19050">
            <a:solidFill>
              <a:srgbClr val="D60093"/>
            </a:solidFill>
            <a:miter lim="800000"/>
            <a:headEnd/>
            <a:tailEnd/>
          </a:ln>
        </p:spPr>
        <p:txBody>
          <a:bodyPr wrap="square">
            <a:spAutoFit/>
          </a:bodyPr>
          <a:lstStyle/>
          <a:p>
            <a:pPr algn="just" eaLnBrk="1" hangingPunct="1">
              <a:defRPr/>
            </a:pPr>
            <a:r>
              <a:rPr lang="en-US" sz="2000" dirty="0" err="1">
                <a:solidFill>
                  <a:schemeClr val="bg1"/>
                </a:solidFill>
              </a:rPr>
              <a:t>Là</a:t>
            </a:r>
            <a:r>
              <a:rPr lang="en-US" sz="2000" dirty="0">
                <a:solidFill>
                  <a:schemeClr val="bg1"/>
                </a:solidFill>
              </a:rPr>
              <a:t> </a:t>
            </a:r>
            <a:r>
              <a:rPr lang="en-US" sz="2000" b="1" dirty="0">
                <a:solidFill>
                  <a:schemeClr val="bg1"/>
                </a:solidFill>
              </a:rPr>
              <a:t>t</a:t>
            </a:r>
            <a:r>
              <a:rPr lang="vi-VN" sz="2000" b="1" dirty="0">
                <a:solidFill>
                  <a:schemeClr val="bg1"/>
                </a:solidFill>
              </a:rPr>
              <a:t>hời gian lao động xã hội cần</a:t>
            </a:r>
            <a:r>
              <a:rPr lang="vi-VN" sz="2000" dirty="0">
                <a:solidFill>
                  <a:schemeClr val="bg1"/>
                </a:solidFill>
              </a:rPr>
              <a:t> thiết để sản xuất và</a:t>
            </a:r>
            <a:r>
              <a:rPr lang="en-US" sz="2000" dirty="0">
                <a:solidFill>
                  <a:schemeClr val="bg1"/>
                </a:solidFill>
              </a:rPr>
              <a:t> t</a:t>
            </a:r>
            <a:r>
              <a:rPr lang="vi-VN" sz="2000" dirty="0">
                <a:solidFill>
                  <a:schemeClr val="bg1"/>
                </a:solidFill>
              </a:rPr>
              <a:t>ái sản xuất ra sức lao động quyết định -&gt; </a:t>
            </a:r>
            <a:r>
              <a:rPr lang="en-US" sz="2000" dirty="0" err="1">
                <a:solidFill>
                  <a:schemeClr val="bg1"/>
                </a:solidFill>
              </a:rPr>
              <a:t>Được</a:t>
            </a:r>
            <a:r>
              <a:rPr lang="en-US" sz="2000" dirty="0">
                <a:solidFill>
                  <a:schemeClr val="bg1"/>
                </a:solidFill>
              </a:rPr>
              <a:t> </a:t>
            </a:r>
            <a:r>
              <a:rPr lang="en-US" sz="2000" dirty="0" err="1">
                <a:solidFill>
                  <a:schemeClr val="bg1"/>
                </a:solidFill>
              </a:rPr>
              <a:t>xác</a:t>
            </a:r>
            <a:r>
              <a:rPr lang="en-US" sz="2000" dirty="0">
                <a:solidFill>
                  <a:schemeClr val="bg1"/>
                </a:solidFill>
              </a:rPr>
              <a:t> </a:t>
            </a:r>
            <a:r>
              <a:rPr lang="en-US" sz="2000" dirty="0" err="1">
                <a:solidFill>
                  <a:schemeClr val="bg1"/>
                </a:solidFill>
              </a:rPr>
              <a:t>định</a:t>
            </a:r>
            <a:r>
              <a:rPr lang="en-US" sz="2000" dirty="0">
                <a:solidFill>
                  <a:schemeClr val="bg1"/>
                </a:solidFill>
              </a:rPr>
              <a:t> </a:t>
            </a:r>
            <a:r>
              <a:rPr lang="en-US" sz="2000" dirty="0" err="1">
                <a:solidFill>
                  <a:schemeClr val="bg1"/>
                </a:solidFill>
              </a:rPr>
              <a:t>bằng</a:t>
            </a:r>
            <a:r>
              <a:rPr lang="en-US" sz="2000" dirty="0">
                <a:solidFill>
                  <a:schemeClr val="bg1"/>
                </a:solidFill>
              </a:rPr>
              <a:t> </a:t>
            </a:r>
            <a:r>
              <a:rPr lang="en-US" sz="2000" b="1" u="sng" dirty="0" err="1">
                <a:solidFill>
                  <a:schemeClr val="bg1"/>
                </a:solidFill>
              </a:rPr>
              <a:t>toàn</a:t>
            </a:r>
            <a:r>
              <a:rPr lang="en-US" sz="2000" b="1" u="sng" dirty="0">
                <a:solidFill>
                  <a:schemeClr val="bg1"/>
                </a:solidFill>
              </a:rPr>
              <a:t> </a:t>
            </a:r>
            <a:r>
              <a:rPr lang="en-US" sz="2000" b="1" u="sng" dirty="0" err="1">
                <a:solidFill>
                  <a:schemeClr val="bg1"/>
                </a:solidFill>
              </a:rPr>
              <a:t>bộ</a:t>
            </a:r>
            <a:r>
              <a:rPr lang="en-US" sz="2000" b="1" u="sng" dirty="0">
                <a:solidFill>
                  <a:schemeClr val="bg1"/>
                </a:solidFill>
              </a:rPr>
              <a:t> g</a:t>
            </a:r>
            <a:r>
              <a:rPr lang="vi-VN" sz="2000" b="1" u="sng" dirty="0">
                <a:solidFill>
                  <a:schemeClr val="bg1"/>
                </a:solidFill>
              </a:rPr>
              <a:t>iá trị tư liệu sinh hoạt </a:t>
            </a:r>
            <a:r>
              <a:rPr lang="vi-VN" sz="2000" dirty="0">
                <a:solidFill>
                  <a:schemeClr val="bg1"/>
                </a:solidFill>
              </a:rPr>
              <a:t>(vật chất, tinh thần) cần thiết</a:t>
            </a:r>
            <a:r>
              <a:rPr lang="en-US" sz="2000" dirty="0">
                <a:solidFill>
                  <a:schemeClr val="bg1"/>
                </a:solidFill>
              </a:rPr>
              <a:t>.</a:t>
            </a:r>
            <a:endParaRPr lang="vi-VN" sz="2000" dirty="0">
              <a:solidFill>
                <a:schemeClr val="bg1"/>
              </a:solidFill>
            </a:endParaRPr>
          </a:p>
        </p:txBody>
      </p:sp>
      <p:sp>
        <p:nvSpPr>
          <p:cNvPr id="6" name="Text Box 9"/>
          <p:cNvSpPr txBox="1">
            <a:spLocks noChangeArrowheads="1"/>
          </p:cNvSpPr>
          <p:nvPr/>
        </p:nvSpPr>
        <p:spPr bwMode="auto">
          <a:xfrm>
            <a:off x="1056068" y="4160838"/>
            <a:ext cx="5646358" cy="1323439"/>
          </a:xfrm>
          <a:prstGeom prst="rect">
            <a:avLst/>
          </a:prstGeom>
          <a:solidFill>
            <a:srgbClr val="008000"/>
          </a:solidFill>
          <a:ln w="19050">
            <a:solidFill>
              <a:srgbClr val="D60093"/>
            </a:solidFill>
            <a:miter lim="800000"/>
            <a:headEnd/>
            <a:tailEnd/>
          </a:ln>
        </p:spPr>
        <p:txBody>
          <a:bodyPr wrap="square">
            <a:spAutoFit/>
          </a:bodyPr>
          <a:lstStyle/>
          <a:p>
            <a:pPr eaLnBrk="1" hangingPunct="1">
              <a:defRPr/>
            </a:pPr>
            <a:r>
              <a:rPr lang="vi-VN" sz="2000" dirty="0">
                <a:solidFill>
                  <a:schemeClr val="bg1"/>
                </a:solidFill>
                <a:latin typeface="Arial" charset="0"/>
              </a:rPr>
              <a:t>Thể hiện trong quá trình lao động</a:t>
            </a:r>
            <a:r>
              <a:rPr lang="en-US" sz="2000" dirty="0">
                <a:solidFill>
                  <a:schemeClr val="bg1"/>
                </a:solidFill>
                <a:latin typeface="Arial" charset="0"/>
              </a:rPr>
              <a:t>,</a:t>
            </a:r>
            <a:r>
              <a:rPr lang="vi-VN" sz="2000" dirty="0">
                <a:solidFill>
                  <a:schemeClr val="bg1"/>
                </a:solidFill>
                <a:latin typeface="Arial" charset="0"/>
              </a:rPr>
              <a:t> </a:t>
            </a:r>
            <a:r>
              <a:rPr lang="en-US" sz="2000" dirty="0" err="1">
                <a:solidFill>
                  <a:schemeClr val="bg1"/>
                </a:solidFill>
                <a:latin typeface="Arial" charset="0"/>
              </a:rPr>
              <a:t>có</a:t>
            </a:r>
            <a:r>
              <a:rPr lang="en-US" sz="2000" dirty="0">
                <a:solidFill>
                  <a:schemeClr val="bg1"/>
                </a:solidFill>
                <a:latin typeface="Arial" charset="0"/>
              </a:rPr>
              <a:t> </a:t>
            </a:r>
            <a:r>
              <a:rPr lang="en-US" sz="2000" dirty="0" err="1">
                <a:solidFill>
                  <a:schemeClr val="bg1"/>
                </a:solidFill>
                <a:latin typeface="Arial" charset="0"/>
              </a:rPr>
              <a:t>khả</a:t>
            </a:r>
            <a:r>
              <a:rPr lang="en-US" sz="2000" dirty="0">
                <a:solidFill>
                  <a:schemeClr val="bg1"/>
                </a:solidFill>
                <a:latin typeface="Arial" charset="0"/>
              </a:rPr>
              <a:t> </a:t>
            </a:r>
            <a:r>
              <a:rPr lang="en-US" sz="2000" dirty="0" err="1">
                <a:solidFill>
                  <a:schemeClr val="bg1"/>
                </a:solidFill>
                <a:latin typeface="Arial" charset="0"/>
              </a:rPr>
              <a:t>năng</a:t>
            </a:r>
            <a:r>
              <a:rPr lang="en-US" sz="2000" dirty="0">
                <a:solidFill>
                  <a:schemeClr val="bg1"/>
                </a:solidFill>
                <a:latin typeface="Arial" charset="0"/>
              </a:rPr>
              <a:t> </a:t>
            </a:r>
            <a:r>
              <a:rPr lang="en-US" sz="2000" b="1" u="sng" dirty="0" err="1">
                <a:solidFill>
                  <a:schemeClr val="bg1"/>
                </a:solidFill>
                <a:latin typeface="Arial" charset="0"/>
              </a:rPr>
              <a:t>tạo</a:t>
            </a:r>
            <a:r>
              <a:rPr lang="en-US" sz="2000" b="1" u="sng" dirty="0">
                <a:solidFill>
                  <a:schemeClr val="bg1"/>
                </a:solidFill>
                <a:latin typeface="Arial" charset="0"/>
              </a:rPr>
              <a:t> </a:t>
            </a:r>
            <a:r>
              <a:rPr lang="en-US" sz="2000" b="1" u="sng" dirty="0" err="1">
                <a:solidFill>
                  <a:schemeClr val="bg1"/>
                </a:solidFill>
                <a:latin typeface="Arial" charset="0"/>
              </a:rPr>
              <a:t>ra</a:t>
            </a:r>
            <a:r>
              <a:rPr lang="en-US" sz="2000" b="1" u="sng" dirty="0">
                <a:solidFill>
                  <a:schemeClr val="bg1"/>
                </a:solidFill>
                <a:latin typeface="Arial" charset="0"/>
              </a:rPr>
              <a:t> </a:t>
            </a:r>
            <a:r>
              <a:rPr lang="en-US" sz="2000" b="1" u="sng" dirty="0" err="1">
                <a:solidFill>
                  <a:schemeClr val="bg1"/>
                </a:solidFill>
                <a:latin typeface="Arial" charset="0"/>
              </a:rPr>
              <a:t>một</a:t>
            </a:r>
            <a:r>
              <a:rPr lang="en-US" sz="2000" b="1" u="sng" dirty="0">
                <a:solidFill>
                  <a:schemeClr val="bg1"/>
                </a:solidFill>
                <a:latin typeface="Arial" charset="0"/>
              </a:rPr>
              <a:t> </a:t>
            </a:r>
            <a:r>
              <a:rPr lang="en-US" sz="2000" b="1" u="sng" dirty="0" err="1">
                <a:solidFill>
                  <a:schemeClr val="bg1"/>
                </a:solidFill>
                <a:latin typeface="Arial" charset="0"/>
              </a:rPr>
              <a:t>lượng</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mới</a:t>
            </a:r>
            <a:r>
              <a:rPr lang="en-US" sz="2000" b="1" u="sng" dirty="0">
                <a:solidFill>
                  <a:schemeClr val="bg1"/>
                </a:solidFill>
                <a:latin typeface="Arial" charset="0"/>
              </a:rPr>
              <a:t> </a:t>
            </a:r>
            <a:r>
              <a:rPr lang="en-US" sz="2000" b="1" u="sng" dirty="0" err="1">
                <a:solidFill>
                  <a:schemeClr val="bg1"/>
                </a:solidFill>
                <a:latin typeface="Arial" charset="0"/>
              </a:rPr>
              <a:t>lớn</a:t>
            </a:r>
            <a:r>
              <a:rPr lang="en-US" sz="2000" b="1" u="sng" dirty="0">
                <a:solidFill>
                  <a:schemeClr val="bg1"/>
                </a:solidFill>
                <a:latin typeface="Arial" charset="0"/>
              </a:rPr>
              <a:t> </a:t>
            </a:r>
            <a:r>
              <a:rPr lang="en-US" sz="2000" b="1" u="sng" dirty="0" err="1">
                <a:solidFill>
                  <a:schemeClr val="bg1"/>
                </a:solidFill>
                <a:latin typeface="Arial" charset="0"/>
              </a:rPr>
              <a:t>hơn</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bản</a:t>
            </a:r>
            <a:r>
              <a:rPr lang="en-US" sz="2000" b="1" u="sng" dirty="0">
                <a:solidFill>
                  <a:schemeClr val="bg1"/>
                </a:solidFill>
                <a:latin typeface="Arial" charset="0"/>
              </a:rPr>
              <a:t> </a:t>
            </a:r>
            <a:r>
              <a:rPr lang="en-US" sz="2000" b="1" u="sng" dirty="0" err="1">
                <a:solidFill>
                  <a:schemeClr val="bg1"/>
                </a:solidFill>
                <a:latin typeface="Arial" charset="0"/>
              </a:rPr>
              <a:t>thân</a:t>
            </a:r>
            <a:r>
              <a:rPr lang="en-US" sz="2000" b="1" u="sng" dirty="0">
                <a:solidFill>
                  <a:schemeClr val="bg1"/>
                </a:solidFill>
                <a:latin typeface="Arial" charset="0"/>
              </a:rPr>
              <a:t> </a:t>
            </a:r>
            <a:r>
              <a:rPr lang="en-US" sz="2000" b="1" u="sng" dirty="0" err="1">
                <a:solidFill>
                  <a:schemeClr val="bg1"/>
                </a:solidFill>
                <a:latin typeface="Arial" charset="0"/>
              </a:rPr>
              <a:t>nó</a:t>
            </a:r>
            <a:r>
              <a:rPr lang="en-US" sz="2000" dirty="0">
                <a:solidFill>
                  <a:schemeClr val="bg1"/>
                </a:solidFill>
                <a:latin typeface="Arial" charset="0"/>
              </a:rPr>
              <a:t>. </a:t>
            </a:r>
            <a:r>
              <a:rPr lang="en-US" sz="2000" dirty="0" err="1">
                <a:solidFill>
                  <a:schemeClr val="bg1"/>
                </a:solidFill>
                <a:latin typeface="Arial" charset="0"/>
              </a:rPr>
              <a:t>Đó</a:t>
            </a:r>
            <a:r>
              <a:rPr lang="en-US" sz="2000" dirty="0">
                <a:solidFill>
                  <a:schemeClr val="bg1"/>
                </a:solidFill>
                <a:latin typeface="Arial" charset="0"/>
              </a:rPr>
              <a:t> </a:t>
            </a:r>
            <a:r>
              <a:rPr lang="en-US" sz="2000" dirty="0" err="1">
                <a:solidFill>
                  <a:schemeClr val="bg1"/>
                </a:solidFill>
                <a:latin typeface="Arial" charset="0"/>
              </a:rPr>
              <a:t>chính</a:t>
            </a:r>
            <a:r>
              <a:rPr lang="en-US" sz="2000" dirty="0">
                <a:solidFill>
                  <a:schemeClr val="bg1"/>
                </a:solidFill>
                <a:latin typeface="Arial" charset="0"/>
              </a:rPr>
              <a:t> </a:t>
            </a:r>
            <a:r>
              <a:rPr lang="en-US" sz="2000" dirty="0" err="1">
                <a:solidFill>
                  <a:schemeClr val="bg1"/>
                </a:solidFill>
                <a:latin typeface="Arial" charset="0"/>
              </a:rPr>
              <a:t>là</a:t>
            </a:r>
            <a:r>
              <a:rPr lang="en-US" sz="2000" dirty="0">
                <a:solidFill>
                  <a:schemeClr val="bg1"/>
                </a:solidFill>
                <a:latin typeface="Arial" charset="0"/>
              </a:rPr>
              <a:t> </a:t>
            </a:r>
            <a:r>
              <a:rPr lang="en-US" sz="2000" dirty="0" err="1">
                <a:solidFill>
                  <a:schemeClr val="bg1"/>
                </a:solidFill>
                <a:latin typeface="Arial" charset="0"/>
              </a:rPr>
              <a:t>nguồn</a:t>
            </a:r>
            <a:r>
              <a:rPr lang="en-US" sz="2000" dirty="0">
                <a:solidFill>
                  <a:schemeClr val="bg1"/>
                </a:solidFill>
                <a:latin typeface="Arial" charset="0"/>
              </a:rPr>
              <a:t> </a:t>
            </a:r>
            <a:r>
              <a:rPr lang="en-US" sz="2000" dirty="0" err="1">
                <a:solidFill>
                  <a:schemeClr val="bg1"/>
                </a:solidFill>
                <a:latin typeface="Arial" charset="0"/>
              </a:rPr>
              <a:t>gốc</a:t>
            </a:r>
            <a:r>
              <a:rPr lang="en-US" sz="2000" dirty="0">
                <a:solidFill>
                  <a:schemeClr val="bg1"/>
                </a:solidFill>
                <a:latin typeface="Arial" charset="0"/>
              </a:rPr>
              <a:t> </a:t>
            </a:r>
            <a:r>
              <a:rPr lang="en-US" sz="2000" dirty="0" err="1">
                <a:solidFill>
                  <a:schemeClr val="bg1"/>
                </a:solidFill>
                <a:latin typeface="Arial" charset="0"/>
              </a:rPr>
              <a:t>của</a:t>
            </a:r>
            <a:r>
              <a:rPr lang="en-US" sz="2000"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thặng</a:t>
            </a:r>
            <a:r>
              <a:rPr lang="en-US" sz="2000" b="1" u="sng" dirty="0">
                <a:solidFill>
                  <a:schemeClr val="bg1"/>
                </a:solidFill>
                <a:latin typeface="Arial" charset="0"/>
              </a:rPr>
              <a:t> </a:t>
            </a:r>
            <a:r>
              <a:rPr lang="en-US" sz="2000" b="1" u="sng" dirty="0" err="1">
                <a:solidFill>
                  <a:schemeClr val="bg1"/>
                </a:solidFill>
                <a:latin typeface="Arial" charset="0"/>
              </a:rPr>
              <a:t>dư</a:t>
            </a:r>
            <a:endParaRPr lang="vi-VN" sz="2000" b="1" u="sng" dirty="0">
              <a:solidFill>
                <a:schemeClr val="bg1"/>
              </a:solidFill>
            </a:endParaRPr>
          </a:p>
        </p:txBody>
      </p:sp>
      <p:sp>
        <p:nvSpPr>
          <p:cNvPr id="10" name="Text Box 22"/>
          <p:cNvSpPr txBox="1">
            <a:spLocks noChangeArrowheads="1"/>
          </p:cNvSpPr>
          <p:nvPr/>
        </p:nvSpPr>
        <p:spPr bwMode="auto">
          <a:xfrm>
            <a:off x="7893050" y="1320633"/>
            <a:ext cx="3672178" cy="400110"/>
          </a:xfrm>
          <a:prstGeom prst="rect">
            <a:avLst/>
          </a:prstGeom>
          <a:solidFill>
            <a:srgbClr val="996600"/>
          </a:solidFill>
          <a:ln w="9525">
            <a:noFill/>
            <a:miter lim="800000"/>
            <a:headEnd/>
            <a:tailEnd/>
          </a:ln>
        </p:spPr>
        <p:txBody>
          <a:bodyPr wrap="square">
            <a:spAutoFit/>
          </a:bodyPr>
          <a:lstStyle/>
          <a:p>
            <a:pPr eaLnBrk="1" hangingPunct="1">
              <a:defRPr/>
            </a:pPr>
            <a:r>
              <a:rPr lang="en-US" sz="2000" dirty="0" err="1">
                <a:solidFill>
                  <a:schemeClr val="bg1"/>
                </a:solidFill>
                <a:latin typeface="+mj-lt"/>
                <a:cs typeface="Times New Roman" pitchFamily="18" charset="0"/>
              </a:rPr>
              <a:t>Nuôi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nhân</a:t>
            </a:r>
            <a:endParaRPr lang="vi-VN" sz="2000" dirty="0">
              <a:solidFill>
                <a:schemeClr val="bg1"/>
              </a:solidFill>
              <a:latin typeface="+mj-lt"/>
              <a:cs typeface="Times New Roman" pitchFamily="18" charset="0"/>
            </a:endParaRPr>
          </a:p>
        </p:txBody>
      </p:sp>
      <p:sp>
        <p:nvSpPr>
          <p:cNvPr id="11" name="Text Box 23"/>
          <p:cNvSpPr txBox="1">
            <a:spLocks noChangeArrowheads="1"/>
          </p:cNvSpPr>
          <p:nvPr/>
        </p:nvSpPr>
        <p:spPr bwMode="auto">
          <a:xfrm>
            <a:off x="7921627" y="2799846"/>
            <a:ext cx="3643601" cy="400110"/>
          </a:xfrm>
          <a:prstGeom prst="rect">
            <a:avLst/>
          </a:prstGeom>
          <a:solidFill>
            <a:srgbClr val="FF0000"/>
          </a:solidFill>
          <a:ln w="9525">
            <a:noFill/>
            <a:miter lim="800000"/>
            <a:headEnd/>
            <a:tailEnd/>
          </a:ln>
        </p:spPr>
        <p:txBody>
          <a:bodyPr wrap="square">
            <a:spAutoFit/>
          </a:bodyPr>
          <a:lstStyle/>
          <a:p>
            <a:pPr eaLnBrk="1" hangingPunct="1">
              <a:defRPr/>
            </a:pPr>
            <a:r>
              <a:rPr lang="vi-VN" sz="2000" dirty="0">
                <a:solidFill>
                  <a:schemeClr val="bg1"/>
                </a:solidFill>
              </a:rPr>
              <a:t>Phí tổn đào tạo</a:t>
            </a:r>
          </a:p>
        </p:txBody>
      </p:sp>
      <p:sp>
        <p:nvSpPr>
          <p:cNvPr id="12" name="Text Box 24"/>
          <p:cNvSpPr txBox="1">
            <a:spLocks noChangeArrowheads="1"/>
          </p:cNvSpPr>
          <p:nvPr/>
        </p:nvSpPr>
        <p:spPr bwMode="auto">
          <a:xfrm>
            <a:off x="7894637" y="2016210"/>
            <a:ext cx="3670591" cy="400110"/>
          </a:xfrm>
          <a:prstGeom prst="rect">
            <a:avLst/>
          </a:prstGeom>
          <a:solidFill>
            <a:srgbClr val="800000"/>
          </a:solidFill>
          <a:ln w="9525">
            <a:noFill/>
            <a:miter lim="800000"/>
            <a:headEnd/>
            <a:tailEnd/>
          </a:ln>
        </p:spPr>
        <p:txBody>
          <a:bodyPr wrap="square">
            <a:spAutoFit/>
          </a:bodyPr>
          <a:lstStyle/>
          <a:p>
            <a:pPr eaLnBrk="1" hangingPunct="1">
              <a:defRPr/>
            </a:pPr>
            <a:r>
              <a:rPr lang="en-US" sz="2000" dirty="0" err="1">
                <a:solidFill>
                  <a:schemeClr val="bg1"/>
                </a:solidFill>
              </a:rPr>
              <a:t>Nuôi</a:t>
            </a:r>
            <a:r>
              <a:rPr lang="en-US" sz="2000" dirty="0">
                <a:solidFill>
                  <a:schemeClr val="bg1"/>
                </a:solidFill>
              </a:rPr>
              <a:t> </a:t>
            </a:r>
            <a:r>
              <a:rPr lang="en-US" sz="2000" dirty="0" err="1">
                <a:solidFill>
                  <a:schemeClr val="bg1"/>
                </a:solidFill>
              </a:rPr>
              <a:t>sống</a:t>
            </a:r>
            <a:r>
              <a:rPr lang="en-US" sz="2000" dirty="0">
                <a:solidFill>
                  <a:schemeClr val="bg1"/>
                </a:solidFill>
              </a:rPr>
              <a:t> </a:t>
            </a:r>
            <a:r>
              <a:rPr lang="en-US" sz="2000" dirty="0" err="1">
                <a:solidFill>
                  <a:schemeClr val="bg1"/>
                </a:solidFill>
              </a:rPr>
              <a:t>gia</a:t>
            </a:r>
            <a:r>
              <a:rPr lang="en-US" sz="2000" dirty="0">
                <a:solidFill>
                  <a:schemeClr val="bg1"/>
                </a:solidFill>
              </a:rPr>
              <a:t> </a:t>
            </a:r>
            <a:r>
              <a:rPr lang="en-US" sz="2000" dirty="0" err="1">
                <a:solidFill>
                  <a:schemeClr val="bg1"/>
                </a:solidFill>
              </a:rPr>
              <a:t>đình</a:t>
            </a:r>
            <a:r>
              <a:rPr lang="en-US" sz="2000" dirty="0">
                <a:solidFill>
                  <a:schemeClr val="bg1"/>
                </a:solidFill>
              </a:rPr>
              <a:t> </a:t>
            </a:r>
            <a:r>
              <a:rPr lang="vi-VN" sz="2000" dirty="0">
                <a:solidFill>
                  <a:schemeClr val="bg1"/>
                </a:solidFill>
              </a:rPr>
              <a:t>công nhân</a:t>
            </a:r>
          </a:p>
        </p:txBody>
      </p:sp>
      <p:pic>
        <p:nvPicPr>
          <p:cNvPr id="92169" name="Picture 29" descr="occ-workman3"/>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893050" y="4343400"/>
            <a:ext cx="1295400" cy="126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Box 14"/>
          <p:cNvSpPr txBox="1"/>
          <p:nvPr/>
        </p:nvSpPr>
        <p:spPr>
          <a:xfrm>
            <a:off x="2495500" y="869426"/>
            <a:ext cx="3276600" cy="369332"/>
          </a:xfrm>
          <a:prstGeom prst="rect">
            <a:avLst/>
          </a:prstGeom>
          <a:noFill/>
        </p:spPr>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SỨC LAO ĐỘNG</a:t>
            </a:r>
          </a:p>
        </p:txBody>
      </p:sp>
      <p:sp>
        <p:nvSpPr>
          <p:cNvPr id="16" name="TextBox 15"/>
          <p:cNvSpPr txBox="1"/>
          <p:nvPr/>
        </p:nvSpPr>
        <p:spPr>
          <a:xfrm>
            <a:off x="2943804" y="3277394"/>
            <a:ext cx="2971800" cy="457200"/>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SỬ DỤNG SỨC LAO ĐỘN</a:t>
            </a:r>
            <a:r>
              <a:rPr lang="vi-VN"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G</a:t>
            </a:r>
          </a:p>
        </p:txBody>
      </p:sp>
      <p:cxnSp>
        <p:nvCxnSpPr>
          <p:cNvPr id="4" name="Straight Arrow Connector 3"/>
          <p:cNvCxnSpPr>
            <a:stCxn id="5" idx="3"/>
            <a:endCxn id="10" idx="1"/>
          </p:cNvCxnSpPr>
          <p:nvPr/>
        </p:nvCxnSpPr>
        <p:spPr>
          <a:xfrm flipV="1">
            <a:off x="6702425" y="1520688"/>
            <a:ext cx="1190625" cy="4777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5" idx="3"/>
          </p:cNvCxnSpPr>
          <p:nvPr/>
        </p:nvCxnSpPr>
        <p:spPr>
          <a:xfrm>
            <a:off x="6702425" y="1998395"/>
            <a:ext cx="1190625" cy="9766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5" idx="3"/>
            <a:endCxn id="12" idx="1"/>
          </p:cNvCxnSpPr>
          <p:nvPr/>
        </p:nvCxnSpPr>
        <p:spPr>
          <a:xfrm>
            <a:off x="6702425" y="1998395"/>
            <a:ext cx="1192212" cy="2178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12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ox(in)">
                                      <p:cBhvr>
                                        <p:cTn id="12" dur="500"/>
                                        <p:tgtEl>
                                          <p:spTgt spid="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amond(in)">
                                      <p:cBhvr>
                                        <p:cTn id="17" dur="20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checkerboard(across)">
                                      <p:cBhvr>
                                        <p:cTn id="22" dur="500"/>
                                        <p:tgtEl>
                                          <p:spTgt spid="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1" grpId="0" animBg="1"/>
      <p:bldP spid="12"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238626" y="374650"/>
            <a:ext cx="4194175" cy="522288"/>
          </a:xfrm>
          <a:prstGeom prst="rect">
            <a:avLst/>
          </a:prstGeom>
        </p:spPr>
        <p:txBody>
          <a:bodyPr wrap="none">
            <a:spAutoFit/>
          </a:bodyPr>
          <a:lstStyle/>
          <a:p>
            <a:pPr algn="ctr">
              <a:defRPr/>
            </a:pPr>
            <a:r>
              <a:rPr lang="vi-VN" sz="2800" b="1" kern="0" dirty="0">
                <a:solidFill>
                  <a:srgbClr val="800000"/>
                </a:solidFill>
                <a:latin typeface="Arial" charset="0"/>
              </a:rPr>
              <a:t>GIÁ TRỊ THẶNG DƯ (m)</a:t>
            </a:r>
          </a:p>
        </p:txBody>
      </p:sp>
      <p:sp>
        <p:nvSpPr>
          <p:cNvPr id="6" name="Rectangle 5"/>
          <p:cNvSpPr>
            <a:spLocks noChangeArrowheads="1"/>
          </p:cNvSpPr>
          <p:nvPr/>
        </p:nvSpPr>
        <p:spPr bwMode="auto">
          <a:xfrm>
            <a:off x="940158" y="1212850"/>
            <a:ext cx="1058643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C00000"/>
                </a:solidFill>
              </a:rPr>
              <a:t>Giá</a:t>
            </a:r>
            <a:r>
              <a:rPr lang="en-US" altLang="en-US" sz="2400" b="1" dirty="0">
                <a:solidFill>
                  <a:srgbClr val="C00000"/>
                </a:solidFill>
              </a:rPr>
              <a:t> </a:t>
            </a:r>
            <a:r>
              <a:rPr lang="en-US" altLang="en-US" sz="2400" b="1" dirty="0" err="1">
                <a:solidFill>
                  <a:srgbClr val="C00000"/>
                </a:solidFill>
              </a:rPr>
              <a:t>trị</a:t>
            </a:r>
            <a:r>
              <a:rPr lang="en-US" altLang="en-US" sz="2400" b="1" dirty="0">
                <a:solidFill>
                  <a:srgbClr val="C00000"/>
                </a:solidFill>
              </a:rPr>
              <a:t> </a:t>
            </a:r>
            <a:r>
              <a:rPr lang="en-US" altLang="en-US" sz="2400" b="1" dirty="0" err="1">
                <a:solidFill>
                  <a:srgbClr val="C00000"/>
                </a:solidFill>
              </a:rPr>
              <a:t>thặng</a:t>
            </a:r>
            <a:r>
              <a:rPr lang="en-US" altLang="en-US" sz="2400" b="1" dirty="0">
                <a:solidFill>
                  <a:srgbClr val="C00000"/>
                </a:solidFill>
              </a:rPr>
              <a:t> </a:t>
            </a:r>
            <a:r>
              <a:rPr lang="en-US" altLang="en-US" sz="2400" b="1" dirty="0" err="1">
                <a:solidFill>
                  <a:srgbClr val="C00000"/>
                </a:solidFill>
              </a:rPr>
              <a:t>dư</a:t>
            </a:r>
            <a:r>
              <a:rPr lang="en-US" altLang="en-US" sz="2400" dirty="0">
                <a:solidFill>
                  <a:srgbClr val="000066"/>
                </a:solidFill>
              </a:rPr>
              <a:t> </a:t>
            </a:r>
            <a:r>
              <a:rPr lang="en-US" altLang="en-US" sz="2400" i="1" dirty="0">
                <a:solidFill>
                  <a:srgbClr val="000066"/>
                </a:solidFill>
              </a:rPr>
              <a:t>(</a:t>
            </a:r>
            <a:r>
              <a:rPr lang="en-US" altLang="en-US" sz="2400" i="1" dirty="0" err="1">
                <a:solidFill>
                  <a:srgbClr val="000066"/>
                </a:solidFill>
              </a:rPr>
              <a:t>ký</a:t>
            </a:r>
            <a:r>
              <a:rPr lang="en-US" altLang="en-US" sz="2400" i="1" dirty="0">
                <a:solidFill>
                  <a:srgbClr val="000066"/>
                </a:solidFill>
              </a:rPr>
              <a:t> </a:t>
            </a:r>
            <a:r>
              <a:rPr lang="en-US" altLang="en-US" sz="2400" i="1" dirty="0" err="1">
                <a:solidFill>
                  <a:srgbClr val="000066"/>
                </a:solidFill>
              </a:rPr>
              <a:t>hiệu</a:t>
            </a:r>
            <a:r>
              <a:rPr lang="en-US" altLang="en-US" sz="2400" i="1" dirty="0">
                <a:solidFill>
                  <a:srgbClr val="000066"/>
                </a:solidFill>
              </a:rPr>
              <a:t> </a:t>
            </a:r>
            <a:r>
              <a:rPr lang="en-US" altLang="en-US" sz="2400" i="1" dirty="0" err="1">
                <a:solidFill>
                  <a:srgbClr val="000066"/>
                </a:solidFill>
              </a:rPr>
              <a:t>là</a:t>
            </a:r>
            <a:r>
              <a:rPr lang="en-US" altLang="en-US" sz="2400" i="1" dirty="0">
                <a:solidFill>
                  <a:srgbClr val="000066"/>
                </a:solidFill>
              </a:rPr>
              <a:t> m)</a:t>
            </a:r>
            <a:r>
              <a:rPr lang="en-US" altLang="en-US" sz="2400" dirty="0">
                <a:solidFill>
                  <a:srgbClr val="000066"/>
                </a:solidFill>
              </a:rPr>
              <a:t> </a:t>
            </a:r>
            <a:r>
              <a:rPr lang="en-US" altLang="en-US" sz="2400" dirty="0" err="1">
                <a:solidFill>
                  <a:srgbClr val="000066"/>
                </a:solidFill>
              </a:rPr>
              <a:t>là</a:t>
            </a:r>
            <a:r>
              <a:rPr lang="en-US" altLang="en-US" sz="2400" dirty="0">
                <a:solidFill>
                  <a:srgbClr val="000066"/>
                </a:solidFill>
              </a:rPr>
              <a:t> </a:t>
            </a:r>
            <a:r>
              <a:rPr lang="en-US" altLang="en-US" sz="2400" dirty="0" err="1">
                <a:solidFill>
                  <a:srgbClr val="000066"/>
                </a:solidFill>
              </a:rPr>
              <a:t>phần</a:t>
            </a:r>
            <a:r>
              <a:rPr lang="en-US" altLang="en-US" sz="2400" dirty="0">
                <a:solidFill>
                  <a:srgbClr val="000066"/>
                </a:solidFill>
              </a:rPr>
              <a:t> </a:t>
            </a:r>
            <a:r>
              <a:rPr lang="en-US" altLang="en-US" sz="2400" b="1" dirty="0" err="1">
                <a:solidFill>
                  <a:srgbClr val="000066"/>
                </a:solidFill>
              </a:rPr>
              <a:t>giá</a:t>
            </a:r>
            <a:r>
              <a:rPr lang="en-US" altLang="en-US" sz="2400" b="1" dirty="0">
                <a:solidFill>
                  <a:srgbClr val="000066"/>
                </a:solidFill>
              </a:rPr>
              <a:t> </a:t>
            </a:r>
            <a:r>
              <a:rPr lang="en-US" altLang="en-US" sz="2400" b="1" dirty="0" err="1">
                <a:solidFill>
                  <a:srgbClr val="000066"/>
                </a:solidFill>
              </a:rPr>
              <a:t>trị</a:t>
            </a:r>
            <a:r>
              <a:rPr lang="en-US" altLang="en-US" sz="2400" b="1" dirty="0">
                <a:solidFill>
                  <a:srgbClr val="000066"/>
                </a:solidFill>
              </a:rPr>
              <a:t> </a:t>
            </a:r>
            <a:r>
              <a:rPr lang="en-US" altLang="en-US" sz="2400" b="1" dirty="0" err="1">
                <a:solidFill>
                  <a:srgbClr val="000066"/>
                </a:solidFill>
              </a:rPr>
              <a:t>mới</a:t>
            </a:r>
            <a:r>
              <a:rPr lang="en-US" altLang="en-US" sz="2400" b="1" dirty="0">
                <a:solidFill>
                  <a:srgbClr val="000066"/>
                </a:solidFill>
              </a:rPr>
              <a:t> </a:t>
            </a:r>
            <a:r>
              <a:rPr lang="en-US" altLang="en-US" sz="2400" b="1" dirty="0" err="1">
                <a:solidFill>
                  <a:srgbClr val="000066"/>
                </a:solidFill>
              </a:rPr>
              <a:t>dôi</a:t>
            </a:r>
            <a:r>
              <a:rPr lang="en-US" altLang="en-US" sz="2400" b="1" dirty="0">
                <a:solidFill>
                  <a:srgbClr val="000066"/>
                </a:solidFill>
              </a:rPr>
              <a:t> </a:t>
            </a:r>
            <a:r>
              <a:rPr lang="en-US" altLang="en-US" sz="2400" b="1" dirty="0" err="1">
                <a:solidFill>
                  <a:srgbClr val="000066"/>
                </a:solidFill>
              </a:rPr>
              <a:t>ra</a:t>
            </a:r>
            <a:r>
              <a:rPr lang="en-US" altLang="en-US" sz="2400" b="1" dirty="0">
                <a:solidFill>
                  <a:srgbClr val="000066"/>
                </a:solidFill>
              </a:rPr>
              <a:t> </a:t>
            </a:r>
            <a:r>
              <a:rPr lang="en-US" altLang="en-US" sz="2400" dirty="0" err="1">
                <a:solidFill>
                  <a:srgbClr val="000066"/>
                </a:solidFill>
              </a:rPr>
              <a:t>ngoài</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sức</a:t>
            </a:r>
            <a:r>
              <a:rPr lang="en-US" altLang="en-US" sz="2400" dirty="0">
                <a:solidFill>
                  <a:srgbClr val="000066"/>
                </a:solidFill>
              </a:rPr>
              <a:t> </a:t>
            </a:r>
            <a:r>
              <a:rPr lang="en-US" altLang="en-US" sz="2400" dirty="0" err="1">
                <a:solidFill>
                  <a:srgbClr val="000066"/>
                </a:solidFill>
              </a:rPr>
              <a:t>lao</a:t>
            </a:r>
            <a:r>
              <a:rPr lang="en-US" altLang="en-US" sz="2400" dirty="0">
                <a:solidFill>
                  <a:srgbClr val="000066"/>
                </a:solidFill>
              </a:rPr>
              <a:t> </a:t>
            </a:r>
            <a:r>
              <a:rPr lang="en-US" altLang="en-US" sz="2400" dirty="0" err="1">
                <a:solidFill>
                  <a:srgbClr val="000066"/>
                </a:solidFill>
              </a:rPr>
              <a:t>động</a:t>
            </a:r>
            <a:r>
              <a:rPr lang="en-US" altLang="en-US" sz="2400" dirty="0">
                <a:solidFill>
                  <a:srgbClr val="000066"/>
                </a:solidFill>
              </a:rPr>
              <a:t> do </a:t>
            </a:r>
            <a:r>
              <a:rPr lang="en-US" altLang="en-US" sz="2400" dirty="0" err="1">
                <a:solidFill>
                  <a:srgbClr val="000066"/>
                </a:solidFill>
              </a:rPr>
              <a:t>công</a:t>
            </a:r>
            <a:r>
              <a:rPr lang="en-US" altLang="en-US" sz="2400" dirty="0">
                <a:solidFill>
                  <a:srgbClr val="000066"/>
                </a:solidFill>
              </a:rPr>
              <a:t> </a:t>
            </a:r>
            <a:r>
              <a:rPr lang="en-US" altLang="en-US" sz="2400" dirty="0" err="1">
                <a:solidFill>
                  <a:srgbClr val="000066"/>
                </a:solidFill>
              </a:rPr>
              <a:t>nhân</a:t>
            </a:r>
            <a:r>
              <a:rPr lang="en-US" altLang="en-US" sz="2400" dirty="0">
                <a:solidFill>
                  <a:srgbClr val="000066"/>
                </a:solidFill>
              </a:rPr>
              <a:t> </a:t>
            </a:r>
            <a:r>
              <a:rPr lang="en-US" altLang="en-US" sz="2400" dirty="0" err="1">
                <a:solidFill>
                  <a:srgbClr val="000066"/>
                </a:solidFill>
              </a:rPr>
              <a:t>làm</a:t>
            </a:r>
            <a:r>
              <a:rPr lang="en-US" altLang="en-US" sz="2400" dirty="0">
                <a:solidFill>
                  <a:srgbClr val="000066"/>
                </a:solidFill>
              </a:rPr>
              <a:t> </a:t>
            </a:r>
            <a:r>
              <a:rPr lang="en-US" altLang="en-US" sz="2400" dirty="0" err="1">
                <a:solidFill>
                  <a:srgbClr val="000066"/>
                </a:solidFill>
              </a:rPr>
              <a:t>thuê</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000066"/>
                </a:solidFill>
              </a:rPr>
              <a:t>ra</a:t>
            </a:r>
            <a:r>
              <a:rPr lang="en-US" altLang="en-US" sz="2400" dirty="0">
                <a:solidFill>
                  <a:srgbClr val="000066"/>
                </a:solidFill>
              </a:rPr>
              <a:t> </a:t>
            </a:r>
            <a:r>
              <a:rPr lang="en-US" altLang="en-US" sz="2400" dirty="0" err="1">
                <a:solidFill>
                  <a:srgbClr val="000066"/>
                </a:solidFill>
              </a:rPr>
              <a:t>và</a:t>
            </a:r>
            <a:r>
              <a:rPr lang="en-US" altLang="en-US" sz="2400" dirty="0">
                <a:solidFill>
                  <a:srgbClr val="000066"/>
                </a:solidFill>
              </a:rPr>
              <a:t> </a:t>
            </a:r>
            <a:r>
              <a:rPr lang="en-US" altLang="en-US" sz="2400" dirty="0" err="1">
                <a:solidFill>
                  <a:srgbClr val="000066"/>
                </a:solidFill>
              </a:rPr>
              <a:t>bị</a:t>
            </a:r>
            <a:r>
              <a:rPr lang="en-US" altLang="en-US" sz="2400" dirty="0">
                <a:solidFill>
                  <a:srgbClr val="000066"/>
                </a:solidFill>
              </a:rPr>
              <a:t> </a:t>
            </a:r>
            <a:r>
              <a:rPr lang="en-US" altLang="en-US" sz="2400" dirty="0" err="1">
                <a:solidFill>
                  <a:srgbClr val="000066"/>
                </a:solidFill>
              </a:rPr>
              <a:t>nhà</a:t>
            </a:r>
            <a:r>
              <a:rPr lang="en-US" altLang="en-US" sz="2400" dirty="0">
                <a:solidFill>
                  <a:srgbClr val="000066"/>
                </a:solidFill>
              </a:rPr>
              <a:t> </a:t>
            </a:r>
            <a:r>
              <a:rPr lang="en-US" altLang="en-US" sz="2400" dirty="0" err="1">
                <a:solidFill>
                  <a:srgbClr val="000066"/>
                </a:solidFill>
              </a:rPr>
              <a:t>tư</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chiếm</a:t>
            </a:r>
            <a:r>
              <a:rPr lang="en-US" altLang="en-US" sz="2400" dirty="0">
                <a:solidFill>
                  <a:srgbClr val="000066"/>
                </a:solidFill>
              </a:rPr>
              <a:t> </a:t>
            </a:r>
            <a:r>
              <a:rPr lang="en-US" altLang="en-US" sz="2400" dirty="0" err="1">
                <a:solidFill>
                  <a:srgbClr val="000066"/>
                </a:solidFill>
              </a:rPr>
              <a:t>không</a:t>
            </a:r>
            <a:r>
              <a:rPr lang="en-US" altLang="en-US" sz="2400" dirty="0">
                <a:solidFill>
                  <a:srgbClr val="000066"/>
                </a:solidFill>
              </a:rPr>
              <a:t>.</a:t>
            </a:r>
          </a:p>
        </p:txBody>
      </p:sp>
      <p:pic>
        <p:nvPicPr>
          <p:cNvPr id="7" name="Picture 9" descr="occ-architect.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83239" y="4724400"/>
            <a:ext cx="117157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http://img231.imageshack.us/img231/8844/100billmoneycm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8338" y="5214937"/>
            <a:ext cx="1763712" cy="1430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1" descr="occ-huntsman.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15400" y="4186238"/>
            <a:ext cx="2611192" cy="2304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8"/>
          <p:cNvSpPr txBox="1">
            <a:spLocks noChangeArrowheads="1"/>
          </p:cNvSpPr>
          <p:nvPr/>
        </p:nvSpPr>
        <p:spPr bwMode="auto">
          <a:xfrm>
            <a:off x="1898650" y="3429000"/>
            <a:ext cx="5119688" cy="1570038"/>
          </a:xfrm>
          <a:prstGeom prst="rect">
            <a:avLst/>
          </a:prstGeom>
          <a:solidFill>
            <a:srgbClr val="FFFF99"/>
          </a:solidFill>
          <a:ln w="28575">
            <a:noFill/>
            <a:miter lim="800000"/>
            <a:headEnd/>
            <a:tailEnd/>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a:spAutoFit/>
          </a:bodyPr>
          <a:lstStyle/>
          <a:p>
            <a:pPr algn="ctr">
              <a:defRPr/>
            </a:pPr>
            <a:r>
              <a:rPr lang="en-US" sz="2400" b="1" dirty="0" err="1">
                <a:solidFill>
                  <a:srgbClr val="0070C0"/>
                </a:solidFill>
                <a:latin typeface="Arial" pitchFamily="34" charset="0"/>
                <a:ea typeface="Tahoma" pitchFamily="34" charset="0"/>
              </a:rPr>
              <a:t>Nếu</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trả</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đúng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sức</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cho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người</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công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nhân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thì</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có</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thặng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dư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không</a:t>
            </a:r>
            <a:r>
              <a:rPr lang="en-US" sz="2400" b="1" dirty="0">
                <a:solidFill>
                  <a:srgbClr val="0070C0"/>
                </a:solidFill>
                <a:latin typeface="Arial" pitchFamily="34" charset="0"/>
                <a:ea typeface="Tahoma" pitchFamily="34" charset="0"/>
              </a:rPr>
              <a:t>?</a:t>
            </a:r>
            <a:endParaRPr lang="vi-VN" sz="2400" b="1" dirty="0">
              <a:solidFill>
                <a:srgbClr val="0070C0"/>
              </a:solidFill>
              <a:latin typeface="Arial" pitchFamily="34" charset="0"/>
              <a:ea typeface="Tahoma" pitchFamily="34" charset="0"/>
            </a:endParaRPr>
          </a:p>
        </p:txBody>
      </p:sp>
      <p:sp>
        <p:nvSpPr>
          <p:cNvPr id="11" name="Rectangle 10"/>
          <p:cNvSpPr/>
          <p:nvPr/>
        </p:nvSpPr>
        <p:spPr>
          <a:xfrm>
            <a:off x="6989692" y="3212722"/>
            <a:ext cx="1678723" cy="1107996"/>
          </a:xfrm>
          <a:prstGeom prst="rect">
            <a:avLst/>
          </a:prstGeom>
          <a:noFill/>
        </p:spPr>
        <p:txBody>
          <a:bodyPr>
            <a:spAutoFit/>
            <a:scene3d>
              <a:camera prst="isometricOffAxis2Left"/>
              <a:lightRig rig="threePt" dir="t"/>
            </a:scene3d>
          </a:bodyPr>
          <a:lstStyle/>
          <a:p>
            <a:pPr>
              <a:defRPr/>
            </a:pPr>
            <a:r>
              <a:rPr lang="en-US" sz="6600" b="1"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0000"/>
                </a:solidFill>
                <a:effectLst>
                  <a:glow rad="101600">
                    <a:schemeClr val="accent3">
                      <a:satMod val="175000"/>
                      <a:alpha val="40000"/>
                    </a:schemeClr>
                  </a:glow>
                  <a:outerShdw blurRad="41275" dist="12700" dir="12000000" algn="tl" rotWithShape="0">
                    <a:srgbClr val="000000">
                      <a:alpha val="40000"/>
                    </a:srgbClr>
                  </a:outerShdw>
                </a:effectLst>
              </a:rPr>
              <a:t>?</a:t>
            </a:r>
          </a:p>
        </p:txBody>
      </p:sp>
    </p:spTree>
    <p:extLst>
      <p:ext uri="{BB962C8B-B14F-4D97-AF65-F5344CB8AC3E}">
        <p14:creationId xmlns:p14="http://schemas.microsoft.com/office/powerpoint/2010/main" val="1345074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blinds(horizontal)">
                                      <p:cBhvr>
                                        <p:cTn id="21" dur="3000"/>
                                        <p:tgtEl>
                                          <p:spTgt spid="10"/>
                                        </p:tgtEl>
                                      </p:cBhvr>
                                    </p:animEffect>
                                  </p:childTnLst>
                                </p:cTn>
                              </p:par>
                              <p:par>
                                <p:cTn id="22" presetID="21" presetClass="entr" presetSubtype="1"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heel(1)">
                                      <p:cBhvr>
                                        <p:cTn id="24" dur="2000"/>
                                        <p:tgtEl>
                                          <p:spTgt spid="8"/>
                                        </p:tgtEl>
                                      </p:cBhvr>
                                    </p:animEffect>
                                  </p:childTnLst>
                                </p:cTn>
                              </p:par>
                              <p:par>
                                <p:cTn id="25" presetID="21" presetClass="entr" presetSubtype="1"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2000"/>
                                        <p:tgtEl>
                                          <p:spTgt spid="7"/>
                                        </p:tgtEl>
                                      </p:cBhvr>
                                    </p:animEffect>
                                  </p:childTnLst>
                                </p:cTn>
                              </p:par>
                              <p:par>
                                <p:cTn id="28" presetID="21" presetClass="entr" presetSubtype="1"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heel(1)">
                                      <p:cBhvr>
                                        <p:cTn id="30" dur="2000"/>
                                        <p:tgtEl>
                                          <p:spTgt spid="9"/>
                                        </p:tgtEl>
                                      </p:cBhvr>
                                    </p:animEffect>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10" name="Group 21"/>
          <p:cNvGrpSpPr>
            <a:grpSpLocks/>
          </p:cNvGrpSpPr>
          <p:nvPr/>
        </p:nvGrpSpPr>
        <p:grpSpPr bwMode="auto">
          <a:xfrm>
            <a:off x="953038" y="399244"/>
            <a:ext cx="10225824" cy="4199743"/>
            <a:chOff x="590" y="864"/>
            <a:chExt cx="4502" cy="960"/>
          </a:xfrm>
        </p:grpSpPr>
        <p:pic>
          <p:nvPicPr>
            <p:cNvPr id="94214" name="Picture 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8"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5" name="Picture 7" descr="occ-huntsm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6" y="1152"/>
              <a:ext cx="624"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6" name="Picture 9" descr="occ-workman3"/>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968" y="912"/>
              <a:ext cx="480"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4"/>
            <p:cNvSpPr txBox="1">
              <a:spLocks noChangeArrowheads="1"/>
            </p:cNvSpPr>
            <p:nvPr/>
          </p:nvSpPr>
          <p:spPr bwMode="auto">
            <a:xfrm>
              <a:off x="590" y="960"/>
              <a:ext cx="428" cy="152"/>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sz="2000" b="1" kern="0" dirty="0">
                  <a:solidFill>
                    <a:srgbClr val="333399"/>
                  </a:solidFill>
                </a:rPr>
                <a:t>GIÁ </a:t>
              </a:r>
              <a:endParaRPr lang="en-US" altLang="en-US" sz="2000" b="1" kern="0" dirty="0">
                <a:solidFill>
                  <a:srgbClr val="333399"/>
                </a:solidFill>
              </a:endParaRPr>
            </a:p>
            <a:p>
              <a:pPr algn="ctr" eaLnBrk="1" hangingPunct="1">
                <a:defRPr/>
              </a:pPr>
              <a:r>
                <a:rPr lang="vi-VN" altLang="en-US" sz="2000" b="1" kern="0" dirty="0">
                  <a:solidFill>
                    <a:srgbClr val="333399"/>
                  </a:solidFill>
                </a:rPr>
                <a:t>TRỊ</a:t>
              </a:r>
            </a:p>
          </p:txBody>
        </p:sp>
        <p:pic>
          <p:nvPicPr>
            <p:cNvPr id="94218" name="Picture 11" descr="occ-architec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2" y="1200"/>
              <a:ext cx="412"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14"/>
            <p:cNvSpPr>
              <a:spLocks noChangeArrowheads="1"/>
            </p:cNvSpPr>
            <p:nvPr/>
          </p:nvSpPr>
          <p:spPr bwMode="auto">
            <a:xfrm>
              <a:off x="1217" y="1398"/>
              <a:ext cx="2035" cy="234"/>
            </a:xfrm>
            <a:prstGeom prst="rightArrow">
              <a:avLst>
                <a:gd name="adj1" fmla="val 50000"/>
                <a:gd name="adj2" fmla="val 141667"/>
              </a:avLst>
            </a:prstGeom>
            <a:solidFill>
              <a:srgbClr val="FF0066"/>
            </a:solidFill>
            <a:ln w="9525">
              <a:solidFill>
                <a:schemeClr val="bg2"/>
              </a:solidFill>
              <a:miter lim="800000"/>
              <a:headEnd/>
              <a:tailEnd/>
            </a:ln>
          </p:spPr>
          <p:txBody>
            <a:bodyPr wrap="none" anchor="ct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endParaRPr lang="vi-VN" altLang="en-US" b="1" kern="0">
                <a:solidFill>
                  <a:prstClr val="black"/>
                </a:solidFill>
              </a:endParaRPr>
            </a:p>
          </p:txBody>
        </p:sp>
        <p:pic>
          <p:nvPicPr>
            <p:cNvPr id="94220" name="Picture 1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21" name="Picture 17"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0"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9"/>
            <p:cNvSpPr txBox="1">
              <a:spLocks noChangeArrowheads="1"/>
            </p:cNvSpPr>
            <p:nvPr/>
          </p:nvSpPr>
          <p:spPr bwMode="auto">
            <a:xfrm>
              <a:off x="4232" y="887"/>
              <a:ext cx="860" cy="138"/>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b="1" kern="0" dirty="0">
                  <a:solidFill>
                    <a:srgbClr val="333399"/>
                  </a:solidFill>
                </a:rPr>
                <a:t>GIÁ TRỊ </a:t>
              </a:r>
              <a:endParaRPr lang="en-US" altLang="en-US" b="1" kern="0" dirty="0">
                <a:solidFill>
                  <a:srgbClr val="333399"/>
                </a:solidFill>
              </a:endParaRPr>
            </a:p>
            <a:p>
              <a:pPr algn="ctr" eaLnBrk="1" hangingPunct="1">
                <a:defRPr/>
              </a:pPr>
              <a:r>
                <a:rPr lang="vi-VN" altLang="en-US" b="1" kern="0" dirty="0">
                  <a:solidFill>
                    <a:srgbClr val="333399"/>
                  </a:solidFill>
                </a:rPr>
                <a:t>THẶNG DƯ</a:t>
              </a:r>
            </a:p>
          </p:txBody>
        </p:sp>
      </p:grpSp>
      <p:sp>
        <p:nvSpPr>
          <p:cNvPr id="15" name="Text Box 20"/>
          <p:cNvSpPr txBox="1">
            <a:spLocks noChangeArrowheads="1"/>
          </p:cNvSpPr>
          <p:nvPr/>
        </p:nvSpPr>
        <p:spPr bwMode="auto">
          <a:xfrm>
            <a:off x="1300767" y="5202700"/>
            <a:ext cx="9543244" cy="830997"/>
          </a:xfrm>
          <a:prstGeom prst="rect">
            <a:avLst/>
          </a:prstGeom>
          <a:solidFill>
            <a:srgbClr val="0000FF"/>
          </a:solidFill>
          <a:ln w="19050">
            <a:noFill/>
            <a:miter lim="800000"/>
            <a:headEnd/>
            <a:tailEnd/>
          </a:ln>
          <a:effectLst/>
          <a:scene3d>
            <a:camera prst="orthographicFront">
              <a:rot lat="0" lon="0" rev="0"/>
            </a:camera>
            <a:lightRig rig="glow" dir="t">
              <a:rot lat="0" lon="0" rev="14100000"/>
            </a:lightRig>
          </a:scene3d>
          <a:sp3d prstMaterial="softEdge">
            <a:bevelT w="127000" prst="artDeco"/>
          </a:sp3d>
        </p:spPr>
        <p:txBody>
          <a:bodyPr wrap="square">
            <a:spAutoFit/>
          </a:bodyPr>
          <a:lstStyle/>
          <a:p>
            <a:pPr algn="ctr">
              <a:defRPr/>
            </a:pP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chất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chủ</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nghĩa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chính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quan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hệ</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bóc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lột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đối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công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nhân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làm</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thuê</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hình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giá</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trị</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thặng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a:t>
            </a:r>
            <a:endParaRPr lang="vi-VN" sz="2400" dirty="0">
              <a:solidFill>
                <a:schemeClr val="bg1"/>
              </a:solidFill>
              <a:latin typeface="Arial" panose="020B0604020202020204" pitchFamily="34" charset="0"/>
            </a:endParaRPr>
          </a:p>
        </p:txBody>
      </p:sp>
    </p:spTree>
    <p:extLst>
      <p:ext uri="{BB962C8B-B14F-4D97-AF65-F5344CB8AC3E}">
        <p14:creationId xmlns:p14="http://schemas.microsoft.com/office/powerpoint/2010/main" val="7336442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người lao động làm việc vất v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763" y="1911351"/>
            <a:ext cx="4534437"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95235" name="Picture 4" descr="Ammonia%20Manufacture%2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4276" y="1911351"/>
            <a:ext cx="4991859"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sp>
        <p:nvSpPr>
          <p:cNvPr id="95236" name="Text Box 9"/>
          <p:cNvSpPr txBox="1">
            <a:spLocks noChangeArrowheads="1"/>
          </p:cNvSpPr>
          <p:nvPr/>
        </p:nvSpPr>
        <p:spPr bwMode="auto">
          <a:xfrm>
            <a:off x="670237" y="1041293"/>
            <a:ext cx="49454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tuyệt</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7" name="Text Box 10"/>
          <p:cNvSpPr txBox="1">
            <a:spLocks noChangeArrowheads="1"/>
          </p:cNvSpPr>
          <p:nvPr/>
        </p:nvSpPr>
        <p:spPr bwMode="auto">
          <a:xfrm>
            <a:off x="6264275" y="1103792"/>
            <a:ext cx="49918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tương</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8" name="Rectangle 1"/>
          <p:cNvSpPr>
            <a:spLocks noChangeArrowheads="1"/>
          </p:cNvSpPr>
          <p:nvPr/>
        </p:nvSpPr>
        <p:spPr bwMode="auto">
          <a:xfrm>
            <a:off x="2135188" y="188913"/>
            <a:ext cx="7924800" cy="461962"/>
          </a:xfrm>
          <a:prstGeom prst="rect">
            <a:avLst/>
          </a:prstGeom>
          <a:solidFill>
            <a:srgbClr val="00B0F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Hai</a:t>
            </a:r>
            <a:r>
              <a:rPr lang="en-US" altLang="en-US" sz="2400" dirty="0">
                <a:solidFill>
                  <a:schemeClr val="bg1"/>
                </a:solidFill>
                <a:latin typeface="+mj-lt"/>
              </a:rPr>
              <a:t> </a:t>
            </a:r>
            <a:r>
              <a:rPr lang="en-US" altLang="en-US" sz="2400" dirty="0" err="1">
                <a:solidFill>
                  <a:schemeClr val="bg1"/>
                </a:solidFill>
                <a:latin typeface="+mj-lt"/>
              </a:rPr>
              <a:t>phương</a:t>
            </a:r>
            <a:r>
              <a:rPr lang="en-US" altLang="en-US" sz="2400" dirty="0">
                <a:solidFill>
                  <a:schemeClr val="bg1"/>
                </a:solidFill>
                <a:latin typeface="+mj-lt"/>
              </a:rPr>
              <a:t> </a:t>
            </a:r>
            <a:r>
              <a:rPr lang="en-US" altLang="en-US" sz="2400" dirty="0" err="1">
                <a:solidFill>
                  <a:schemeClr val="bg1"/>
                </a:solidFill>
                <a:latin typeface="+mj-lt"/>
              </a:rPr>
              <a:t>pháp</a:t>
            </a:r>
            <a:r>
              <a:rPr lang="en-US" altLang="en-US" sz="2400" dirty="0">
                <a:solidFill>
                  <a:schemeClr val="bg1"/>
                </a:solidFill>
                <a:latin typeface="+mj-lt"/>
              </a:rPr>
              <a:t> </a:t>
            </a:r>
            <a:r>
              <a:rPr lang="en-US" altLang="en-US" sz="2400" dirty="0" err="1">
                <a:solidFill>
                  <a:schemeClr val="bg1"/>
                </a:solidFill>
                <a:latin typeface="+mj-lt"/>
              </a:rPr>
              <a:t>sản</a:t>
            </a:r>
            <a:r>
              <a:rPr lang="en-US" altLang="en-US" sz="2400" dirty="0">
                <a:solidFill>
                  <a:schemeClr val="bg1"/>
                </a:solidFill>
                <a:latin typeface="+mj-lt"/>
              </a:rPr>
              <a:t> </a:t>
            </a:r>
            <a:r>
              <a:rPr lang="en-US" altLang="en-US" sz="2400" dirty="0" err="1">
                <a:solidFill>
                  <a:schemeClr val="bg1"/>
                </a:solidFill>
                <a:latin typeface="+mj-lt"/>
              </a:rPr>
              <a:t>xuất</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GTTD</a:t>
            </a:r>
          </a:p>
        </p:txBody>
      </p:sp>
    </p:spTree>
    <p:extLst>
      <p:ext uri="{BB962C8B-B14F-4D97-AF65-F5344CB8AC3E}">
        <p14:creationId xmlns:p14="http://schemas.microsoft.com/office/powerpoint/2010/main" val="4237131379"/>
      </p:ext>
    </p:extLst>
  </p:cSld>
  <p:clrMapOvr>
    <a:masterClrMapping/>
  </p:clrMapOvr>
  <p:transition spd="med">
    <p:pull dir="d"/>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2" name="Group 46"/>
          <p:cNvGrpSpPr>
            <a:grpSpLocks/>
          </p:cNvGrpSpPr>
          <p:nvPr/>
        </p:nvGrpSpPr>
        <p:grpSpPr bwMode="auto">
          <a:xfrm>
            <a:off x="1905000" y="762000"/>
            <a:ext cx="6477000" cy="1028700"/>
            <a:chOff x="381000" y="0"/>
            <a:chExt cx="6477000" cy="1028700"/>
          </a:xfrm>
        </p:grpSpPr>
        <p:sp>
          <p:nvSpPr>
            <p:cNvPr id="97321" name="Line 4"/>
            <p:cNvSpPr>
              <a:spLocks noChangeShapeType="1"/>
            </p:cNvSpPr>
            <p:nvPr/>
          </p:nvSpPr>
          <p:spPr bwMode="auto">
            <a:xfrm>
              <a:off x="381000" y="914400"/>
              <a:ext cx="647700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2" name="Line 5"/>
            <p:cNvSpPr>
              <a:spLocks noChangeShapeType="1"/>
            </p:cNvSpPr>
            <p:nvPr/>
          </p:nvSpPr>
          <p:spPr bwMode="auto">
            <a:xfrm>
              <a:off x="381000" y="800100"/>
              <a:ext cx="0" cy="228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3" name="AutoShape 22"/>
            <p:cNvSpPr>
              <a:spLocks/>
            </p:cNvSpPr>
            <p:nvPr/>
          </p:nvSpPr>
          <p:spPr bwMode="auto">
            <a:xfrm rot="5400000">
              <a:off x="1752600" y="-952500"/>
              <a:ext cx="457200" cy="3200400"/>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4" name="Text Box 31"/>
            <p:cNvSpPr txBox="1">
              <a:spLocks noChangeArrowheads="1"/>
            </p:cNvSpPr>
            <p:nvPr/>
          </p:nvSpPr>
          <p:spPr bwMode="auto">
            <a:xfrm>
              <a:off x="838200" y="0"/>
              <a:ext cx="2017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3" name="Group 43"/>
          <p:cNvGrpSpPr>
            <a:grpSpLocks/>
          </p:cNvGrpSpPr>
          <p:nvPr/>
        </p:nvGrpSpPr>
        <p:grpSpPr bwMode="auto">
          <a:xfrm>
            <a:off x="1905000" y="1905000"/>
            <a:ext cx="7772400" cy="1066800"/>
            <a:chOff x="381000" y="1447800"/>
            <a:chExt cx="7772400" cy="1066800"/>
          </a:xfrm>
        </p:grpSpPr>
        <p:grpSp>
          <p:nvGrpSpPr>
            <p:cNvPr id="97310" name="Group 48"/>
            <p:cNvGrpSpPr>
              <a:grpSpLocks/>
            </p:cNvGrpSpPr>
            <p:nvPr/>
          </p:nvGrpSpPr>
          <p:grpSpPr bwMode="auto">
            <a:xfrm>
              <a:off x="381000" y="1447800"/>
              <a:ext cx="6477000" cy="1028700"/>
              <a:chOff x="336" y="672"/>
              <a:chExt cx="4080" cy="648"/>
            </a:xfrm>
          </p:grpSpPr>
          <p:sp>
            <p:nvSpPr>
              <p:cNvPr id="97317"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8"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9" name="AutoShape 22"/>
              <p:cNvSpPr>
                <a:spLocks/>
              </p:cNvSpPr>
              <p:nvPr/>
            </p:nvSpPr>
            <p:spPr bwMode="auto">
              <a:xfrm rot="5400000">
                <a:off x="1152" y="48"/>
                <a:ext cx="384" cy="2016"/>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0" name="Text Box 31"/>
              <p:cNvSpPr txBox="1">
                <a:spLocks noChangeArrowheads="1"/>
              </p:cNvSpPr>
              <p:nvPr/>
            </p:nvSpPr>
            <p:spPr bwMode="auto">
              <a:xfrm>
                <a:off x="720" y="672"/>
                <a:ext cx="1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97311" name="Group 47"/>
            <p:cNvGrpSpPr>
              <a:grpSpLocks/>
            </p:cNvGrpSpPr>
            <p:nvPr/>
          </p:nvGrpSpPr>
          <p:grpSpPr bwMode="auto">
            <a:xfrm>
              <a:off x="4311650" y="1485900"/>
              <a:ext cx="3841750" cy="1028700"/>
              <a:chOff x="2812" y="672"/>
              <a:chExt cx="2420" cy="648"/>
            </a:xfrm>
          </p:grpSpPr>
          <p:sp>
            <p:nvSpPr>
              <p:cNvPr id="97313"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4" name="Line 8"/>
              <p:cNvSpPr>
                <a:spLocks noChangeShapeType="1"/>
              </p:cNvSpPr>
              <p:nvPr/>
            </p:nvSpPr>
            <p:spPr bwMode="auto">
              <a:xfrm>
                <a:off x="4416" y="1223"/>
                <a:ext cx="816" cy="0"/>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5" name="Line 9"/>
              <p:cNvSpPr>
                <a:spLocks noChangeShapeType="1"/>
              </p:cNvSpPr>
              <p:nvPr/>
            </p:nvSpPr>
            <p:spPr bwMode="auto">
              <a:xfrm>
                <a:off x="5232" y="1168"/>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6" name="Text Box 32"/>
              <p:cNvSpPr txBox="1">
                <a:spLocks noChangeArrowheads="1"/>
              </p:cNvSpPr>
              <p:nvPr/>
            </p:nvSpPr>
            <p:spPr bwMode="auto">
              <a:xfrm>
                <a:off x="2812" y="672"/>
                <a:ext cx="1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6 TG LĐ thặng dư</a:t>
                </a:r>
                <a:endParaRPr lang="vi-VN" altLang="en-US" sz="1800" b="1">
                  <a:solidFill>
                    <a:srgbClr val="FF0000"/>
                  </a:solidFill>
                </a:endParaRPr>
              </a:p>
            </p:txBody>
          </p:sp>
        </p:grpSp>
        <p:sp>
          <p:nvSpPr>
            <p:cNvPr id="97312" name="AutoShape 22"/>
            <p:cNvSpPr>
              <a:spLocks/>
            </p:cNvSpPr>
            <p:nvPr/>
          </p:nvSpPr>
          <p:spPr bwMode="auto">
            <a:xfrm rot="5400000">
              <a:off x="5546725" y="-212725"/>
              <a:ext cx="609600" cy="4540250"/>
            </a:xfrm>
            <a:prstGeom prst="leftBrace">
              <a:avLst>
                <a:gd name="adj1" fmla="val 11802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7284" name="AutoShape 22"/>
          <p:cNvSpPr>
            <a:spLocks/>
          </p:cNvSpPr>
          <p:nvPr/>
        </p:nvSpPr>
        <p:spPr bwMode="auto">
          <a:xfrm rot="5400000">
            <a:off x="6515100" y="-19050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285" name="Text Box 31"/>
          <p:cNvSpPr txBox="1">
            <a:spLocks noChangeArrowheads="1"/>
          </p:cNvSpPr>
          <p:nvPr/>
        </p:nvSpPr>
        <p:spPr bwMode="auto">
          <a:xfrm>
            <a:off x="5715000" y="762000"/>
            <a:ext cx="2357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4h TG LĐ thặng dư</a:t>
            </a:r>
            <a:endParaRPr lang="vi-VN" altLang="en-US" sz="1800" b="1">
              <a:solidFill>
                <a:srgbClr val="FF0000"/>
              </a:solidFill>
            </a:endParaRPr>
          </a:p>
        </p:txBody>
      </p:sp>
      <p:sp>
        <p:nvSpPr>
          <p:cNvPr id="23" name="Rectangle 22"/>
          <p:cNvSpPr>
            <a:spLocks noChangeArrowheads="1"/>
          </p:cNvSpPr>
          <p:nvPr/>
        </p:nvSpPr>
        <p:spPr bwMode="auto">
          <a:xfrm>
            <a:off x="2362200" y="4965700"/>
            <a:ext cx="7391400" cy="10160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i="1" dirty="0" err="1">
                <a:solidFill>
                  <a:schemeClr val="bg1"/>
                </a:solidFill>
              </a:rPr>
              <a:t>Giá</a:t>
            </a:r>
            <a:r>
              <a:rPr lang="en-US" altLang="en-US" sz="2000" b="1" i="1" dirty="0">
                <a:solidFill>
                  <a:schemeClr val="bg1"/>
                </a:solidFill>
              </a:rPr>
              <a:t> </a:t>
            </a:r>
            <a:r>
              <a:rPr lang="en-US" altLang="en-US" sz="2000" b="1" i="1" dirty="0" err="1">
                <a:solidFill>
                  <a:schemeClr val="bg1"/>
                </a:solidFill>
              </a:rPr>
              <a:t>trị</a:t>
            </a:r>
            <a:r>
              <a:rPr lang="en-US" altLang="en-US" sz="2000" b="1" i="1" dirty="0">
                <a:solidFill>
                  <a:schemeClr val="bg1"/>
                </a:solidFill>
              </a:rPr>
              <a:t> </a:t>
            </a:r>
            <a:r>
              <a:rPr lang="en-US" altLang="en-US" sz="2000" b="1" i="1" dirty="0" err="1">
                <a:solidFill>
                  <a:schemeClr val="bg1"/>
                </a:solidFill>
              </a:rPr>
              <a:t>thặng</a:t>
            </a:r>
            <a:r>
              <a:rPr lang="en-US" altLang="en-US" sz="2000" b="1" i="1" dirty="0">
                <a:solidFill>
                  <a:schemeClr val="bg1"/>
                </a:solidFill>
              </a:rPr>
              <a:t> </a:t>
            </a:r>
            <a:r>
              <a:rPr lang="en-US" altLang="en-US" sz="2000" b="1" i="1" dirty="0" err="1">
                <a:solidFill>
                  <a:schemeClr val="bg1"/>
                </a:solidFill>
              </a:rPr>
              <a:t>dư</a:t>
            </a:r>
            <a:r>
              <a:rPr lang="en-US" altLang="en-US" sz="2000" b="1" i="1" dirty="0">
                <a:solidFill>
                  <a:schemeClr val="bg1"/>
                </a:solidFill>
              </a:rPr>
              <a:t> </a:t>
            </a:r>
            <a:r>
              <a:rPr lang="en-US" altLang="en-US" sz="2000" b="1" i="1" dirty="0" err="1">
                <a:solidFill>
                  <a:schemeClr val="bg1"/>
                </a:solidFill>
              </a:rPr>
              <a:t>tuyệt</a:t>
            </a:r>
            <a:r>
              <a:rPr lang="en-US" altLang="en-US" sz="2000" b="1" i="1" dirty="0">
                <a:solidFill>
                  <a:schemeClr val="bg1"/>
                </a:solidFill>
              </a:rPr>
              <a:t> </a:t>
            </a:r>
            <a:r>
              <a:rPr lang="en-US" altLang="en-US" sz="2000" b="1" i="1" dirty="0" err="1">
                <a:solidFill>
                  <a:schemeClr val="bg1"/>
                </a:solidFill>
              </a:rPr>
              <a:t>đối</a:t>
            </a:r>
            <a:r>
              <a:rPr lang="en-US" altLang="en-US" sz="2000" b="1" i="1" dirty="0">
                <a:solidFill>
                  <a:schemeClr val="bg1"/>
                </a:solidFill>
              </a:rPr>
              <a:t>: </a:t>
            </a:r>
            <a:r>
              <a:rPr lang="en-US" altLang="en-US" sz="2000" b="1" dirty="0">
                <a:solidFill>
                  <a:schemeClr val="bg1"/>
                </a:solidFill>
              </a:rPr>
              <a:t> </a:t>
            </a:r>
            <a:r>
              <a:rPr lang="en-US" altLang="en-US" sz="2000" b="1" dirty="0" err="1">
                <a:solidFill>
                  <a:schemeClr val="bg1"/>
                </a:solidFill>
              </a:rPr>
              <a:t>là</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r>
              <a:rPr lang="en-US" altLang="en-US" sz="2000" b="1" dirty="0">
                <a:solidFill>
                  <a:schemeClr val="bg1"/>
                </a:solidFill>
              </a:rPr>
              <a:t> </a:t>
            </a:r>
            <a:r>
              <a:rPr lang="en-US" altLang="en-US" sz="2000" b="1" dirty="0" err="1">
                <a:solidFill>
                  <a:schemeClr val="bg1"/>
                </a:solidFill>
              </a:rPr>
              <a:t>thặng</a:t>
            </a:r>
            <a:r>
              <a:rPr lang="en-US" altLang="en-US" sz="2000" b="1" dirty="0">
                <a:solidFill>
                  <a:schemeClr val="bg1"/>
                </a:solidFill>
              </a:rPr>
              <a:t> </a:t>
            </a:r>
            <a:r>
              <a:rPr lang="en-US" altLang="en-US" sz="2000" b="1" dirty="0" err="1">
                <a:solidFill>
                  <a:schemeClr val="bg1"/>
                </a:solidFill>
              </a:rPr>
              <a:t>dư</a:t>
            </a:r>
            <a:r>
              <a:rPr lang="en-US" altLang="en-US" sz="2000" b="1" dirty="0">
                <a:solidFill>
                  <a:schemeClr val="bg1"/>
                </a:solidFill>
              </a:rPr>
              <a:t> </a:t>
            </a:r>
            <a:r>
              <a:rPr lang="en-US" altLang="en-US" sz="2000" b="1" dirty="0" err="1">
                <a:solidFill>
                  <a:schemeClr val="bg1"/>
                </a:solidFill>
              </a:rPr>
              <a:t>thu</a:t>
            </a:r>
            <a:r>
              <a:rPr lang="en-US" altLang="en-US" sz="2000" b="1" dirty="0">
                <a:solidFill>
                  <a:schemeClr val="bg1"/>
                </a:solidFill>
              </a:rPr>
              <a:t> </a:t>
            </a:r>
            <a:r>
              <a:rPr lang="en-US" altLang="en-US" sz="2000" b="1" dirty="0" err="1">
                <a:solidFill>
                  <a:schemeClr val="bg1"/>
                </a:solidFill>
              </a:rPr>
              <a:t>được</a:t>
            </a:r>
            <a:r>
              <a:rPr lang="en-US" altLang="en-US" sz="2000" b="1" dirty="0">
                <a:solidFill>
                  <a:schemeClr val="bg1"/>
                </a:solidFill>
              </a:rPr>
              <a:t> do </a:t>
            </a:r>
            <a:r>
              <a:rPr lang="en-US" altLang="en-US" sz="2000" b="1" dirty="0" err="1">
                <a:solidFill>
                  <a:schemeClr val="bg1"/>
                </a:solidFill>
              </a:rPr>
              <a:t>kéo</a:t>
            </a:r>
            <a:r>
              <a:rPr lang="en-US" altLang="en-US" sz="2000" b="1" dirty="0">
                <a:solidFill>
                  <a:schemeClr val="bg1"/>
                </a:solidFill>
              </a:rPr>
              <a:t> </a:t>
            </a:r>
            <a:r>
              <a:rPr lang="en-US" altLang="en-US" sz="2000" b="1" dirty="0" err="1">
                <a:solidFill>
                  <a:schemeClr val="bg1"/>
                </a:solidFill>
              </a:rPr>
              <a:t>dài</a:t>
            </a:r>
            <a:r>
              <a:rPr lang="en-US" altLang="en-US" sz="2000" b="1" dirty="0">
                <a:solidFill>
                  <a:schemeClr val="bg1"/>
                </a:solidFill>
              </a:rPr>
              <a:t> </a:t>
            </a:r>
            <a:r>
              <a:rPr lang="en-US" altLang="en-US" sz="2000" b="1" dirty="0" err="1">
                <a:solidFill>
                  <a:schemeClr val="bg1"/>
                </a:solidFill>
              </a:rPr>
              <a:t>ngày</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quá</a:t>
            </a:r>
            <a:r>
              <a:rPr lang="en-US" altLang="en-US" sz="2000" b="1" dirty="0">
                <a:solidFill>
                  <a:schemeClr val="bg1"/>
                </a:solidFill>
              </a:rPr>
              <a:t> </a:t>
            </a:r>
            <a:r>
              <a:rPr lang="en-US" altLang="en-US" sz="2000" b="1" dirty="0" err="1">
                <a:solidFill>
                  <a:schemeClr val="bg1"/>
                </a:solidFill>
              </a:rPr>
              <a:t>giới</a:t>
            </a:r>
            <a:r>
              <a:rPr lang="en-US" altLang="en-US" sz="2000" b="1" dirty="0">
                <a:solidFill>
                  <a:schemeClr val="bg1"/>
                </a:solidFill>
              </a:rPr>
              <a:t> </a:t>
            </a:r>
            <a:r>
              <a:rPr lang="en-US" altLang="en-US" sz="2000" b="1" dirty="0" err="1">
                <a:solidFill>
                  <a:schemeClr val="bg1"/>
                </a:solidFill>
              </a:rPr>
              <a:t>hạn</a:t>
            </a:r>
            <a:r>
              <a:rPr lang="en-US" altLang="en-US" sz="2000" b="1" dirty="0">
                <a:solidFill>
                  <a:schemeClr val="bg1"/>
                </a:solidFill>
              </a:rPr>
              <a:t> </a:t>
            </a:r>
            <a:r>
              <a:rPr lang="en-US" altLang="en-US" sz="2000" b="1" dirty="0" err="1">
                <a:solidFill>
                  <a:schemeClr val="bg1"/>
                </a:solidFill>
              </a:rPr>
              <a:t>thời</a:t>
            </a:r>
            <a:r>
              <a:rPr lang="en-US" altLang="en-US" sz="2000" b="1" dirty="0">
                <a:solidFill>
                  <a:schemeClr val="bg1"/>
                </a:solidFill>
              </a:rPr>
              <a:t> </a:t>
            </a:r>
            <a:r>
              <a:rPr lang="en-US" altLang="en-US" sz="2000" b="1" dirty="0" err="1">
                <a:solidFill>
                  <a:schemeClr val="bg1"/>
                </a:solidFill>
              </a:rPr>
              <a:t>gian</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cần</a:t>
            </a:r>
            <a:r>
              <a:rPr lang="en-US" altLang="en-US" sz="2000" b="1" dirty="0">
                <a:solidFill>
                  <a:schemeClr val="bg1"/>
                </a:solidFill>
              </a:rPr>
              <a:t> </a:t>
            </a:r>
            <a:r>
              <a:rPr lang="en-US" altLang="en-US" sz="2000" b="1" dirty="0" err="1">
                <a:solidFill>
                  <a:schemeClr val="bg1"/>
                </a:solidFill>
              </a:rPr>
              <a:t>thiết</a:t>
            </a:r>
            <a:r>
              <a:rPr lang="en-US" altLang="en-US" sz="2000" b="1" dirty="0">
                <a:solidFill>
                  <a:schemeClr val="bg1"/>
                </a:solidFill>
              </a:rPr>
              <a:t> </a:t>
            </a:r>
            <a:r>
              <a:rPr lang="en-US" altLang="en-US" sz="2000" b="1" dirty="0" err="1">
                <a:solidFill>
                  <a:schemeClr val="bg1"/>
                </a:solidFill>
              </a:rPr>
              <a:t>khi</a:t>
            </a:r>
            <a:r>
              <a:rPr lang="en-US" altLang="en-US" sz="2000" b="1" dirty="0">
                <a:solidFill>
                  <a:schemeClr val="bg1"/>
                </a:solidFill>
              </a:rPr>
              <a:t> </a:t>
            </a:r>
            <a:r>
              <a:rPr lang="en-US" altLang="en-US" sz="2000" b="1" dirty="0" err="1">
                <a:solidFill>
                  <a:schemeClr val="bg1"/>
                </a:solidFill>
              </a:rPr>
              <a:t>các</a:t>
            </a:r>
            <a:r>
              <a:rPr lang="en-US" altLang="en-US" sz="2000" b="1" dirty="0">
                <a:solidFill>
                  <a:schemeClr val="bg1"/>
                </a:solidFill>
              </a:rPr>
              <a:t> </a:t>
            </a:r>
            <a:r>
              <a:rPr lang="en-US" altLang="en-US" sz="2000" b="1" dirty="0" err="1">
                <a:solidFill>
                  <a:schemeClr val="bg1"/>
                </a:solidFill>
              </a:rPr>
              <a:t>điều</a:t>
            </a:r>
            <a:r>
              <a:rPr lang="en-US" altLang="en-US" sz="2000" b="1" dirty="0">
                <a:solidFill>
                  <a:schemeClr val="bg1"/>
                </a:solidFill>
              </a:rPr>
              <a:t> </a:t>
            </a:r>
            <a:r>
              <a:rPr lang="en-US" altLang="en-US" sz="2000" b="1" dirty="0" err="1">
                <a:solidFill>
                  <a:schemeClr val="bg1"/>
                </a:solidFill>
              </a:rPr>
              <a:t>kiện</a:t>
            </a:r>
            <a:r>
              <a:rPr lang="en-US" altLang="en-US" sz="2000" b="1" dirty="0">
                <a:solidFill>
                  <a:schemeClr val="bg1"/>
                </a:solidFill>
              </a:rPr>
              <a:t> </a:t>
            </a:r>
            <a:r>
              <a:rPr lang="en-US" altLang="en-US" sz="2000" b="1" dirty="0" err="1">
                <a:solidFill>
                  <a:schemeClr val="bg1"/>
                </a:solidFill>
              </a:rPr>
              <a:t>khác</a:t>
            </a:r>
            <a:r>
              <a:rPr lang="en-US" altLang="en-US" sz="2000" b="1" dirty="0">
                <a:solidFill>
                  <a:schemeClr val="bg1"/>
                </a:solidFill>
              </a:rPr>
              <a:t> </a:t>
            </a:r>
            <a:r>
              <a:rPr lang="en-US" altLang="en-US" sz="2000" b="1" dirty="0" err="1">
                <a:solidFill>
                  <a:schemeClr val="bg1"/>
                </a:solidFill>
              </a:rPr>
              <a:t>không</a:t>
            </a:r>
            <a:r>
              <a:rPr lang="en-US" altLang="en-US" sz="2000" b="1" dirty="0">
                <a:solidFill>
                  <a:schemeClr val="bg1"/>
                </a:solidFill>
              </a:rPr>
              <a:t> </a:t>
            </a:r>
            <a:r>
              <a:rPr lang="en-US" altLang="en-US" sz="2000" b="1" dirty="0" err="1">
                <a:solidFill>
                  <a:schemeClr val="bg1"/>
                </a:solidFill>
              </a:rPr>
              <a:t>đổi</a:t>
            </a:r>
            <a:endParaRPr lang="en-US" altLang="en-US" sz="2000" b="1" dirty="0">
              <a:solidFill>
                <a:schemeClr val="bg1"/>
              </a:solidFill>
            </a:endParaRPr>
          </a:p>
        </p:txBody>
      </p:sp>
      <p:grpSp>
        <p:nvGrpSpPr>
          <p:cNvPr id="6" name="Group 45"/>
          <p:cNvGrpSpPr>
            <a:grpSpLocks/>
          </p:cNvGrpSpPr>
          <p:nvPr/>
        </p:nvGrpSpPr>
        <p:grpSpPr bwMode="auto">
          <a:xfrm>
            <a:off x="1981200" y="3078164"/>
            <a:ext cx="8382000" cy="1570037"/>
            <a:chOff x="457200" y="2697482"/>
            <a:chExt cx="8382000" cy="1569718"/>
          </a:xfrm>
        </p:grpSpPr>
        <p:grpSp>
          <p:nvGrpSpPr>
            <p:cNvPr id="97290" name="Group 23"/>
            <p:cNvGrpSpPr>
              <a:grpSpLocks/>
            </p:cNvGrpSpPr>
            <p:nvPr/>
          </p:nvGrpSpPr>
          <p:grpSpPr bwMode="auto">
            <a:xfrm>
              <a:off x="457200" y="2697482"/>
              <a:ext cx="8382000" cy="1569718"/>
              <a:chOff x="533400" y="1219200"/>
              <a:chExt cx="8382000" cy="1569718"/>
            </a:xfrm>
          </p:grpSpPr>
          <p:sp>
            <p:nvSpPr>
              <p:cNvPr id="97292" name="Line 29"/>
              <p:cNvSpPr>
                <a:spLocks noChangeShapeType="1"/>
              </p:cNvSpPr>
              <p:nvPr/>
            </p:nvSpPr>
            <p:spPr bwMode="auto">
              <a:xfrm flipV="1">
                <a:off x="609600" y="1828799"/>
                <a:ext cx="5029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3" name="Line 33"/>
              <p:cNvSpPr>
                <a:spLocks noChangeShapeType="1"/>
              </p:cNvSpPr>
              <p:nvPr/>
            </p:nvSpPr>
            <p:spPr bwMode="auto">
              <a:xfrm flipV="1">
                <a:off x="609600" y="2743199"/>
                <a:ext cx="5791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4" name="Text Box 37"/>
              <p:cNvSpPr txBox="1">
                <a:spLocks noChangeArrowheads="1"/>
              </p:cNvSpPr>
              <p:nvPr/>
            </p:nvSpPr>
            <p:spPr bwMode="auto">
              <a:xfrm>
                <a:off x="533400" y="2057400"/>
                <a:ext cx="2667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t>Thời gian lao động cần thiết</a:t>
                </a:r>
              </a:p>
            </p:txBody>
          </p:sp>
          <p:sp>
            <p:nvSpPr>
              <p:cNvPr id="97295" name="Text Box 39"/>
              <p:cNvSpPr txBox="1">
                <a:spLocks noChangeArrowheads="1"/>
              </p:cNvSpPr>
              <p:nvPr/>
            </p:nvSpPr>
            <p:spPr bwMode="auto">
              <a:xfrm>
                <a:off x="3124200" y="2057400"/>
                <a:ext cx="2514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solidFill>
                      <a:srgbClr val="FF0000"/>
                    </a:solidFill>
                  </a:rPr>
                  <a:t>Thời gian lao động thặng dư</a:t>
                </a:r>
                <a:endParaRPr lang="en-US" altLang="en-US" sz="2000" b="1">
                  <a:solidFill>
                    <a:srgbClr val="FF0000"/>
                  </a:solidFill>
                  <a:latin typeface=".VnBlack" panose="020B7200000000000000" pitchFamily="34" charset="0"/>
                </a:endParaRPr>
              </a:p>
            </p:txBody>
          </p:sp>
          <p:sp>
            <p:nvSpPr>
              <p:cNvPr id="97296" name="Line 40"/>
              <p:cNvSpPr>
                <a:spLocks noChangeShapeType="1"/>
              </p:cNvSpPr>
              <p:nvPr/>
            </p:nvSpPr>
            <p:spPr bwMode="auto">
              <a:xfrm>
                <a:off x="56387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7" name="Line 41"/>
              <p:cNvSpPr>
                <a:spLocks noChangeShapeType="1"/>
              </p:cNvSpPr>
              <p:nvPr/>
            </p:nvSpPr>
            <p:spPr bwMode="auto">
              <a:xfrm>
                <a:off x="32003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8" name="Line 43"/>
              <p:cNvSpPr>
                <a:spLocks noChangeShapeType="1"/>
              </p:cNvSpPr>
              <p:nvPr/>
            </p:nvSpPr>
            <p:spPr bwMode="auto">
              <a:xfrm>
                <a:off x="6095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9" name="Text Box 44"/>
              <p:cNvSpPr txBox="1">
                <a:spLocks noChangeArrowheads="1"/>
              </p:cNvSpPr>
              <p:nvPr/>
            </p:nvSpPr>
            <p:spPr bwMode="auto">
              <a:xfrm>
                <a:off x="1600200" y="1295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v</a:t>
                </a:r>
              </a:p>
            </p:txBody>
          </p:sp>
          <p:sp>
            <p:nvSpPr>
              <p:cNvPr id="97300" name="Text Box 45"/>
              <p:cNvSpPr txBox="1">
                <a:spLocks noChangeArrowheads="1"/>
              </p:cNvSpPr>
              <p:nvPr/>
            </p:nvSpPr>
            <p:spPr bwMode="auto">
              <a:xfrm>
                <a:off x="4191000" y="1219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1" name="Text Box 46"/>
              <p:cNvSpPr txBox="1">
                <a:spLocks noChangeArrowheads="1"/>
              </p:cNvSpPr>
              <p:nvPr/>
            </p:nvSpPr>
            <p:spPr bwMode="auto">
              <a:xfrm>
                <a:off x="28956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4h</a:t>
                </a:r>
              </a:p>
            </p:txBody>
          </p:sp>
          <p:sp>
            <p:nvSpPr>
              <p:cNvPr id="97302" name="Text Box 47"/>
              <p:cNvSpPr txBox="1">
                <a:spLocks noChangeArrowheads="1"/>
              </p:cNvSpPr>
              <p:nvPr/>
            </p:nvSpPr>
            <p:spPr bwMode="auto">
              <a:xfrm>
                <a:off x="53340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8h</a:t>
                </a:r>
              </a:p>
            </p:txBody>
          </p:sp>
          <p:sp>
            <p:nvSpPr>
              <p:cNvPr id="97303" name="Text Box 48"/>
              <p:cNvSpPr txBox="1">
                <a:spLocks noChangeArrowheads="1"/>
              </p:cNvSpPr>
              <p:nvPr/>
            </p:nvSpPr>
            <p:spPr bwMode="auto">
              <a:xfrm>
                <a:off x="6096000" y="2133600"/>
                <a:ext cx="762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10h</a:t>
                </a:r>
              </a:p>
            </p:txBody>
          </p:sp>
          <p:sp>
            <p:nvSpPr>
              <p:cNvPr id="97304" name="Text Box 49"/>
              <p:cNvSpPr txBox="1">
                <a:spLocks noChangeArrowheads="1"/>
              </p:cNvSpPr>
              <p:nvPr/>
            </p:nvSpPr>
            <p:spPr bwMode="auto">
              <a:xfrm>
                <a:off x="6934200" y="15240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5" name="Text Box 50"/>
              <p:cNvSpPr txBox="1">
                <a:spLocks noChangeArrowheads="1"/>
              </p:cNvSpPr>
              <p:nvPr/>
            </p:nvSpPr>
            <p:spPr bwMode="auto">
              <a:xfrm>
                <a:off x="7391400" y="15240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a:latin typeface=".VnBlack" panose="020B7200000000000000" pitchFamily="34" charset="0"/>
                  </a:rPr>
                  <a:t>=</a:t>
                </a:r>
              </a:p>
            </p:txBody>
          </p:sp>
          <p:sp>
            <p:nvSpPr>
              <p:cNvPr id="97306" name="Text Box 51"/>
              <p:cNvSpPr txBox="1">
                <a:spLocks noChangeArrowheads="1"/>
              </p:cNvSpPr>
              <p:nvPr/>
            </p:nvSpPr>
            <p:spPr bwMode="auto">
              <a:xfrm>
                <a:off x="7848600" y="15240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7307" name="Text Box 52"/>
              <p:cNvSpPr txBox="1">
                <a:spLocks noChangeArrowheads="1"/>
              </p:cNvSpPr>
              <p:nvPr/>
            </p:nvSpPr>
            <p:spPr bwMode="auto">
              <a:xfrm>
                <a:off x="6934200" y="2362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8" name="Text Box 53"/>
              <p:cNvSpPr txBox="1">
                <a:spLocks noChangeArrowheads="1"/>
              </p:cNvSpPr>
              <p:nvPr/>
            </p:nvSpPr>
            <p:spPr bwMode="auto">
              <a:xfrm>
                <a:off x="7391400" y="2362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7309" name="Text Box 54"/>
              <p:cNvSpPr txBox="1">
                <a:spLocks noChangeArrowheads="1"/>
              </p:cNvSpPr>
              <p:nvPr/>
            </p:nvSpPr>
            <p:spPr bwMode="auto">
              <a:xfrm>
                <a:off x="7848600" y="2362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150%</a:t>
                </a:r>
              </a:p>
            </p:txBody>
          </p:sp>
        </p:grpSp>
        <p:sp>
          <p:nvSpPr>
            <p:cNvPr id="97291" name="Line 35"/>
            <p:cNvSpPr>
              <a:spLocks noChangeShapeType="1"/>
            </p:cNvSpPr>
            <p:nvPr/>
          </p:nvSpPr>
          <p:spPr bwMode="auto">
            <a:xfrm>
              <a:off x="6324600" y="41148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grpSp>
      <p:sp>
        <p:nvSpPr>
          <p:cNvPr id="97288" name="Text Box 4"/>
          <p:cNvSpPr txBox="1">
            <a:spLocks noChangeArrowheads="1"/>
          </p:cNvSpPr>
          <p:nvPr/>
        </p:nvSpPr>
        <p:spPr bwMode="auto">
          <a:xfrm>
            <a:off x="2743200" y="160028"/>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b="1" dirty="0">
                <a:solidFill>
                  <a:srgbClr val="7030A0"/>
                </a:solidFill>
              </a:rPr>
              <a:t>Sản xuất giá trị thặng dư tuyệt đối</a:t>
            </a:r>
          </a:p>
        </p:txBody>
      </p:sp>
      <p:sp>
        <p:nvSpPr>
          <p:cNvPr id="97289" name="Line 35"/>
          <p:cNvSpPr>
            <a:spLocks noChangeShapeType="1"/>
          </p:cNvSpPr>
          <p:nvPr/>
        </p:nvSpPr>
        <p:spPr bwMode="auto">
          <a:xfrm>
            <a:off x="8382000" y="16002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Tree>
    <p:extLst>
      <p:ext uri="{BB962C8B-B14F-4D97-AF65-F5344CB8AC3E}">
        <p14:creationId xmlns:p14="http://schemas.microsoft.com/office/powerpoint/2010/main" val="1520970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9"/>
          <p:cNvSpPr txBox="1">
            <a:spLocks noChangeArrowheads="1"/>
          </p:cNvSpPr>
          <p:nvPr/>
        </p:nvSpPr>
        <p:spPr bwMode="auto">
          <a:xfrm>
            <a:off x="3066256" y="300335"/>
            <a:ext cx="5355953" cy="461665"/>
          </a:xfrm>
          <a:prstGeom prst="rect">
            <a:avLst/>
          </a:prstGeom>
          <a:solidFill>
            <a:schemeClr val="accent5">
              <a:alpha val="55000"/>
            </a:schemeClr>
          </a:solidFill>
          <a:ln w="2857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eaLnBrk="1" hangingPunct="1">
              <a:defRPr/>
            </a:pPr>
            <a:r>
              <a:rPr lang="en-US" sz="2400" b="1" dirty="0" err="1">
                <a:solidFill>
                  <a:srgbClr val="002060"/>
                </a:solidFill>
                <a:latin typeface="+mj-lt"/>
              </a:rPr>
              <a:t>Sản</a:t>
            </a:r>
            <a:r>
              <a:rPr lang="en-US" sz="2400" b="1" dirty="0">
                <a:solidFill>
                  <a:srgbClr val="002060"/>
                </a:solidFill>
                <a:latin typeface="+mj-lt"/>
              </a:rPr>
              <a:t> </a:t>
            </a:r>
            <a:r>
              <a:rPr lang="en-US" sz="2400" b="1" dirty="0" err="1">
                <a:solidFill>
                  <a:srgbClr val="002060"/>
                </a:solidFill>
                <a:latin typeface="+mj-lt"/>
              </a:rPr>
              <a:t>xuất</a:t>
            </a:r>
            <a:r>
              <a:rPr lang="en-US" sz="2400" b="1" dirty="0">
                <a:solidFill>
                  <a:srgbClr val="002060"/>
                </a:solidFill>
                <a:latin typeface="+mj-lt"/>
              </a:rPr>
              <a:t> </a:t>
            </a:r>
            <a:r>
              <a:rPr lang="en-US" sz="2400" b="1" dirty="0" err="1">
                <a:solidFill>
                  <a:srgbClr val="002060"/>
                </a:solidFill>
                <a:latin typeface="+mj-lt"/>
              </a:rPr>
              <a:t>giá</a:t>
            </a:r>
            <a:r>
              <a:rPr lang="en-US" sz="2400" b="1" dirty="0">
                <a:solidFill>
                  <a:srgbClr val="002060"/>
                </a:solidFill>
                <a:latin typeface="+mj-lt"/>
              </a:rPr>
              <a:t> </a:t>
            </a:r>
            <a:r>
              <a:rPr lang="en-US" sz="2400" b="1" dirty="0" err="1">
                <a:solidFill>
                  <a:srgbClr val="002060"/>
                </a:solidFill>
                <a:latin typeface="+mj-lt"/>
              </a:rPr>
              <a:t>trị</a:t>
            </a:r>
            <a:r>
              <a:rPr lang="en-US" sz="2400" b="1" dirty="0">
                <a:solidFill>
                  <a:srgbClr val="002060"/>
                </a:solidFill>
                <a:latin typeface="+mj-lt"/>
              </a:rPr>
              <a:t> </a:t>
            </a:r>
            <a:r>
              <a:rPr lang="en-US" sz="2400" b="1" dirty="0" err="1">
                <a:solidFill>
                  <a:srgbClr val="002060"/>
                </a:solidFill>
                <a:latin typeface="+mj-lt"/>
              </a:rPr>
              <a:t>thặng</a:t>
            </a:r>
            <a:r>
              <a:rPr lang="en-US" sz="2400" b="1" dirty="0">
                <a:solidFill>
                  <a:srgbClr val="002060"/>
                </a:solidFill>
                <a:latin typeface="+mj-lt"/>
              </a:rPr>
              <a:t> </a:t>
            </a:r>
            <a:r>
              <a:rPr lang="en-US" sz="2400" b="1" dirty="0" err="1">
                <a:solidFill>
                  <a:srgbClr val="002060"/>
                </a:solidFill>
                <a:latin typeface="+mj-lt"/>
              </a:rPr>
              <a:t>dư</a:t>
            </a:r>
            <a:r>
              <a:rPr lang="en-US" sz="2400" b="1" dirty="0">
                <a:solidFill>
                  <a:srgbClr val="002060"/>
                </a:solidFill>
                <a:latin typeface="+mj-lt"/>
              </a:rPr>
              <a:t> </a:t>
            </a:r>
            <a:r>
              <a:rPr lang="en-US" sz="2400" b="1" dirty="0" err="1">
                <a:solidFill>
                  <a:srgbClr val="002060"/>
                </a:solidFill>
                <a:latin typeface="+mj-lt"/>
              </a:rPr>
              <a:t>tương</a:t>
            </a:r>
            <a:r>
              <a:rPr lang="en-US" sz="2400" b="1" dirty="0">
                <a:solidFill>
                  <a:srgbClr val="002060"/>
                </a:solidFill>
                <a:latin typeface="+mj-lt"/>
              </a:rPr>
              <a:t> </a:t>
            </a:r>
            <a:r>
              <a:rPr lang="en-US" sz="2400" b="1" dirty="0" err="1">
                <a:solidFill>
                  <a:srgbClr val="002060"/>
                </a:solidFill>
                <a:latin typeface="+mj-lt"/>
              </a:rPr>
              <a:t>đối</a:t>
            </a:r>
            <a:endParaRPr lang="vi-VN" sz="2400" b="1" dirty="0">
              <a:solidFill>
                <a:srgbClr val="002060"/>
              </a:solidFill>
              <a:latin typeface="+mj-lt"/>
            </a:endParaRPr>
          </a:p>
        </p:txBody>
      </p:sp>
      <p:grpSp>
        <p:nvGrpSpPr>
          <p:cNvPr id="98309" name="Group 48"/>
          <p:cNvGrpSpPr>
            <a:grpSpLocks/>
          </p:cNvGrpSpPr>
          <p:nvPr/>
        </p:nvGrpSpPr>
        <p:grpSpPr bwMode="auto">
          <a:xfrm>
            <a:off x="1828800" y="990600"/>
            <a:ext cx="6477000" cy="1028700"/>
            <a:chOff x="336" y="672"/>
            <a:chExt cx="4080" cy="648"/>
          </a:xfrm>
        </p:grpSpPr>
        <p:sp>
          <p:nvSpPr>
            <p:cNvPr id="98333"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4"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5" name="AutoShape 22"/>
            <p:cNvSpPr>
              <a:spLocks/>
            </p:cNvSpPr>
            <p:nvPr/>
          </p:nvSpPr>
          <p:spPr bwMode="auto">
            <a:xfrm rot="5400000">
              <a:off x="1200" y="72"/>
              <a:ext cx="288" cy="2016"/>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6" name="Text Box 31"/>
            <p:cNvSpPr txBox="1">
              <a:spLocks noChangeArrowheads="1"/>
            </p:cNvSpPr>
            <p:nvPr/>
          </p:nvSpPr>
          <p:spPr bwMode="auto">
            <a:xfrm>
              <a:off x="624" y="672"/>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4h TG LĐ tất yếu</a:t>
              </a:r>
              <a:endParaRPr lang="vi-VN" altLang="en-US" sz="2400" b="1"/>
            </a:p>
          </p:txBody>
        </p:sp>
      </p:grpSp>
      <p:grpSp>
        <p:nvGrpSpPr>
          <p:cNvPr id="98310" name="Group 18"/>
          <p:cNvGrpSpPr>
            <a:grpSpLocks/>
          </p:cNvGrpSpPr>
          <p:nvPr/>
        </p:nvGrpSpPr>
        <p:grpSpPr bwMode="auto">
          <a:xfrm>
            <a:off x="1752600" y="2362200"/>
            <a:ext cx="6572250" cy="1219200"/>
            <a:chOff x="1200150" y="2667000"/>
            <a:chExt cx="6572250" cy="1219200"/>
          </a:xfrm>
        </p:grpSpPr>
        <p:grpSp>
          <p:nvGrpSpPr>
            <p:cNvPr id="98324" name="Group 48"/>
            <p:cNvGrpSpPr>
              <a:grpSpLocks/>
            </p:cNvGrpSpPr>
            <p:nvPr/>
          </p:nvGrpSpPr>
          <p:grpSpPr bwMode="auto">
            <a:xfrm>
              <a:off x="1200150" y="2667000"/>
              <a:ext cx="6553200" cy="1181100"/>
              <a:chOff x="288" y="576"/>
              <a:chExt cx="4128" cy="744"/>
            </a:xfrm>
          </p:grpSpPr>
          <p:sp>
            <p:nvSpPr>
              <p:cNvPr id="98329"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0"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1" name="AutoShape 22"/>
              <p:cNvSpPr>
                <a:spLocks/>
              </p:cNvSpPr>
              <p:nvPr/>
            </p:nvSpPr>
            <p:spPr bwMode="auto">
              <a:xfrm rot="5400000">
                <a:off x="720" y="576"/>
                <a:ext cx="336" cy="1008"/>
              </a:xfrm>
              <a:prstGeom prst="leftBrace">
                <a:avLst>
                  <a:gd name="adj1" fmla="val 11805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2" name="Text Box 31"/>
              <p:cNvSpPr txBox="1">
                <a:spLocks noChangeArrowheads="1"/>
              </p:cNvSpPr>
              <p:nvPr/>
            </p:nvSpPr>
            <p:spPr bwMode="auto">
              <a:xfrm>
                <a:off x="288" y="576"/>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2h TG LĐ tất yếu</a:t>
                </a:r>
                <a:endParaRPr lang="vi-VN" altLang="en-US" sz="2400" b="1"/>
              </a:p>
            </p:txBody>
          </p:sp>
        </p:grpSp>
        <p:grpSp>
          <p:nvGrpSpPr>
            <p:cNvPr id="98325" name="Group 47"/>
            <p:cNvGrpSpPr>
              <a:grpSpLocks/>
            </p:cNvGrpSpPr>
            <p:nvPr/>
          </p:nvGrpSpPr>
          <p:grpSpPr bwMode="auto">
            <a:xfrm>
              <a:off x="4343400" y="2667000"/>
              <a:ext cx="3429000" cy="1219200"/>
              <a:chOff x="2256" y="552"/>
              <a:chExt cx="2160" cy="768"/>
            </a:xfrm>
          </p:grpSpPr>
          <p:sp>
            <p:nvSpPr>
              <p:cNvPr id="98327"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28" name="Text Box 32"/>
              <p:cNvSpPr txBox="1">
                <a:spLocks noChangeArrowheads="1"/>
              </p:cNvSpPr>
              <p:nvPr/>
            </p:nvSpPr>
            <p:spPr bwMode="auto">
              <a:xfrm>
                <a:off x="2256" y="552"/>
                <a:ext cx="175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6 TG LĐ thặng dư</a:t>
                </a:r>
                <a:endParaRPr lang="vi-VN" altLang="en-US" sz="2400" b="1">
                  <a:solidFill>
                    <a:srgbClr val="FF0000"/>
                  </a:solidFill>
                </a:endParaRPr>
              </a:p>
            </p:txBody>
          </p:sp>
        </p:grpSp>
        <p:sp>
          <p:nvSpPr>
            <p:cNvPr id="98326" name="AutoShape 22"/>
            <p:cNvSpPr>
              <a:spLocks/>
            </p:cNvSpPr>
            <p:nvPr/>
          </p:nvSpPr>
          <p:spPr bwMode="auto">
            <a:xfrm rot="5400000">
              <a:off x="5067300" y="1028700"/>
              <a:ext cx="609600" cy="4800600"/>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8311" name="AutoShape 22"/>
          <p:cNvSpPr>
            <a:spLocks/>
          </p:cNvSpPr>
          <p:nvPr/>
        </p:nvSpPr>
        <p:spPr bwMode="auto">
          <a:xfrm rot="5400000">
            <a:off x="6438900" y="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8312" name="Text Box 31"/>
          <p:cNvSpPr txBox="1">
            <a:spLocks noChangeArrowheads="1"/>
          </p:cNvSpPr>
          <p:nvPr/>
        </p:nvSpPr>
        <p:spPr bwMode="auto">
          <a:xfrm>
            <a:off x="5653089" y="1028701"/>
            <a:ext cx="29670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4h TG LĐ thặng dư</a:t>
            </a:r>
            <a:endParaRPr lang="vi-VN" altLang="en-US" sz="2400" b="1">
              <a:solidFill>
                <a:srgbClr val="FF0000"/>
              </a:solidFill>
            </a:endParaRPr>
          </a:p>
        </p:txBody>
      </p:sp>
      <p:sp>
        <p:nvSpPr>
          <p:cNvPr id="98313" name="Text Box 22"/>
          <p:cNvSpPr txBox="1">
            <a:spLocks noChangeArrowheads="1"/>
          </p:cNvSpPr>
          <p:nvPr/>
        </p:nvSpPr>
        <p:spPr bwMode="auto">
          <a:xfrm>
            <a:off x="8382000" y="1600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4" name="Text Box 23"/>
          <p:cNvSpPr txBox="1">
            <a:spLocks noChangeArrowheads="1"/>
          </p:cNvSpPr>
          <p:nvPr/>
        </p:nvSpPr>
        <p:spPr bwMode="auto">
          <a:xfrm>
            <a:off x="8839200" y="1600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5" name="Text Box 24"/>
          <p:cNvSpPr txBox="1">
            <a:spLocks noChangeArrowheads="1"/>
          </p:cNvSpPr>
          <p:nvPr/>
        </p:nvSpPr>
        <p:spPr bwMode="auto">
          <a:xfrm>
            <a:off x="9296400" y="1600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8316" name="Text Box 25"/>
          <p:cNvSpPr txBox="1">
            <a:spLocks noChangeArrowheads="1"/>
          </p:cNvSpPr>
          <p:nvPr/>
        </p:nvSpPr>
        <p:spPr bwMode="auto">
          <a:xfrm>
            <a:off x="8382000" y="2819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7" name="Text Box 26"/>
          <p:cNvSpPr txBox="1">
            <a:spLocks noChangeArrowheads="1"/>
          </p:cNvSpPr>
          <p:nvPr/>
        </p:nvSpPr>
        <p:spPr bwMode="auto">
          <a:xfrm>
            <a:off x="8839200" y="2819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8" name="Text Box 27"/>
          <p:cNvSpPr txBox="1">
            <a:spLocks noChangeArrowheads="1"/>
          </p:cNvSpPr>
          <p:nvPr/>
        </p:nvSpPr>
        <p:spPr bwMode="auto">
          <a:xfrm>
            <a:off x="9296400" y="28194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300%</a:t>
            </a:r>
          </a:p>
        </p:txBody>
      </p:sp>
      <p:sp>
        <p:nvSpPr>
          <p:cNvPr id="26" name="Rectangle 25"/>
          <p:cNvSpPr>
            <a:spLocks noChangeArrowheads="1"/>
          </p:cNvSpPr>
          <p:nvPr/>
        </p:nvSpPr>
        <p:spPr bwMode="auto">
          <a:xfrm>
            <a:off x="1390918" y="3886200"/>
            <a:ext cx="4019282" cy="1938338"/>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i="1" dirty="0" err="1">
                <a:solidFill>
                  <a:srgbClr val="FFFF00"/>
                </a:solidFill>
                <a:latin typeface="Times New Roman" panose="02020603050405020304" pitchFamily="18" charset="0"/>
                <a:cs typeface="Times New Roman" panose="02020603050405020304" pitchFamily="18" charset="0"/>
              </a:rPr>
              <a:t>Giá</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trị</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thặng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dư</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tương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đối</a:t>
            </a:r>
            <a:r>
              <a:rPr lang="en-US" altLang="en-US" sz="2400" i="1" dirty="0">
                <a:solidFill>
                  <a:srgbClr val="FFFF00"/>
                </a:solidFill>
                <a:latin typeface="Times New Roman" panose="02020603050405020304" pitchFamily="18" charset="0"/>
                <a:cs typeface="Times New Roman" panose="02020603050405020304" pitchFamily="18" charset="0"/>
              </a:rPr>
              <a: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là</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trị</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thặng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dư</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được</a:t>
            </a:r>
            <a:r>
              <a:rPr lang="en-US" altLang="en-US" sz="2400" dirty="0">
                <a:solidFill>
                  <a:srgbClr val="FFFF00"/>
                </a:solidFill>
                <a:latin typeface="Times New Roman" panose="02020603050405020304" pitchFamily="18" charset="0"/>
                <a:cs typeface="Times New Roman" panose="02020603050405020304" pitchFamily="18" charset="0"/>
              </a:rPr>
              <a:t> do </a:t>
            </a:r>
            <a:r>
              <a:rPr lang="en-US" altLang="en-US" sz="2400" dirty="0" err="1">
                <a:solidFill>
                  <a:srgbClr val="FFFF00"/>
                </a:solidFill>
                <a:latin typeface="Times New Roman" panose="02020603050405020304" pitchFamily="18" charset="0"/>
                <a:cs typeface="Times New Roman" panose="02020603050405020304" pitchFamily="18" charset="0"/>
              </a:rPr>
              <a:t>rút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ngắn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thời</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gian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yếu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trên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cơ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sở</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suất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xã</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hội</a:t>
            </a:r>
            <a:endParaRPr lang="en-US" altLang="en-US" sz="2400" dirty="0">
              <a:solidFill>
                <a:srgbClr val="FFFF00"/>
              </a:solidFill>
              <a:latin typeface="Times New Roman" panose="02020603050405020304" pitchFamily="18" charset="0"/>
              <a:cs typeface="Times New Roman" panose="02020603050405020304" pitchFamily="18" charset="0"/>
            </a:endParaRPr>
          </a:p>
        </p:txBody>
      </p:sp>
      <p:grpSp>
        <p:nvGrpSpPr>
          <p:cNvPr id="6" name="Group 26"/>
          <p:cNvGrpSpPr>
            <a:grpSpLocks/>
          </p:cNvGrpSpPr>
          <p:nvPr/>
        </p:nvGrpSpPr>
        <p:grpSpPr bwMode="auto">
          <a:xfrm>
            <a:off x="5450121" y="3886200"/>
            <a:ext cx="5535558" cy="1946275"/>
            <a:chOff x="2590799" y="3559897"/>
            <a:chExt cx="6172201" cy="2578100"/>
          </a:xfrm>
        </p:grpSpPr>
        <p:pic>
          <p:nvPicPr>
            <p:cNvPr id="98321" name="Picture 28" descr="mi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799" y="3559897"/>
              <a:ext cx="4114800"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22" name="AutoShape 31"/>
            <p:cNvSpPr>
              <a:spLocks noChangeArrowheads="1"/>
            </p:cNvSpPr>
            <p:nvPr/>
          </p:nvSpPr>
          <p:spPr bwMode="auto">
            <a:xfrm>
              <a:off x="6705600" y="4323048"/>
              <a:ext cx="2057400" cy="1488506"/>
            </a:xfrm>
            <a:prstGeom prst="irregularSeal1">
              <a:avLst/>
            </a:prstGeom>
            <a:solidFill>
              <a:srgbClr val="9999FF"/>
            </a:solidFill>
            <a:ln w="9525">
              <a:solidFill>
                <a:schemeClr val="tx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FF0000"/>
                </a:solidFill>
                <a:latin typeface=".VnBlack" panose="020B7200000000000000" pitchFamily="34" charset="0"/>
              </a:endParaRPr>
            </a:p>
          </p:txBody>
        </p:sp>
        <p:sp>
          <p:nvSpPr>
            <p:cNvPr id="98323" name="Text Box 32"/>
            <p:cNvSpPr txBox="1">
              <a:spLocks noChangeArrowheads="1"/>
            </p:cNvSpPr>
            <p:nvPr/>
          </p:nvSpPr>
          <p:spPr bwMode="auto">
            <a:xfrm>
              <a:off x="7010399" y="4702175"/>
              <a:ext cx="1600201" cy="693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ts val="0"/>
                </a:spcBef>
                <a:buFontTx/>
                <a:buNone/>
              </a:pPr>
              <a:r>
                <a:rPr lang="vi-VN" altLang="en-US" sz="1400" b="1" dirty="0" smtClean="0"/>
                <a:t>Tăng</a:t>
              </a:r>
              <a:endParaRPr lang="en-US" altLang="en-US" sz="1400" b="1" dirty="0" smtClean="0"/>
            </a:p>
            <a:p>
              <a:pPr algn="ctr" eaLnBrk="1" hangingPunct="1">
                <a:spcBef>
                  <a:spcPts val="0"/>
                </a:spcBef>
                <a:buFontTx/>
                <a:buNone/>
              </a:pPr>
              <a:r>
                <a:rPr lang="vi-VN" altLang="en-US" sz="1400" b="1" dirty="0" smtClean="0"/>
                <a:t> </a:t>
              </a:r>
              <a:r>
                <a:rPr lang="vi-VN" altLang="en-US" sz="1400" b="1" dirty="0"/>
                <a:t>NSLĐXH</a:t>
              </a:r>
            </a:p>
          </p:txBody>
        </p:sp>
      </p:grpSp>
    </p:spTree>
    <p:extLst>
      <p:ext uri="{BB962C8B-B14F-4D97-AF65-F5344CB8AC3E}">
        <p14:creationId xmlns:p14="http://schemas.microsoft.com/office/powerpoint/2010/main" val="3551209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ox(in)">
                                      <p:cBhvr>
                                        <p:cTn id="1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dfds 1"/>
          <p:cNvSpPr>
            <a:spLocks/>
          </p:cNvSpPr>
          <p:nvPr/>
        </p:nvSpPr>
        <p:spPr bwMode="auto">
          <a:xfrm flipV="1">
            <a:off x="8078788" y="3414713"/>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5" name="sdfds 3"/>
          <p:cNvSpPr>
            <a:spLocks/>
          </p:cNvSpPr>
          <p:nvPr/>
        </p:nvSpPr>
        <p:spPr bwMode="auto">
          <a:xfrm flipV="1">
            <a:off x="5302251"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4" name="sdfds 2"/>
          <p:cNvSpPr>
            <a:spLocks/>
          </p:cNvSpPr>
          <p:nvPr/>
        </p:nvSpPr>
        <p:spPr bwMode="auto">
          <a:xfrm>
            <a:off x="6691313" y="2600325"/>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7" name="Rectangle 36"/>
          <p:cNvSpPr/>
          <p:nvPr/>
        </p:nvSpPr>
        <p:spPr>
          <a:xfrm>
            <a:off x="6727826" y="3670300"/>
            <a:ext cx="1604963" cy="2732088"/>
          </a:xfrm>
          <a:prstGeom prst="rect">
            <a:avLst/>
          </a:prstGeom>
          <a:solidFill>
            <a:srgbClr val="800000">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r>
              <a:rPr lang="pt-BR" sz="1600" dirty="0">
                <a:solidFill>
                  <a:srgbClr val="333399"/>
                </a:solidFill>
              </a:rPr>
              <a:t>Thúc đẩy cải tiến kỹ thuật, phát triển lực lượng sản xuất, nâng cao năng suất lao động, tạo ra nhiều hàng hoá</a:t>
            </a:r>
            <a:endParaRPr lang="en-US" sz="1500" dirty="0">
              <a:solidFill>
                <a:srgbClr val="333399"/>
              </a:solidFill>
            </a:endParaRPr>
          </a:p>
        </p:txBody>
      </p:sp>
      <p:sp>
        <p:nvSpPr>
          <p:cNvPr id="16" name="sdfds 4"/>
          <p:cNvSpPr>
            <a:spLocks/>
          </p:cNvSpPr>
          <p:nvPr/>
        </p:nvSpPr>
        <p:spPr bwMode="auto">
          <a:xfrm>
            <a:off x="3911600" y="2600325"/>
            <a:ext cx="1606550"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8" name="sdfds 5"/>
          <p:cNvSpPr>
            <a:spLocks/>
          </p:cNvSpPr>
          <p:nvPr/>
        </p:nvSpPr>
        <p:spPr bwMode="auto">
          <a:xfrm flipV="1">
            <a:off x="2524126"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8" name="Rectangle 37"/>
          <p:cNvSpPr/>
          <p:nvPr/>
        </p:nvSpPr>
        <p:spPr>
          <a:xfrm>
            <a:off x="8074026" y="857251"/>
            <a:ext cx="1604963" cy="2562225"/>
          </a:xfrm>
          <a:prstGeom prst="rect">
            <a:avLst/>
          </a:prstGeom>
          <a:solidFill>
            <a:srgbClr val="0000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chemeClr val="bg1"/>
                </a:solidFill>
              </a:rPr>
              <a:t>Cơ sở khoa học để phân tích nguyên nhân và dự báo chiều hướng phát triển kinh tế và xã hội.</a:t>
            </a:r>
            <a:endParaRPr lang="en-US" sz="1600" dirty="0">
              <a:solidFill>
                <a:schemeClr val="bg1"/>
              </a:solidFill>
            </a:endParaRPr>
          </a:p>
          <a:p>
            <a:pPr algn="ctr">
              <a:defRPr/>
            </a:pPr>
            <a:endParaRPr lang="en-US" sz="1500" dirty="0">
              <a:solidFill>
                <a:srgbClr val="595959"/>
              </a:solidFill>
            </a:endParaRPr>
          </a:p>
        </p:txBody>
      </p:sp>
      <p:sp>
        <p:nvSpPr>
          <p:cNvPr id="36" name="gfhfgh 1"/>
          <p:cNvSpPr/>
          <p:nvPr/>
        </p:nvSpPr>
        <p:spPr>
          <a:xfrm>
            <a:off x="5295901" y="857251"/>
            <a:ext cx="1604963" cy="2538413"/>
          </a:xfrm>
          <a:prstGeom prst="rect">
            <a:avLst/>
          </a:prstGeom>
          <a:solidFill>
            <a:srgbClr val="FFB9B9">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rgbClr val="333399"/>
                </a:solidFill>
              </a:rPr>
              <a:t>Trang bị cho giai cấp công nhân và nhân dân lao động công cụ nhận thức các quy luật kinh tế.</a:t>
            </a:r>
            <a:endParaRPr lang="en-US" sz="1600" dirty="0">
              <a:solidFill>
                <a:srgbClr val="333399"/>
              </a:solidFill>
            </a:endParaRPr>
          </a:p>
        </p:txBody>
      </p:sp>
      <p:sp>
        <p:nvSpPr>
          <p:cNvPr id="35" name="Rectangle 34"/>
          <p:cNvSpPr/>
          <p:nvPr/>
        </p:nvSpPr>
        <p:spPr>
          <a:xfrm>
            <a:off x="3881438" y="3981451"/>
            <a:ext cx="1604962" cy="2760663"/>
          </a:xfrm>
          <a:prstGeom prst="rect">
            <a:avLst/>
          </a:prstGeom>
          <a:solidFill>
            <a:srgbClr val="99FFCC">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endParaRPr lang="pt-BR" sz="1600" dirty="0"/>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r>
              <a:rPr lang="pt-BR" sz="1600" dirty="0" smtClean="0">
                <a:solidFill>
                  <a:srgbClr val="333399"/>
                </a:solidFill>
              </a:rPr>
              <a:t>Chứng </a:t>
            </a:r>
            <a:r>
              <a:rPr lang="pt-BR" sz="1600" dirty="0">
                <a:solidFill>
                  <a:srgbClr val="333399"/>
                </a:solidFill>
              </a:rPr>
              <a:t>minh khoa học về cách thức bóc lột của GCTS đối với GCCN và luận chứng những mâu thuẫn nội tại của CNTB. </a:t>
            </a:r>
            <a:endParaRPr lang="en-US" sz="1600" dirty="0">
              <a:solidFill>
                <a:srgbClr val="333399"/>
              </a:solidFill>
            </a:endParaRPr>
          </a:p>
          <a:p>
            <a:pPr algn="ctr">
              <a:defRPr/>
            </a:pPr>
            <a:endParaRPr lang="en-US" sz="1500" dirty="0">
              <a:solidFill>
                <a:srgbClr val="595959"/>
              </a:solidFill>
            </a:endParaRPr>
          </a:p>
          <a:p>
            <a:pPr algn="ctr">
              <a:defRPr/>
            </a:pPr>
            <a:endParaRPr lang="en-US" sz="1500" dirty="0">
              <a:solidFill>
                <a:srgbClr val="595959"/>
              </a:solidFill>
            </a:endParaRPr>
          </a:p>
        </p:txBody>
      </p:sp>
      <p:sp>
        <p:nvSpPr>
          <p:cNvPr id="34" name="Oval 33"/>
          <p:cNvSpPr/>
          <p:nvPr/>
        </p:nvSpPr>
        <p:spPr>
          <a:xfrm>
            <a:off x="8301038" y="2813050"/>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Oval 32"/>
          <p:cNvSpPr/>
          <p:nvPr/>
        </p:nvSpPr>
        <p:spPr>
          <a:xfrm>
            <a:off x="6900863" y="2805113"/>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 name="Oval 31"/>
          <p:cNvSpPr/>
          <p:nvPr/>
        </p:nvSpPr>
        <p:spPr>
          <a:xfrm>
            <a:off x="5524500" y="279876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Oval 30"/>
          <p:cNvSpPr/>
          <p:nvPr/>
        </p:nvSpPr>
        <p:spPr>
          <a:xfrm>
            <a:off x="4125913" y="280511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Rectangle 2"/>
          <p:cNvSpPr/>
          <p:nvPr/>
        </p:nvSpPr>
        <p:spPr>
          <a:xfrm>
            <a:off x="2524126" y="857250"/>
            <a:ext cx="1604963" cy="2535237"/>
          </a:xfrm>
          <a:prstGeom prst="rect">
            <a:avLst/>
          </a:prstGeom>
          <a:solidFill>
            <a:srgbClr val="9966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endParaRPr lang="en-US" sz="1500" dirty="0">
              <a:solidFill>
                <a:srgbClr val="595959"/>
              </a:solidFill>
            </a:endParaRPr>
          </a:p>
          <a:p>
            <a:pPr algn="ctr">
              <a:defRPr/>
            </a:pPr>
            <a:r>
              <a:rPr lang="pt-BR" sz="2000" dirty="0">
                <a:solidFill>
                  <a:srgbClr val="333399"/>
                </a:solidFill>
              </a:rPr>
              <a:t>Bóc trần bản chất của nền sản xuất TBCN</a:t>
            </a:r>
            <a:endParaRPr lang="en-US" sz="2000" dirty="0">
              <a:solidFill>
                <a:srgbClr val="333399"/>
              </a:solidFill>
            </a:endParaRPr>
          </a:p>
        </p:txBody>
      </p:sp>
      <p:sp>
        <p:nvSpPr>
          <p:cNvPr id="30" name="Oval 29"/>
          <p:cNvSpPr/>
          <p:nvPr/>
        </p:nvSpPr>
        <p:spPr>
          <a:xfrm>
            <a:off x="2725738" y="2809875"/>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5" name="Group 4"/>
          <p:cNvGrpSpPr>
            <a:grpSpLocks/>
          </p:cNvGrpSpPr>
          <p:nvPr/>
        </p:nvGrpSpPr>
        <p:grpSpPr bwMode="auto">
          <a:xfrm>
            <a:off x="3087689" y="3155951"/>
            <a:ext cx="458787" cy="460375"/>
            <a:chOff x="7322925" y="1113826"/>
            <a:chExt cx="418280" cy="418280"/>
          </a:xfrm>
        </p:grpSpPr>
        <p:sp>
          <p:nvSpPr>
            <p:cNvPr id="6" name="Teardrop 5"/>
            <p:cNvSpPr/>
            <p:nvPr/>
          </p:nvSpPr>
          <p:spPr>
            <a:xfrm rot="8100000">
              <a:off x="7322925" y="1113826"/>
              <a:ext cx="418280" cy="418280"/>
            </a:xfrm>
            <a:prstGeom prst="teardrop">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D966"/>
                </a:solidFill>
              </a:endParaRPr>
            </a:p>
          </p:txBody>
        </p:sp>
        <p:sp>
          <p:nvSpPr>
            <p:cNvPr id="99367" name="Freeform 6"/>
            <p:cNvSpPr>
              <a:spLocks noEditPoints="1"/>
            </p:cNvSpPr>
            <p:nvPr/>
          </p:nvSpPr>
          <p:spPr bwMode="auto">
            <a:xfrm>
              <a:off x="7431874" y="1200224"/>
              <a:ext cx="209778" cy="230756"/>
            </a:xfrm>
            <a:custGeom>
              <a:avLst/>
              <a:gdLst>
                <a:gd name="T0" fmla="*/ 2147483646 w 376"/>
                <a:gd name="T1" fmla="*/ 2147483646 h 376"/>
                <a:gd name="T2" fmla="*/ 2147483646 w 376"/>
                <a:gd name="T3" fmla="*/ 2147483646 h 376"/>
                <a:gd name="T4" fmla="*/ 2147483646 w 376"/>
                <a:gd name="T5" fmla="*/ 2147483646 h 376"/>
                <a:gd name="T6" fmla="*/ 2147483646 w 376"/>
                <a:gd name="T7" fmla="*/ 2147483646 h 376"/>
                <a:gd name="T8" fmla="*/ 2147483646 w 376"/>
                <a:gd name="T9" fmla="*/ 2147483646 h 376"/>
                <a:gd name="T10" fmla="*/ 2147483646 w 376"/>
                <a:gd name="T11" fmla="*/ 2147483646 h 376"/>
                <a:gd name="T12" fmla="*/ 2147483646 w 376"/>
                <a:gd name="T13" fmla="*/ 2147483646 h 376"/>
                <a:gd name="T14" fmla="*/ 2147483646 w 376"/>
                <a:gd name="T15" fmla="*/ 0 h 376"/>
                <a:gd name="T16" fmla="*/ 2147483646 w 376"/>
                <a:gd name="T17" fmla="*/ 2147483646 h 376"/>
                <a:gd name="T18" fmla="*/ 2147483646 w 376"/>
                <a:gd name="T19" fmla="*/ 2147483646 h 376"/>
                <a:gd name="T20" fmla="*/ 2147483646 w 376"/>
                <a:gd name="T21" fmla="*/ 2147483646 h 376"/>
                <a:gd name="T22" fmla="*/ 2147483646 w 376"/>
                <a:gd name="T23" fmla="*/ 2147483646 h 376"/>
                <a:gd name="T24" fmla="*/ 2147483646 w 376"/>
                <a:gd name="T25" fmla="*/ 2147483646 h 376"/>
                <a:gd name="T26" fmla="*/ 2147483646 w 376"/>
                <a:gd name="T27" fmla="*/ 2147483646 h 376"/>
                <a:gd name="T28" fmla="*/ 2147483646 w 376"/>
                <a:gd name="T29" fmla="*/ 2147483646 h 376"/>
                <a:gd name="T30" fmla="*/ 0 w 376"/>
                <a:gd name="T31" fmla="*/ 2147483646 h 376"/>
                <a:gd name="T32" fmla="*/ 2147483646 w 376"/>
                <a:gd name="T33" fmla="*/ 2147483646 h 376"/>
                <a:gd name="T34" fmla="*/ 2147483646 w 376"/>
                <a:gd name="T35" fmla="*/ 2147483646 h 376"/>
                <a:gd name="T36" fmla="*/ 2147483646 w 376"/>
                <a:gd name="T37" fmla="*/ 2147483646 h 376"/>
                <a:gd name="T38" fmla="*/ 2147483646 w 376"/>
                <a:gd name="T39" fmla="*/ 2147483646 h 376"/>
                <a:gd name="T40" fmla="*/ 2147483646 w 376"/>
                <a:gd name="T41" fmla="*/ 2147483646 h 376"/>
                <a:gd name="T42" fmla="*/ 2147483646 w 376"/>
                <a:gd name="T43" fmla="*/ 2147483646 h 376"/>
                <a:gd name="T44" fmla="*/ 2147483646 w 376"/>
                <a:gd name="T45" fmla="*/ 2147483646 h 376"/>
                <a:gd name="T46" fmla="*/ 2147483646 w 376"/>
                <a:gd name="T47" fmla="*/ 2147483646 h 376"/>
                <a:gd name="T48" fmla="*/ 2147483646 w 376"/>
                <a:gd name="T49" fmla="*/ 2147483646 h 376"/>
                <a:gd name="T50" fmla="*/ 2147483646 w 376"/>
                <a:gd name="T51" fmla="*/ 2147483646 h 376"/>
                <a:gd name="T52" fmla="*/ 2147483646 w 376"/>
                <a:gd name="T53" fmla="*/ 2147483646 h 376"/>
                <a:gd name="T54" fmla="*/ 2147483646 w 376"/>
                <a:gd name="T55" fmla="*/ 2147483646 h 376"/>
                <a:gd name="T56" fmla="*/ 2147483646 w 376"/>
                <a:gd name="T57" fmla="*/ 2147483646 h 376"/>
                <a:gd name="T58" fmla="*/ 2147483646 w 376"/>
                <a:gd name="T59" fmla="*/ 2147483646 h 376"/>
                <a:gd name="T60" fmla="*/ 2147483646 w 376"/>
                <a:gd name="T61" fmla="*/ 2147483646 h 376"/>
                <a:gd name="T62" fmla="*/ 2147483646 w 376"/>
                <a:gd name="T63" fmla="*/ 2147483646 h 376"/>
                <a:gd name="T64" fmla="*/ 2147483646 w 376"/>
                <a:gd name="T65" fmla="*/ 2147483646 h 376"/>
                <a:gd name="T66" fmla="*/ 2147483646 w 376"/>
                <a:gd name="T67" fmla="*/ 2147483646 h 376"/>
                <a:gd name="T68" fmla="*/ 2147483646 w 376"/>
                <a:gd name="T69" fmla="*/ 2147483646 h 376"/>
                <a:gd name="T70" fmla="*/ 2147483646 w 376"/>
                <a:gd name="T71" fmla="*/ 2147483646 h 376"/>
                <a:gd name="T72" fmla="*/ 2147483646 w 376"/>
                <a:gd name="T73" fmla="*/ 2147483646 h 376"/>
                <a:gd name="T74" fmla="*/ 2147483646 w 376"/>
                <a:gd name="T75" fmla="*/ 2147483646 h 376"/>
                <a:gd name="T76" fmla="*/ 2147483646 w 376"/>
                <a:gd name="T77" fmla="*/ 2147483646 h 376"/>
                <a:gd name="T78" fmla="*/ 2147483646 w 376"/>
                <a:gd name="T79" fmla="*/ 2147483646 h 376"/>
                <a:gd name="T80" fmla="*/ 2147483646 w 376"/>
                <a:gd name="T81" fmla="*/ 2147483646 h 376"/>
                <a:gd name="T82" fmla="*/ 2147483646 w 376"/>
                <a:gd name="T83" fmla="*/ 2147483646 h 376"/>
                <a:gd name="T84" fmla="*/ 2147483646 w 376"/>
                <a:gd name="T85" fmla="*/ 2147483646 h 376"/>
                <a:gd name="T86" fmla="*/ 2147483646 w 376"/>
                <a:gd name="T87" fmla="*/ 2147483646 h 376"/>
                <a:gd name="T88" fmla="*/ 2147483646 w 376"/>
                <a:gd name="T89" fmla="*/ 2147483646 h 376"/>
                <a:gd name="T90" fmla="*/ 2147483646 w 376"/>
                <a:gd name="T91" fmla="*/ 2147483646 h 376"/>
                <a:gd name="T92" fmla="*/ 2147483646 w 376"/>
                <a:gd name="T93" fmla="*/ 2147483646 h 376"/>
                <a:gd name="T94" fmla="*/ 2147483646 w 376"/>
                <a:gd name="T95" fmla="*/ 2147483646 h 376"/>
                <a:gd name="T96" fmla="*/ 2147483646 w 376"/>
                <a:gd name="T97" fmla="*/ 2147483646 h 376"/>
                <a:gd name="T98" fmla="*/ 2147483646 w 376"/>
                <a:gd name="T99" fmla="*/ 2147483646 h 376"/>
                <a:gd name="T100" fmla="*/ 2147483646 w 376"/>
                <a:gd name="T101" fmla="*/ 2147483646 h 376"/>
                <a:gd name="T102" fmla="*/ 2147483646 w 376"/>
                <a:gd name="T103" fmla="*/ 2147483646 h 376"/>
                <a:gd name="T104" fmla="*/ 2147483646 w 376"/>
                <a:gd name="T105" fmla="*/ 2147483646 h 376"/>
                <a:gd name="T106" fmla="*/ 2147483646 w 376"/>
                <a:gd name="T107" fmla="*/ 2147483646 h 376"/>
                <a:gd name="T108" fmla="*/ 2147483646 w 376"/>
                <a:gd name="T109" fmla="*/ 2147483646 h 376"/>
                <a:gd name="T110" fmla="*/ 2147483646 w 376"/>
                <a:gd name="T111" fmla="*/ 2147483646 h 376"/>
                <a:gd name="T112" fmla="*/ 2147483646 w 376"/>
                <a:gd name="T113" fmla="*/ 214748364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8" name="Group 7"/>
          <p:cNvGrpSpPr>
            <a:grpSpLocks/>
          </p:cNvGrpSpPr>
          <p:nvPr/>
        </p:nvGrpSpPr>
        <p:grpSpPr bwMode="auto">
          <a:xfrm>
            <a:off x="5880101" y="3155951"/>
            <a:ext cx="460375" cy="460375"/>
            <a:chOff x="4158893" y="1506251"/>
            <a:chExt cx="418280" cy="418280"/>
          </a:xfrm>
        </p:grpSpPr>
        <p:sp>
          <p:nvSpPr>
            <p:cNvPr id="9" name="Teardrop 8"/>
            <p:cNvSpPr/>
            <p:nvPr/>
          </p:nvSpPr>
          <p:spPr>
            <a:xfrm rot="8100000">
              <a:off x="4158893" y="1506251"/>
              <a:ext cx="418280" cy="418280"/>
            </a:xfrm>
            <a:prstGeom prst="teardrop">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5" name="Freeform 11"/>
            <p:cNvSpPr>
              <a:spLocks/>
            </p:cNvSpPr>
            <p:nvPr/>
          </p:nvSpPr>
          <p:spPr bwMode="auto">
            <a:xfrm>
              <a:off x="4238052" y="1639825"/>
              <a:ext cx="258741" cy="168209"/>
            </a:xfrm>
            <a:custGeom>
              <a:avLst/>
              <a:gdLst>
                <a:gd name="T0" fmla="*/ 2147483646 w 400"/>
                <a:gd name="T1" fmla="*/ 2147483646 h 260"/>
                <a:gd name="T2" fmla="*/ 2147483646 w 400"/>
                <a:gd name="T3" fmla="*/ 2147483646 h 260"/>
                <a:gd name="T4" fmla="*/ 2147483646 w 400"/>
                <a:gd name="T5" fmla="*/ 0 h 260"/>
                <a:gd name="T6" fmla="*/ 2147483646 w 400"/>
                <a:gd name="T7" fmla="*/ 2147483646 h 260"/>
                <a:gd name="T8" fmla="*/ 2147483646 w 400"/>
                <a:gd name="T9" fmla="*/ 2147483646 h 260"/>
                <a:gd name="T10" fmla="*/ 2147483646 w 400"/>
                <a:gd name="T11" fmla="*/ 2147483646 h 260"/>
                <a:gd name="T12" fmla="*/ 0 w 400"/>
                <a:gd name="T13" fmla="*/ 2147483646 h 260"/>
                <a:gd name="T14" fmla="*/ 2147483646 w 400"/>
                <a:gd name="T15" fmla="*/ 2147483646 h 260"/>
                <a:gd name="T16" fmla="*/ 2147483646 w 400"/>
                <a:gd name="T17" fmla="*/ 2147483646 h 260"/>
                <a:gd name="T18" fmla="*/ 2147483646 w 400"/>
                <a:gd name="T19" fmla="*/ 2147483646 h 260"/>
                <a:gd name="T20" fmla="*/ 2147483646 w 400"/>
                <a:gd name="T21" fmla="*/ 2147483646 h 260"/>
                <a:gd name="T22" fmla="*/ 2147483646 w 400"/>
                <a:gd name="T23" fmla="*/ 2147483646 h 260"/>
                <a:gd name="T24" fmla="*/ 2147483646 w 400"/>
                <a:gd name="T25" fmla="*/ 2147483646 h 260"/>
                <a:gd name="T26" fmla="*/ 2147483646 w 400"/>
                <a:gd name="T27" fmla="*/ 2147483646 h 260"/>
                <a:gd name="T28" fmla="*/ 2147483646 w 400"/>
                <a:gd name="T29" fmla="*/ 2147483646 h 260"/>
                <a:gd name="T30" fmla="*/ 2147483646 w 400"/>
                <a:gd name="T31" fmla="*/ 2147483646 h 260"/>
                <a:gd name="T32" fmla="*/ 2147483646 w 400"/>
                <a:gd name="T33" fmla="*/ 2147483646 h 260"/>
                <a:gd name="T34" fmla="*/ 2147483646 w 400"/>
                <a:gd name="T35" fmla="*/ 2147483646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11" name="Group 10"/>
          <p:cNvGrpSpPr>
            <a:grpSpLocks/>
          </p:cNvGrpSpPr>
          <p:nvPr/>
        </p:nvGrpSpPr>
        <p:grpSpPr bwMode="auto">
          <a:xfrm>
            <a:off x="4479926" y="3155951"/>
            <a:ext cx="460375" cy="460375"/>
            <a:chOff x="2708324" y="1506251"/>
            <a:chExt cx="418280" cy="418280"/>
          </a:xfrm>
        </p:grpSpPr>
        <p:sp>
          <p:nvSpPr>
            <p:cNvPr id="12" name="Teardrop 11"/>
            <p:cNvSpPr/>
            <p:nvPr/>
          </p:nvSpPr>
          <p:spPr>
            <a:xfrm rot="8100000">
              <a:off x="2708324" y="1506251"/>
              <a:ext cx="418280" cy="418280"/>
            </a:xfrm>
            <a:prstGeom prst="teardrop">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00CC99"/>
                </a:solidFill>
              </a:endParaRPr>
            </a:p>
          </p:txBody>
        </p:sp>
        <p:sp>
          <p:nvSpPr>
            <p:cNvPr id="99363" name="Freeform 16"/>
            <p:cNvSpPr>
              <a:spLocks noEditPoints="1"/>
            </p:cNvSpPr>
            <p:nvPr/>
          </p:nvSpPr>
          <p:spPr bwMode="auto">
            <a:xfrm>
              <a:off x="2796143" y="1604602"/>
              <a:ext cx="239343" cy="239070"/>
            </a:xfrm>
            <a:custGeom>
              <a:avLst/>
              <a:gdLst>
                <a:gd name="T0" fmla="*/ 2147483646 w 371"/>
                <a:gd name="T1" fmla="*/ 2147483646 h 370"/>
                <a:gd name="T2" fmla="*/ 2147483646 w 371"/>
                <a:gd name="T3" fmla="*/ 2147483646 h 370"/>
                <a:gd name="T4" fmla="*/ 2147483646 w 371"/>
                <a:gd name="T5" fmla="*/ 2147483646 h 370"/>
                <a:gd name="T6" fmla="*/ 2147483646 w 371"/>
                <a:gd name="T7" fmla="*/ 2147483646 h 370"/>
                <a:gd name="T8" fmla="*/ 2147483646 w 371"/>
                <a:gd name="T9" fmla="*/ 2147483646 h 370"/>
                <a:gd name="T10" fmla="*/ 2147483646 w 371"/>
                <a:gd name="T11" fmla="*/ 2147483646 h 370"/>
                <a:gd name="T12" fmla="*/ 2147483646 w 371"/>
                <a:gd name="T13" fmla="*/ 2147483646 h 370"/>
                <a:gd name="T14" fmla="*/ 2147483646 w 371"/>
                <a:gd name="T15" fmla="*/ 2147483646 h 370"/>
                <a:gd name="T16" fmla="*/ 2147483646 w 371"/>
                <a:gd name="T17" fmla="*/ 2147483646 h 370"/>
                <a:gd name="T18" fmla="*/ 2147483646 w 371"/>
                <a:gd name="T19" fmla="*/ 2147483646 h 370"/>
                <a:gd name="T20" fmla="*/ 2147483646 w 371"/>
                <a:gd name="T21" fmla="*/ 2147483646 h 370"/>
                <a:gd name="T22" fmla="*/ 2147483646 w 371"/>
                <a:gd name="T23" fmla="*/ 2147483646 h 370"/>
                <a:gd name="T24" fmla="*/ 2147483646 w 371"/>
                <a:gd name="T25" fmla="*/ 2147483646 h 370"/>
                <a:gd name="T26" fmla="*/ 2147483646 w 371"/>
                <a:gd name="T27" fmla="*/ 2147483646 h 370"/>
                <a:gd name="T28" fmla="*/ 2147483646 w 371"/>
                <a:gd name="T29" fmla="*/ 2147483646 h 370"/>
                <a:gd name="T30" fmla="*/ 2147483646 w 371"/>
                <a:gd name="T31" fmla="*/ 2147483646 h 370"/>
                <a:gd name="T32" fmla="*/ 2147483646 w 371"/>
                <a:gd name="T33" fmla="*/ 2147483646 h 370"/>
                <a:gd name="T34" fmla="*/ 2147483646 w 371"/>
                <a:gd name="T35" fmla="*/ 2147483646 h 370"/>
                <a:gd name="T36" fmla="*/ 2147483646 w 371"/>
                <a:gd name="T37" fmla="*/ 2147483646 h 370"/>
                <a:gd name="T38" fmla="*/ 2147483646 w 371"/>
                <a:gd name="T39" fmla="*/ 2147483646 h 370"/>
                <a:gd name="T40" fmla="*/ 2147483646 w 371"/>
                <a:gd name="T41" fmla="*/ 2147483646 h 370"/>
                <a:gd name="T42" fmla="*/ 2147483646 w 371"/>
                <a:gd name="T43" fmla="*/ 2147483646 h 370"/>
                <a:gd name="T44" fmla="*/ 2147483646 w 371"/>
                <a:gd name="T45" fmla="*/ 2147483646 h 370"/>
                <a:gd name="T46" fmla="*/ 2147483646 w 371"/>
                <a:gd name="T47" fmla="*/ 2147483646 h 370"/>
                <a:gd name="T48" fmla="*/ 2147483646 w 371"/>
                <a:gd name="T49" fmla="*/ 2147483646 h 370"/>
                <a:gd name="T50" fmla="*/ 2147483646 w 371"/>
                <a:gd name="T51" fmla="*/ 2147483646 h 370"/>
                <a:gd name="T52" fmla="*/ 2147483646 w 371"/>
                <a:gd name="T53" fmla="*/ 2147483646 h 370"/>
                <a:gd name="T54" fmla="*/ 2147483646 w 371"/>
                <a:gd name="T55" fmla="*/ 2147483646 h 370"/>
                <a:gd name="T56" fmla="*/ 2147483646 w 371"/>
                <a:gd name="T57" fmla="*/ 2147483646 h 370"/>
                <a:gd name="T58" fmla="*/ 2147483646 w 371"/>
                <a:gd name="T59" fmla="*/ 2147483646 h 370"/>
                <a:gd name="T60" fmla="*/ 2147483646 w 371"/>
                <a:gd name="T61" fmla="*/ 2147483646 h 370"/>
                <a:gd name="T62" fmla="*/ 2147483646 w 371"/>
                <a:gd name="T63" fmla="*/ 2147483646 h 370"/>
                <a:gd name="T64" fmla="*/ 2147483646 w 371"/>
                <a:gd name="T65" fmla="*/ 2147483646 h 370"/>
                <a:gd name="T66" fmla="*/ 2147483646 w 371"/>
                <a:gd name="T67" fmla="*/ 2147483646 h 370"/>
                <a:gd name="T68" fmla="*/ 2147483646 w 371"/>
                <a:gd name="T69" fmla="*/ 2147483646 h 370"/>
                <a:gd name="T70" fmla="*/ 2147483646 w 371"/>
                <a:gd name="T71" fmla="*/ 2147483646 h 370"/>
                <a:gd name="T72" fmla="*/ 2147483646 w 371"/>
                <a:gd name="T73" fmla="*/ 2147483646 h 370"/>
                <a:gd name="T74" fmla="*/ 2147483646 w 371"/>
                <a:gd name="T75" fmla="*/ 2147483646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17" name="fdg 1"/>
          <p:cNvSpPr>
            <a:spLocks/>
          </p:cNvSpPr>
          <p:nvPr/>
        </p:nvSpPr>
        <p:spPr bwMode="auto">
          <a:xfrm>
            <a:off x="2524126" y="26003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lumMod val="60000"/>
              <a:lumOff val="40000"/>
            </a:schemeClr>
          </a:solidFill>
          <a:ln>
            <a:noFill/>
          </a:ln>
        </p:spPr>
        <p:txBody>
          <a:bodyPr lIns="68580" tIns="34290" rIns="68580" bIns="34290"/>
          <a:lstStyle/>
          <a:p>
            <a:pPr>
              <a:defRPr/>
            </a:pPr>
            <a:endParaRPr lang="en-US" dirty="0"/>
          </a:p>
        </p:txBody>
      </p:sp>
      <p:sp>
        <p:nvSpPr>
          <p:cNvPr id="19" name="fdg 2"/>
          <p:cNvSpPr>
            <a:spLocks/>
          </p:cNvSpPr>
          <p:nvPr/>
        </p:nvSpPr>
        <p:spPr bwMode="auto">
          <a:xfrm flipV="1">
            <a:off x="3911600" y="3400425"/>
            <a:ext cx="1606550"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0" name="fdg 3"/>
          <p:cNvSpPr>
            <a:spLocks/>
          </p:cNvSpPr>
          <p:nvPr/>
        </p:nvSpPr>
        <p:spPr bwMode="auto">
          <a:xfrm>
            <a:off x="5302251" y="2600325"/>
            <a:ext cx="1604963"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1" name="fdg 4"/>
          <p:cNvSpPr>
            <a:spLocks/>
          </p:cNvSpPr>
          <p:nvPr/>
        </p:nvSpPr>
        <p:spPr bwMode="auto">
          <a:xfrm flipV="1">
            <a:off x="6691313" y="3400425"/>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2" name="Group 21"/>
          <p:cNvGrpSpPr>
            <a:grpSpLocks/>
          </p:cNvGrpSpPr>
          <p:nvPr/>
        </p:nvGrpSpPr>
        <p:grpSpPr bwMode="auto">
          <a:xfrm>
            <a:off x="7270750" y="3155951"/>
            <a:ext cx="458788" cy="460375"/>
            <a:chOff x="5665857" y="1506251"/>
            <a:chExt cx="418280" cy="418280"/>
          </a:xfrm>
        </p:grpSpPr>
        <p:sp>
          <p:nvSpPr>
            <p:cNvPr id="23" name="Teardrop 22"/>
            <p:cNvSpPr/>
            <p:nvPr/>
          </p:nvSpPr>
          <p:spPr>
            <a:xfrm rot="8100000">
              <a:off x="5665857" y="1506251"/>
              <a:ext cx="418280" cy="418280"/>
            </a:xfrm>
            <a:prstGeom prst="teardrop">
              <a:avLst/>
            </a:prstGeom>
            <a:solidFill>
              <a:srgbClr val="9933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1" name="Freeform 26"/>
            <p:cNvSpPr>
              <a:spLocks noEditPoints="1"/>
            </p:cNvSpPr>
            <p:nvPr/>
          </p:nvSpPr>
          <p:spPr bwMode="auto">
            <a:xfrm>
              <a:off x="5795163" y="1614232"/>
              <a:ext cx="175570" cy="219811"/>
            </a:xfrm>
            <a:custGeom>
              <a:avLst/>
              <a:gdLst>
                <a:gd name="T0" fmla="*/ 2147483646 w 321"/>
                <a:gd name="T1" fmla="*/ 2147483646 h 402"/>
                <a:gd name="T2" fmla="*/ 2147483646 w 321"/>
                <a:gd name="T3" fmla="*/ 2147483646 h 402"/>
                <a:gd name="T4" fmla="*/ 2147483646 w 321"/>
                <a:gd name="T5" fmla="*/ 2147483646 h 402"/>
                <a:gd name="T6" fmla="*/ 2147483646 w 321"/>
                <a:gd name="T7" fmla="*/ 2147483646 h 402"/>
                <a:gd name="T8" fmla="*/ 2147483646 w 321"/>
                <a:gd name="T9" fmla="*/ 2147483646 h 402"/>
                <a:gd name="T10" fmla="*/ 2147483646 w 321"/>
                <a:gd name="T11" fmla="*/ 2147483646 h 402"/>
                <a:gd name="T12" fmla="*/ 2147483646 w 321"/>
                <a:gd name="T13" fmla="*/ 2147483646 h 402"/>
                <a:gd name="T14" fmla="*/ 2147483646 w 321"/>
                <a:gd name="T15" fmla="*/ 2147483646 h 402"/>
                <a:gd name="T16" fmla="*/ 2147483646 w 321"/>
                <a:gd name="T17" fmla="*/ 2147483646 h 402"/>
                <a:gd name="T18" fmla="*/ 2147483646 w 321"/>
                <a:gd name="T19" fmla="*/ 2147483646 h 402"/>
                <a:gd name="T20" fmla="*/ 2147483646 w 321"/>
                <a:gd name="T21" fmla="*/ 2147483646 h 402"/>
                <a:gd name="T22" fmla="*/ 2147483646 w 321"/>
                <a:gd name="T23" fmla="*/ 2147483646 h 402"/>
                <a:gd name="T24" fmla="*/ 2147483646 w 321"/>
                <a:gd name="T25" fmla="*/ 2147483646 h 402"/>
                <a:gd name="T26" fmla="*/ 2147483646 w 321"/>
                <a:gd name="T27" fmla="*/ 2147483646 h 402"/>
                <a:gd name="T28" fmla="*/ 2147483646 w 321"/>
                <a:gd name="T29" fmla="*/ 2147483646 h 402"/>
                <a:gd name="T30" fmla="*/ 2147483646 w 321"/>
                <a:gd name="T31" fmla="*/ 2147483646 h 402"/>
                <a:gd name="T32" fmla="*/ 2147483646 w 321"/>
                <a:gd name="T33" fmla="*/ 2147483646 h 402"/>
                <a:gd name="T34" fmla="*/ 2147483646 w 321"/>
                <a:gd name="T35" fmla="*/ 2147483646 h 402"/>
                <a:gd name="T36" fmla="*/ 2147483646 w 321"/>
                <a:gd name="T37" fmla="*/ 2147483646 h 402"/>
                <a:gd name="T38" fmla="*/ 2147483646 w 321"/>
                <a:gd name="T39" fmla="*/ 2147483646 h 402"/>
                <a:gd name="T40" fmla="*/ 2147483646 w 321"/>
                <a:gd name="T41" fmla="*/ 2147483646 h 4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25" name="fdg 5"/>
          <p:cNvSpPr>
            <a:spLocks/>
          </p:cNvSpPr>
          <p:nvPr/>
        </p:nvSpPr>
        <p:spPr bwMode="auto">
          <a:xfrm>
            <a:off x="8078788" y="2614613"/>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35BE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6" name="Group 25"/>
          <p:cNvGrpSpPr>
            <a:grpSpLocks/>
          </p:cNvGrpSpPr>
          <p:nvPr/>
        </p:nvGrpSpPr>
        <p:grpSpPr bwMode="auto">
          <a:xfrm>
            <a:off x="8658225" y="3170239"/>
            <a:ext cx="458788" cy="460375"/>
            <a:chOff x="9396838" y="2795013"/>
            <a:chExt cx="418280" cy="418280"/>
          </a:xfrm>
        </p:grpSpPr>
        <p:sp>
          <p:nvSpPr>
            <p:cNvPr id="27" name="Teardrop 26"/>
            <p:cNvSpPr/>
            <p:nvPr/>
          </p:nvSpPr>
          <p:spPr>
            <a:xfrm rot="8100000">
              <a:off x="9396838" y="2795013"/>
              <a:ext cx="418280" cy="418280"/>
            </a:xfrm>
            <a:prstGeom prst="teardrop">
              <a:avLst/>
            </a:prstGeom>
            <a:solidFill>
              <a:srgbClr val="35BE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Freeform 16"/>
            <p:cNvSpPr>
              <a:spLocks noChangeAspect="1" noEditPoints="1"/>
            </p:cNvSpPr>
            <p:nvPr/>
          </p:nvSpPr>
          <p:spPr bwMode="auto">
            <a:xfrm>
              <a:off x="9483678" y="2874342"/>
              <a:ext cx="215653" cy="250968"/>
            </a:xfrm>
            <a:custGeom>
              <a:avLst/>
              <a:gdLst>
                <a:gd name="T0" fmla="*/ 233 w 320"/>
                <a:gd name="T1" fmla="*/ 138 h 371"/>
                <a:gd name="T2" fmla="*/ 261 w 320"/>
                <a:gd name="T3" fmla="*/ 12 h 371"/>
                <a:gd name="T4" fmla="*/ 168 w 320"/>
                <a:gd name="T5" fmla="*/ 104 h 371"/>
                <a:gd name="T6" fmla="*/ 80 w 320"/>
                <a:gd name="T7" fmla="*/ 182 h 371"/>
                <a:gd name="T8" fmla="*/ 80 w 320"/>
                <a:gd name="T9" fmla="*/ 319 h 371"/>
                <a:gd name="T10" fmla="*/ 253 w 320"/>
                <a:gd name="T11" fmla="*/ 371 h 371"/>
                <a:gd name="T12" fmla="*/ 320 w 320"/>
                <a:gd name="T13" fmla="*/ 172 h 371"/>
                <a:gd name="T14" fmla="*/ 233 w 320"/>
                <a:gd name="T15" fmla="*/ 138 h 371"/>
                <a:gd name="T16" fmla="*/ 60 w 320"/>
                <a:gd name="T17" fmla="*/ 140 h 371"/>
                <a:gd name="T18" fmla="*/ 0 w 320"/>
                <a:gd name="T19" fmla="*/ 202 h 371"/>
                <a:gd name="T20" fmla="*/ 0 w 320"/>
                <a:gd name="T21" fmla="*/ 299 h 371"/>
                <a:gd name="T22" fmla="*/ 60 w 320"/>
                <a:gd name="T23" fmla="*/ 360 h 371"/>
                <a:gd name="T24" fmla="*/ 40 w 320"/>
                <a:gd name="T25" fmla="*/ 315 h 371"/>
                <a:gd name="T26" fmla="*/ 40 w 320"/>
                <a:gd name="T27" fmla="*/ 187 h 371"/>
                <a:gd name="T28" fmla="*/ 60 w 320"/>
                <a:gd name="T29" fmla="*/ 14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lumMod val="95000"/>
              </a:schemeClr>
            </a:solidFill>
            <a:ln>
              <a:noFill/>
            </a:ln>
          </p:spPr>
          <p:txBody>
            <a:bodyPr lIns="68580" tIns="34290" rIns="68580" bIns="34290"/>
            <a:lstStyle/>
            <a:p>
              <a:pPr>
                <a:defRPr/>
              </a:pPr>
              <a:endParaRPr lang="en-US" dirty="0"/>
            </a:p>
          </p:txBody>
        </p:sp>
      </p:grpSp>
      <p:sp>
        <p:nvSpPr>
          <p:cNvPr id="99355" name="Rectangle 1"/>
          <p:cNvSpPr>
            <a:spLocks noChangeArrowheads="1"/>
          </p:cNvSpPr>
          <p:nvPr/>
        </p:nvSpPr>
        <p:spPr bwMode="auto">
          <a:xfrm>
            <a:off x="3743325" y="100014"/>
            <a:ext cx="4572000" cy="460375"/>
          </a:xfrm>
          <a:prstGeom prst="rect">
            <a:avLst/>
          </a:prstGeom>
          <a:solidFill>
            <a:srgbClr val="00800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pt-BR" sz="2400" b="1" dirty="0">
                <a:solidFill>
                  <a:schemeClr val="bg1"/>
                </a:solidFill>
                <a:latin typeface="+mj-lt"/>
              </a:rPr>
              <a:t>Ý nghĩa của học thuyết </a:t>
            </a:r>
            <a:endParaRPr lang="en-US" sz="2400" b="1" dirty="0">
              <a:solidFill>
                <a:schemeClr val="bg1"/>
              </a:solidFill>
              <a:latin typeface="+mj-lt"/>
            </a:endParaRPr>
          </a:p>
        </p:txBody>
      </p:sp>
      <p:pic>
        <p:nvPicPr>
          <p:cNvPr id="99356" name="Picture 9" descr="occ-politician.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49439" y="4725988"/>
            <a:ext cx="1981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57" name="Picture 10" descr="100billmoneycm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6062" y="4095482"/>
            <a:ext cx="1614801" cy="1210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937792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50"/>
                                        <p:tgtEl>
                                          <p:spTgt spid="17"/>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250"/>
                                        <p:tgtEl>
                                          <p:spTgt spid="19"/>
                                        </p:tgtEl>
                                      </p:cBhvr>
                                    </p:animEffect>
                                  </p:childTnLst>
                                </p:cTn>
                              </p:par>
                              <p:par>
                                <p:cTn id="11" presetID="22" presetClass="entr" presetSubtype="8" fill="hold" grpId="0"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250"/>
                                        <p:tgtEl>
                                          <p:spTgt spid="20"/>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21"/>
                                        </p:tgtEl>
                                        <p:attrNameLst>
                                          <p:attrName>style.visibility</p:attrName>
                                        </p:attrNameLst>
                                      </p:cBhvr>
                                      <p:to>
                                        <p:strVal val="visible"/>
                                      </p:to>
                                    </p:set>
                                    <p:animEffect transition="in" filter="wipe(left)">
                                      <p:cBhvr>
                                        <p:cTn id="16" dur="250"/>
                                        <p:tgtEl>
                                          <p:spTgt spid="21"/>
                                        </p:tgtEl>
                                      </p:cBhvr>
                                    </p:animEffect>
                                  </p:childTnLst>
                                </p:cTn>
                              </p:par>
                              <p:par>
                                <p:cTn id="17" presetID="22" presetClass="entr" presetSubtype="8" fill="hold" grpId="0" nodeType="withEffect">
                                  <p:stCondLst>
                                    <p:cond delay="800"/>
                                  </p:stCondLst>
                                  <p:childTnLst>
                                    <p:set>
                                      <p:cBhvr>
                                        <p:cTn id="18" dur="1" fill="hold">
                                          <p:stCondLst>
                                            <p:cond delay="0"/>
                                          </p:stCondLst>
                                        </p:cTn>
                                        <p:tgtEl>
                                          <p:spTgt spid="25"/>
                                        </p:tgtEl>
                                        <p:attrNameLst>
                                          <p:attrName>style.visibility</p:attrName>
                                        </p:attrNameLst>
                                      </p:cBhvr>
                                      <p:to>
                                        <p:strVal val="visible"/>
                                      </p:to>
                                    </p:set>
                                    <p:animEffect transition="in" filter="wipe(left)">
                                      <p:cBhvr>
                                        <p:cTn id="19" dur="250"/>
                                        <p:tgtEl>
                                          <p:spTgt spid="25"/>
                                        </p:tgtEl>
                                      </p:cBhvr>
                                    </p:animEffect>
                                  </p:childTnLst>
                                </p:cTn>
                              </p:par>
                              <p:par>
                                <p:cTn id="20" presetID="22" presetClass="entr" presetSubtype="4" fill="hold" grpId="0" nodeType="withEffect">
                                  <p:stCondLst>
                                    <p:cond delay="100"/>
                                  </p:stCondLst>
                                  <p:childTnLst>
                                    <p:set>
                                      <p:cBhvr>
                                        <p:cTn id="21" dur="1" fill="hold">
                                          <p:stCondLst>
                                            <p:cond delay="0"/>
                                          </p:stCondLst>
                                        </p:cTn>
                                        <p:tgtEl>
                                          <p:spTgt spid="3"/>
                                        </p:tgtEl>
                                        <p:attrNameLst>
                                          <p:attrName>style.visibility</p:attrName>
                                        </p:attrNameLst>
                                      </p:cBhvr>
                                      <p:to>
                                        <p:strVal val="visible"/>
                                      </p:to>
                                    </p:set>
                                    <p:animEffect transition="in" filter="wipe(down)">
                                      <p:cBhvr>
                                        <p:cTn id="22" dur="500"/>
                                        <p:tgtEl>
                                          <p:spTgt spid="3"/>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35"/>
                                        </p:tgtEl>
                                        <p:attrNameLst>
                                          <p:attrName>style.visibility</p:attrName>
                                        </p:attrNameLst>
                                      </p:cBhvr>
                                      <p:to>
                                        <p:strVal val="visible"/>
                                      </p:to>
                                    </p:set>
                                    <p:animEffect transition="in" filter="wipe(down)">
                                      <p:cBhvr>
                                        <p:cTn id="25" dur="500"/>
                                        <p:tgtEl>
                                          <p:spTgt spid="35"/>
                                        </p:tgtEl>
                                      </p:cBhvr>
                                    </p:animEffect>
                                  </p:childTnLst>
                                </p:cTn>
                              </p:par>
                              <p:par>
                                <p:cTn id="26" presetID="22" presetClass="entr" presetSubtype="4" fill="hold" grpId="0" nodeType="withEffect">
                                  <p:stCondLst>
                                    <p:cond delay="900"/>
                                  </p:stCondLst>
                                  <p:childTnLst>
                                    <p:set>
                                      <p:cBhvr>
                                        <p:cTn id="27" dur="1" fill="hold">
                                          <p:stCondLst>
                                            <p:cond delay="0"/>
                                          </p:stCondLst>
                                        </p:cTn>
                                        <p:tgtEl>
                                          <p:spTgt spid="36"/>
                                        </p:tgtEl>
                                        <p:attrNameLst>
                                          <p:attrName>style.visibility</p:attrName>
                                        </p:attrNameLst>
                                      </p:cBhvr>
                                      <p:to>
                                        <p:strVal val="visible"/>
                                      </p:to>
                                    </p:set>
                                    <p:animEffect transition="in" filter="wipe(down)">
                                      <p:cBhvr>
                                        <p:cTn id="28" dur="500"/>
                                        <p:tgtEl>
                                          <p:spTgt spid="36"/>
                                        </p:tgtEl>
                                      </p:cBhvr>
                                    </p:animEffect>
                                  </p:childTnLst>
                                </p:cTn>
                              </p:par>
                              <p:par>
                                <p:cTn id="29" presetID="22" presetClass="entr" presetSubtype="4" fill="hold" grpId="0" nodeType="withEffect">
                                  <p:stCondLst>
                                    <p:cond delay="130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par>
                                <p:cTn id="32" presetID="22" presetClass="entr" presetSubtype="4" fill="hold" grpId="0" nodeType="withEffect">
                                  <p:stCondLst>
                                    <p:cond delay="17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500"/>
                                        <p:tgtEl>
                                          <p:spTgt spid="38"/>
                                        </p:tgtEl>
                                      </p:cBhvr>
                                    </p:animEffect>
                                  </p:childTnLst>
                                </p:cTn>
                              </p:par>
                              <p:par>
                                <p:cTn id="35" presetID="53" presetClass="entr" presetSubtype="16" fill="hold" nodeType="withEffect">
                                  <p:stCondLst>
                                    <p:cond delay="100"/>
                                  </p:stCondLst>
                                  <p:childTnLst>
                                    <p:set>
                                      <p:cBhvr>
                                        <p:cTn id="36" dur="1" fill="hold">
                                          <p:stCondLst>
                                            <p:cond delay="0"/>
                                          </p:stCondLst>
                                        </p:cTn>
                                        <p:tgtEl>
                                          <p:spTgt spid="5"/>
                                        </p:tgtEl>
                                        <p:attrNameLst>
                                          <p:attrName>style.visibility</p:attrName>
                                        </p:attrNameLst>
                                      </p:cBhvr>
                                      <p:to>
                                        <p:strVal val="visible"/>
                                      </p:to>
                                    </p:set>
                                    <p:anim calcmode="lin" valueType="num">
                                      <p:cBhvr>
                                        <p:cTn id="37" dur="500" fill="hold"/>
                                        <p:tgtEl>
                                          <p:spTgt spid="5"/>
                                        </p:tgtEl>
                                        <p:attrNameLst>
                                          <p:attrName>ppt_w</p:attrName>
                                        </p:attrNameLst>
                                      </p:cBhvr>
                                      <p:tavLst>
                                        <p:tav tm="0">
                                          <p:val>
                                            <p:fltVal val="0"/>
                                          </p:val>
                                        </p:tav>
                                        <p:tav tm="100000">
                                          <p:val>
                                            <p:strVal val="#ppt_w"/>
                                          </p:val>
                                        </p:tav>
                                      </p:tavLst>
                                    </p:anim>
                                    <p:anim calcmode="lin" valueType="num">
                                      <p:cBhvr>
                                        <p:cTn id="38" dur="500" fill="hold"/>
                                        <p:tgtEl>
                                          <p:spTgt spid="5"/>
                                        </p:tgtEl>
                                        <p:attrNameLst>
                                          <p:attrName>ppt_h</p:attrName>
                                        </p:attrNameLst>
                                      </p:cBhvr>
                                      <p:tavLst>
                                        <p:tav tm="0">
                                          <p:val>
                                            <p:fltVal val="0"/>
                                          </p:val>
                                        </p:tav>
                                        <p:tav tm="100000">
                                          <p:val>
                                            <p:strVal val="#ppt_h"/>
                                          </p:val>
                                        </p:tav>
                                      </p:tavLst>
                                    </p:anim>
                                    <p:animEffect transition="in" filter="fade">
                                      <p:cBhvr>
                                        <p:cTn id="39" dur="500"/>
                                        <p:tgtEl>
                                          <p:spTgt spid="5"/>
                                        </p:tgtEl>
                                      </p:cBhvr>
                                    </p:animEffect>
                                  </p:childTnLst>
                                </p:cTn>
                              </p:par>
                              <p:par>
                                <p:cTn id="40" presetID="53" presetClass="entr" presetSubtype="16" fill="hold" nodeType="withEffect">
                                  <p:stCondLst>
                                    <p:cond delay="500"/>
                                  </p:stCondLst>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ppt_w</p:attrName>
                                        </p:attrNameLst>
                                      </p:cBhvr>
                                      <p:tavLst>
                                        <p:tav tm="0">
                                          <p:val>
                                            <p:fltVal val="0"/>
                                          </p:val>
                                        </p:tav>
                                        <p:tav tm="100000">
                                          <p:val>
                                            <p:strVal val="#ppt_w"/>
                                          </p:val>
                                        </p:tav>
                                      </p:tavLst>
                                    </p:anim>
                                    <p:anim calcmode="lin" valueType="num">
                                      <p:cBhvr>
                                        <p:cTn id="43" dur="500" fill="hold"/>
                                        <p:tgtEl>
                                          <p:spTgt spid="11"/>
                                        </p:tgtEl>
                                        <p:attrNameLst>
                                          <p:attrName>ppt_h</p:attrName>
                                        </p:attrNameLst>
                                      </p:cBhvr>
                                      <p:tavLst>
                                        <p:tav tm="0">
                                          <p:val>
                                            <p:fltVal val="0"/>
                                          </p:val>
                                        </p:tav>
                                        <p:tav tm="100000">
                                          <p:val>
                                            <p:strVal val="#ppt_h"/>
                                          </p:val>
                                        </p:tav>
                                      </p:tavLst>
                                    </p:anim>
                                    <p:animEffect transition="in" filter="fade">
                                      <p:cBhvr>
                                        <p:cTn id="44" dur="500"/>
                                        <p:tgtEl>
                                          <p:spTgt spid="11"/>
                                        </p:tgtEl>
                                      </p:cBhvr>
                                    </p:animEffect>
                                  </p:childTnLst>
                                </p:cTn>
                              </p:par>
                              <p:par>
                                <p:cTn id="45" presetID="53" presetClass="entr" presetSubtype="16" fill="hold" nodeType="withEffect">
                                  <p:stCondLst>
                                    <p:cond delay="90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par>
                                <p:cTn id="50" presetID="53" presetClass="entr" presetSubtype="16" fill="hold" nodeType="withEffect">
                                  <p:stCondLst>
                                    <p:cond delay="1300"/>
                                  </p:stCondLst>
                                  <p:childTnLst>
                                    <p:set>
                                      <p:cBhvr>
                                        <p:cTn id="51" dur="1" fill="hold">
                                          <p:stCondLst>
                                            <p:cond delay="0"/>
                                          </p:stCondLst>
                                        </p:cTn>
                                        <p:tgtEl>
                                          <p:spTgt spid="22"/>
                                        </p:tgtEl>
                                        <p:attrNameLst>
                                          <p:attrName>style.visibility</p:attrName>
                                        </p:attrNameLst>
                                      </p:cBhvr>
                                      <p:to>
                                        <p:strVal val="visible"/>
                                      </p:to>
                                    </p:set>
                                    <p:anim calcmode="lin" valueType="num">
                                      <p:cBhvr>
                                        <p:cTn id="52" dur="500" fill="hold"/>
                                        <p:tgtEl>
                                          <p:spTgt spid="22"/>
                                        </p:tgtEl>
                                        <p:attrNameLst>
                                          <p:attrName>ppt_w</p:attrName>
                                        </p:attrNameLst>
                                      </p:cBhvr>
                                      <p:tavLst>
                                        <p:tav tm="0">
                                          <p:val>
                                            <p:fltVal val="0"/>
                                          </p:val>
                                        </p:tav>
                                        <p:tav tm="100000">
                                          <p:val>
                                            <p:strVal val="#ppt_w"/>
                                          </p:val>
                                        </p:tav>
                                      </p:tavLst>
                                    </p:anim>
                                    <p:anim calcmode="lin" valueType="num">
                                      <p:cBhvr>
                                        <p:cTn id="53" dur="500" fill="hold"/>
                                        <p:tgtEl>
                                          <p:spTgt spid="22"/>
                                        </p:tgtEl>
                                        <p:attrNameLst>
                                          <p:attrName>ppt_h</p:attrName>
                                        </p:attrNameLst>
                                      </p:cBhvr>
                                      <p:tavLst>
                                        <p:tav tm="0">
                                          <p:val>
                                            <p:fltVal val="0"/>
                                          </p:val>
                                        </p:tav>
                                        <p:tav tm="100000">
                                          <p:val>
                                            <p:strVal val="#ppt_h"/>
                                          </p:val>
                                        </p:tav>
                                      </p:tavLst>
                                    </p:anim>
                                    <p:animEffect transition="in" filter="fade">
                                      <p:cBhvr>
                                        <p:cTn id="54" dur="500"/>
                                        <p:tgtEl>
                                          <p:spTgt spid="22"/>
                                        </p:tgtEl>
                                      </p:cBhvr>
                                    </p:animEffect>
                                  </p:childTnLst>
                                </p:cTn>
                              </p:par>
                              <p:par>
                                <p:cTn id="55" presetID="53" presetClass="entr" presetSubtype="16" fill="hold" nodeType="withEffect">
                                  <p:stCondLst>
                                    <p:cond delay="1700"/>
                                  </p:stCondLst>
                                  <p:childTnLst>
                                    <p:set>
                                      <p:cBhvr>
                                        <p:cTn id="56" dur="1" fill="hold">
                                          <p:stCondLst>
                                            <p:cond delay="0"/>
                                          </p:stCondLst>
                                        </p:cTn>
                                        <p:tgtEl>
                                          <p:spTgt spid="26"/>
                                        </p:tgtEl>
                                        <p:attrNameLst>
                                          <p:attrName>style.visibility</p:attrName>
                                        </p:attrNameLst>
                                      </p:cBhvr>
                                      <p:to>
                                        <p:strVal val="visible"/>
                                      </p:to>
                                    </p:set>
                                    <p:anim calcmode="lin" valueType="num">
                                      <p:cBhvr>
                                        <p:cTn id="57" dur="500" fill="hold"/>
                                        <p:tgtEl>
                                          <p:spTgt spid="26"/>
                                        </p:tgtEl>
                                        <p:attrNameLst>
                                          <p:attrName>ppt_w</p:attrName>
                                        </p:attrNameLst>
                                      </p:cBhvr>
                                      <p:tavLst>
                                        <p:tav tm="0">
                                          <p:val>
                                            <p:fltVal val="0"/>
                                          </p:val>
                                        </p:tav>
                                        <p:tav tm="100000">
                                          <p:val>
                                            <p:strVal val="#ppt_w"/>
                                          </p:val>
                                        </p:tav>
                                      </p:tavLst>
                                    </p:anim>
                                    <p:anim calcmode="lin" valueType="num">
                                      <p:cBhvr>
                                        <p:cTn id="58" dur="500" fill="hold"/>
                                        <p:tgtEl>
                                          <p:spTgt spid="26"/>
                                        </p:tgtEl>
                                        <p:attrNameLst>
                                          <p:attrName>ppt_h</p:attrName>
                                        </p:attrNameLst>
                                      </p:cBhvr>
                                      <p:tavLst>
                                        <p:tav tm="0">
                                          <p:val>
                                            <p:fltVal val="0"/>
                                          </p:val>
                                        </p:tav>
                                        <p:tav tm="100000">
                                          <p:val>
                                            <p:strVal val="#ppt_h"/>
                                          </p:val>
                                        </p:tav>
                                      </p:tavLst>
                                    </p:anim>
                                    <p:animEffect transition="in" filter="fade">
                                      <p:cBhvr>
                                        <p:cTn id="59" dur="500"/>
                                        <p:tgtEl>
                                          <p:spTgt spid="26"/>
                                        </p:tgtEl>
                                      </p:cBhvr>
                                    </p:animEffect>
                                  </p:childTnLst>
                                </p:cTn>
                              </p:par>
                              <p:par>
                                <p:cTn id="60" presetID="22" presetClass="entr" presetSubtype="2" fill="hold" nodeType="withEffect">
                                  <p:stCondLst>
                                    <p:cond delay="1000"/>
                                  </p:stCondLst>
                                  <p:childTnLst>
                                    <p:set>
                                      <p:cBhvr>
                                        <p:cTn id="61" dur="1" fill="hold">
                                          <p:stCondLst>
                                            <p:cond delay="0"/>
                                          </p:stCondLst>
                                        </p:cTn>
                                        <p:tgtEl>
                                          <p:spTgt spid="4"/>
                                        </p:tgtEl>
                                        <p:attrNameLst>
                                          <p:attrName>style.visibility</p:attrName>
                                        </p:attrNameLst>
                                      </p:cBhvr>
                                      <p:to>
                                        <p:strVal val="visible"/>
                                      </p:to>
                                    </p:set>
                                    <p:animEffect transition="in" filter="wipe(right)">
                                      <p:cBhvr>
                                        <p:cTn id="62" dur="250"/>
                                        <p:tgtEl>
                                          <p:spTgt spid="4"/>
                                        </p:tgtEl>
                                      </p:cBhvr>
                                    </p:animEffect>
                                  </p:childTnLst>
                                </p:cTn>
                              </p:par>
                              <p:par>
                                <p:cTn id="63" presetID="22" presetClass="entr" presetSubtype="2" fill="hold" nodeType="withEffect">
                                  <p:stCondLst>
                                    <p:cond delay="1200"/>
                                  </p:stCondLst>
                                  <p:childTnLst>
                                    <p:set>
                                      <p:cBhvr>
                                        <p:cTn id="64" dur="1" fill="hold">
                                          <p:stCondLst>
                                            <p:cond delay="0"/>
                                          </p:stCondLst>
                                        </p:cTn>
                                        <p:tgtEl>
                                          <p:spTgt spid="14"/>
                                        </p:tgtEl>
                                        <p:attrNameLst>
                                          <p:attrName>style.visibility</p:attrName>
                                        </p:attrNameLst>
                                      </p:cBhvr>
                                      <p:to>
                                        <p:strVal val="visible"/>
                                      </p:to>
                                    </p:set>
                                    <p:animEffect transition="in" filter="wipe(right)">
                                      <p:cBhvr>
                                        <p:cTn id="65" dur="250"/>
                                        <p:tgtEl>
                                          <p:spTgt spid="14"/>
                                        </p:tgtEl>
                                      </p:cBhvr>
                                    </p:animEffect>
                                  </p:childTnLst>
                                </p:cTn>
                              </p:par>
                              <p:par>
                                <p:cTn id="66" presetID="22" presetClass="entr" presetSubtype="2" fill="hold" nodeType="withEffect">
                                  <p:stCondLst>
                                    <p:cond delay="1400"/>
                                  </p:stCondLst>
                                  <p:childTnLst>
                                    <p:set>
                                      <p:cBhvr>
                                        <p:cTn id="67" dur="1" fill="hold">
                                          <p:stCondLst>
                                            <p:cond delay="0"/>
                                          </p:stCondLst>
                                        </p:cTn>
                                        <p:tgtEl>
                                          <p:spTgt spid="15"/>
                                        </p:tgtEl>
                                        <p:attrNameLst>
                                          <p:attrName>style.visibility</p:attrName>
                                        </p:attrNameLst>
                                      </p:cBhvr>
                                      <p:to>
                                        <p:strVal val="visible"/>
                                      </p:to>
                                    </p:set>
                                    <p:animEffect transition="in" filter="wipe(right)">
                                      <p:cBhvr>
                                        <p:cTn id="68" dur="250"/>
                                        <p:tgtEl>
                                          <p:spTgt spid="15"/>
                                        </p:tgtEl>
                                      </p:cBhvr>
                                    </p:animEffect>
                                  </p:childTnLst>
                                </p:cTn>
                              </p:par>
                              <p:par>
                                <p:cTn id="69" presetID="22" presetClass="entr" presetSubtype="2" fill="hold" nodeType="withEffect">
                                  <p:stCondLst>
                                    <p:cond delay="1600"/>
                                  </p:stCondLst>
                                  <p:childTnLst>
                                    <p:set>
                                      <p:cBhvr>
                                        <p:cTn id="70" dur="1" fill="hold">
                                          <p:stCondLst>
                                            <p:cond delay="0"/>
                                          </p:stCondLst>
                                        </p:cTn>
                                        <p:tgtEl>
                                          <p:spTgt spid="16"/>
                                        </p:tgtEl>
                                        <p:attrNameLst>
                                          <p:attrName>style.visibility</p:attrName>
                                        </p:attrNameLst>
                                      </p:cBhvr>
                                      <p:to>
                                        <p:strVal val="visible"/>
                                      </p:to>
                                    </p:set>
                                    <p:animEffect transition="in" filter="wipe(right)">
                                      <p:cBhvr>
                                        <p:cTn id="71" dur="250"/>
                                        <p:tgtEl>
                                          <p:spTgt spid="16"/>
                                        </p:tgtEl>
                                      </p:cBhvr>
                                    </p:animEffect>
                                  </p:childTnLst>
                                </p:cTn>
                              </p:par>
                              <p:par>
                                <p:cTn id="72" presetID="22" presetClass="entr" presetSubtype="2" fill="hold" nodeType="withEffect">
                                  <p:stCondLst>
                                    <p:cond delay="1800"/>
                                  </p:stCondLst>
                                  <p:childTnLst>
                                    <p:set>
                                      <p:cBhvr>
                                        <p:cTn id="73" dur="1" fill="hold">
                                          <p:stCondLst>
                                            <p:cond delay="0"/>
                                          </p:stCondLst>
                                        </p:cTn>
                                        <p:tgtEl>
                                          <p:spTgt spid="18"/>
                                        </p:tgtEl>
                                        <p:attrNameLst>
                                          <p:attrName>style.visibility</p:attrName>
                                        </p:attrNameLst>
                                      </p:cBhvr>
                                      <p:to>
                                        <p:strVal val="visible"/>
                                      </p:to>
                                    </p:set>
                                    <p:animEffect transition="in" filter="wipe(right)">
                                      <p:cBhvr>
                                        <p:cTn id="74" dur="250"/>
                                        <p:tgtEl>
                                          <p:spTgt spid="18"/>
                                        </p:tgtEl>
                                      </p:cBhvr>
                                    </p:animEffect>
                                  </p:childTnLst>
                                </p:cTn>
                              </p:par>
                              <p:par>
                                <p:cTn id="75" presetID="6" presetClass="entr" presetSubtype="32" fill="hold" grpId="0" nodeType="with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circle(out)">
                                      <p:cBhvr>
                                        <p:cTn id="77" dur="500"/>
                                        <p:tgtEl>
                                          <p:spTgt spid="30"/>
                                        </p:tgtEl>
                                      </p:cBhvr>
                                    </p:animEffect>
                                  </p:childTnLst>
                                </p:cTn>
                              </p:par>
                              <p:par>
                                <p:cTn id="78" presetID="6" presetClass="entr" presetSubtype="32" fill="hold" grpId="0" nodeType="withEffect">
                                  <p:stCondLst>
                                    <p:cond delay="400"/>
                                  </p:stCondLst>
                                  <p:childTnLst>
                                    <p:set>
                                      <p:cBhvr>
                                        <p:cTn id="79" dur="1" fill="hold">
                                          <p:stCondLst>
                                            <p:cond delay="0"/>
                                          </p:stCondLst>
                                        </p:cTn>
                                        <p:tgtEl>
                                          <p:spTgt spid="31"/>
                                        </p:tgtEl>
                                        <p:attrNameLst>
                                          <p:attrName>style.visibility</p:attrName>
                                        </p:attrNameLst>
                                      </p:cBhvr>
                                      <p:to>
                                        <p:strVal val="visible"/>
                                      </p:to>
                                    </p:set>
                                    <p:animEffect transition="in" filter="circle(out)">
                                      <p:cBhvr>
                                        <p:cTn id="80" dur="500"/>
                                        <p:tgtEl>
                                          <p:spTgt spid="31"/>
                                        </p:tgtEl>
                                      </p:cBhvr>
                                    </p:animEffect>
                                  </p:childTnLst>
                                </p:cTn>
                              </p:par>
                              <p:par>
                                <p:cTn id="81" presetID="6" presetClass="entr" presetSubtype="32" fill="hold" grpId="0" nodeType="withEffect">
                                  <p:stCondLst>
                                    <p:cond delay="800"/>
                                  </p:stCondLst>
                                  <p:childTnLst>
                                    <p:set>
                                      <p:cBhvr>
                                        <p:cTn id="82" dur="1" fill="hold">
                                          <p:stCondLst>
                                            <p:cond delay="0"/>
                                          </p:stCondLst>
                                        </p:cTn>
                                        <p:tgtEl>
                                          <p:spTgt spid="32"/>
                                        </p:tgtEl>
                                        <p:attrNameLst>
                                          <p:attrName>style.visibility</p:attrName>
                                        </p:attrNameLst>
                                      </p:cBhvr>
                                      <p:to>
                                        <p:strVal val="visible"/>
                                      </p:to>
                                    </p:set>
                                    <p:animEffect transition="in" filter="circle(out)">
                                      <p:cBhvr>
                                        <p:cTn id="83" dur="500"/>
                                        <p:tgtEl>
                                          <p:spTgt spid="32"/>
                                        </p:tgtEl>
                                      </p:cBhvr>
                                    </p:animEffect>
                                  </p:childTnLst>
                                </p:cTn>
                              </p:par>
                              <p:par>
                                <p:cTn id="84" presetID="6" presetClass="entr" presetSubtype="32" fill="hold" grpId="0" nodeType="withEffect">
                                  <p:stCondLst>
                                    <p:cond delay="1200"/>
                                  </p:stCondLst>
                                  <p:childTnLst>
                                    <p:set>
                                      <p:cBhvr>
                                        <p:cTn id="85" dur="1" fill="hold">
                                          <p:stCondLst>
                                            <p:cond delay="0"/>
                                          </p:stCondLst>
                                        </p:cTn>
                                        <p:tgtEl>
                                          <p:spTgt spid="33"/>
                                        </p:tgtEl>
                                        <p:attrNameLst>
                                          <p:attrName>style.visibility</p:attrName>
                                        </p:attrNameLst>
                                      </p:cBhvr>
                                      <p:to>
                                        <p:strVal val="visible"/>
                                      </p:to>
                                    </p:set>
                                    <p:animEffect transition="in" filter="circle(out)">
                                      <p:cBhvr>
                                        <p:cTn id="86" dur="500"/>
                                        <p:tgtEl>
                                          <p:spTgt spid="33"/>
                                        </p:tgtEl>
                                      </p:cBhvr>
                                    </p:animEffect>
                                  </p:childTnLst>
                                </p:cTn>
                              </p:par>
                              <p:par>
                                <p:cTn id="87" presetID="6" presetClass="entr" presetSubtype="32" fill="hold" grpId="0" nodeType="withEffect">
                                  <p:stCondLst>
                                    <p:cond delay="1600"/>
                                  </p:stCondLst>
                                  <p:childTnLst>
                                    <p:set>
                                      <p:cBhvr>
                                        <p:cTn id="88" dur="1" fill="hold">
                                          <p:stCondLst>
                                            <p:cond delay="0"/>
                                          </p:stCondLst>
                                        </p:cTn>
                                        <p:tgtEl>
                                          <p:spTgt spid="34"/>
                                        </p:tgtEl>
                                        <p:attrNameLst>
                                          <p:attrName>style.visibility</p:attrName>
                                        </p:attrNameLst>
                                      </p:cBhvr>
                                      <p:to>
                                        <p:strVal val="visible"/>
                                      </p:to>
                                    </p:set>
                                    <p:animEffect transition="in" filter="circle(out)">
                                      <p:cBhvr>
                                        <p:cTn id="8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6" grpId="0" animBg="1"/>
      <p:bldP spid="35" grpId="0" animBg="1"/>
      <p:bldP spid="34" grpId="0" animBg="1"/>
      <p:bldP spid="33" grpId="0" animBg="1"/>
      <p:bldP spid="32" grpId="0" animBg="1"/>
      <p:bldP spid="31" grpId="0" animBg="1"/>
      <p:bldP spid="3" grpId="0" animBg="1"/>
      <p:bldP spid="30" grpId="0" animBg="1"/>
      <p:bldP spid="19" grpId="0" animBg="1"/>
      <p:bldP spid="20" grpId="0" animBg="1"/>
      <p:bldP spid="21" grpId="0" animBg="1"/>
      <p:bldP spid="25"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3"/>
          <p:cNvSpPr>
            <a:spLocks noGrp="1" noChangeArrowheads="1"/>
          </p:cNvSpPr>
          <p:nvPr>
            <p:ph type="body" idx="1"/>
          </p:nvPr>
        </p:nvSpPr>
        <p:spPr>
          <a:xfrm>
            <a:off x="1363014" y="1779346"/>
            <a:ext cx="3657600" cy="3733800"/>
          </a:xfrm>
        </p:spPr>
        <p:txBody>
          <a:bodyPr/>
          <a:lstStyle/>
          <a:p>
            <a:pPr algn="ctr">
              <a:buFontTx/>
              <a:buNone/>
            </a:pPr>
            <a:r>
              <a:rPr lang="en-US" altLang="en-US" dirty="0" smtClean="0"/>
              <a:t>    </a:t>
            </a:r>
            <a:r>
              <a:rPr lang="en-US" altLang="en-US" b="1" dirty="0" smtClean="0">
                <a:solidFill>
                  <a:srgbClr val="000066"/>
                </a:solidFill>
              </a:rPr>
              <a:t>V.I. </a:t>
            </a:r>
            <a:r>
              <a:rPr lang="en-US" altLang="en-US" b="1" dirty="0" err="1" smtClean="0">
                <a:solidFill>
                  <a:srgbClr val="000066"/>
                </a:solidFill>
              </a:rPr>
              <a:t>Lênin</a:t>
            </a:r>
            <a:r>
              <a:rPr lang="en-US" altLang="en-US" b="1" dirty="0" smtClean="0">
                <a:solidFill>
                  <a:srgbClr val="000066"/>
                </a:solidFill>
              </a:rPr>
              <a:t> </a:t>
            </a:r>
            <a:r>
              <a:rPr lang="en-US" altLang="en-US" b="1" dirty="0" err="1" smtClean="0">
                <a:solidFill>
                  <a:srgbClr val="000066"/>
                </a:solidFill>
              </a:rPr>
              <a:t>đã</a:t>
            </a:r>
            <a:r>
              <a:rPr lang="en-US" altLang="en-US" b="1" dirty="0" smtClean="0">
                <a:solidFill>
                  <a:srgbClr val="000066"/>
                </a:solidFill>
              </a:rPr>
              <a:t> </a:t>
            </a:r>
            <a:r>
              <a:rPr lang="en-US" altLang="en-US" b="1" dirty="0" err="1" smtClean="0">
                <a:solidFill>
                  <a:srgbClr val="000066"/>
                </a:solidFill>
              </a:rPr>
              <a:t>nêu</a:t>
            </a:r>
            <a:r>
              <a:rPr lang="en-US" altLang="en-US" b="1" dirty="0" smtClean="0">
                <a:solidFill>
                  <a:srgbClr val="000066"/>
                </a:solidFill>
              </a:rPr>
              <a:t> </a:t>
            </a:r>
            <a:r>
              <a:rPr lang="en-US" altLang="en-US" b="1" dirty="0" err="1" smtClean="0">
                <a:solidFill>
                  <a:srgbClr val="000066"/>
                </a:solidFill>
              </a:rPr>
              <a:t>ra</a:t>
            </a:r>
            <a:r>
              <a:rPr lang="en-US" altLang="en-US" b="1" dirty="0" smtClean="0">
                <a:solidFill>
                  <a:srgbClr val="000066"/>
                </a:solidFill>
              </a:rPr>
              <a:t> </a:t>
            </a:r>
            <a:r>
              <a:rPr lang="en-US" altLang="en-US" b="1" dirty="0" err="1" smtClean="0">
                <a:solidFill>
                  <a:srgbClr val="000066"/>
                </a:solidFill>
              </a:rPr>
              <a:t>năm</a:t>
            </a:r>
            <a:r>
              <a:rPr lang="en-US" altLang="en-US" b="1" dirty="0" smtClean="0">
                <a:solidFill>
                  <a:srgbClr val="000066"/>
                </a:solidFill>
              </a:rPr>
              <a:t> </a:t>
            </a:r>
            <a:r>
              <a:rPr lang="en-US" altLang="en-US" b="1" dirty="0" err="1" smtClean="0">
                <a:solidFill>
                  <a:srgbClr val="000066"/>
                </a:solidFill>
              </a:rPr>
              <a:t>đặc</a:t>
            </a:r>
            <a:r>
              <a:rPr lang="en-US" altLang="en-US" b="1" dirty="0" smtClean="0">
                <a:solidFill>
                  <a:srgbClr val="000066"/>
                </a:solidFill>
              </a:rPr>
              <a:t> </a:t>
            </a:r>
            <a:r>
              <a:rPr lang="en-US" altLang="en-US" b="1" dirty="0" err="1" smtClean="0">
                <a:solidFill>
                  <a:srgbClr val="000066"/>
                </a:solidFill>
              </a:rPr>
              <a:t>điểm</a:t>
            </a:r>
            <a:r>
              <a:rPr lang="en-US" altLang="en-US" b="1" dirty="0" smtClean="0">
                <a:solidFill>
                  <a:srgbClr val="000066"/>
                </a:solidFill>
              </a:rPr>
              <a:t> </a:t>
            </a:r>
            <a:r>
              <a:rPr lang="en-US" altLang="en-US" b="1" dirty="0" err="1" smtClean="0">
                <a:solidFill>
                  <a:srgbClr val="000066"/>
                </a:solidFill>
              </a:rPr>
              <a:t>kinh</a:t>
            </a:r>
            <a:r>
              <a:rPr lang="en-US" altLang="en-US" b="1" dirty="0" smtClean="0">
                <a:solidFill>
                  <a:srgbClr val="000066"/>
                </a:solidFill>
              </a:rPr>
              <a:t> </a:t>
            </a:r>
            <a:r>
              <a:rPr lang="en-US" altLang="en-US" b="1" dirty="0" err="1" smtClean="0">
                <a:solidFill>
                  <a:srgbClr val="000066"/>
                </a:solidFill>
              </a:rPr>
              <a:t>tế</a:t>
            </a:r>
            <a:r>
              <a:rPr lang="en-US" altLang="en-US" b="1" dirty="0" smtClean="0">
                <a:solidFill>
                  <a:srgbClr val="000066"/>
                </a:solidFill>
              </a:rPr>
              <a:t> </a:t>
            </a:r>
            <a:r>
              <a:rPr lang="en-US" altLang="en-US" b="1" dirty="0" err="1" smtClean="0">
                <a:solidFill>
                  <a:srgbClr val="000066"/>
                </a:solidFill>
              </a:rPr>
              <a:t>cơ</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của</a:t>
            </a:r>
            <a:r>
              <a:rPr lang="en-US" altLang="en-US" b="1" dirty="0" smtClean="0">
                <a:solidFill>
                  <a:srgbClr val="000066"/>
                </a:solidFill>
              </a:rPr>
              <a:t> </a:t>
            </a:r>
            <a:r>
              <a:rPr lang="en-US" altLang="en-US" b="1" dirty="0" err="1" smtClean="0">
                <a:solidFill>
                  <a:srgbClr val="000066"/>
                </a:solidFill>
              </a:rPr>
              <a:t>chủ</a:t>
            </a:r>
            <a:r>
              <a:rPr lang="en-US" altLang="en-US" b="1" dirty="0" smtClean="0">
                <a:solidFill>
                  <a:srgbClr val="000066"/>
                </a:solidFill>
              </a:rPr>
              <a:t> </a:t>
            </a:r>
            <a:r>
              <a:rPr lang="en-US" altLang="en-US" b="1" dirty="0" err="1" smtClean="0">
                <a:solidFill>
                  <a:srgbClr val="000066"/>
                </a:solidFill>
              </a:rPr>
              <a:t>nghĩa</a:t>
            </a:r>
            <a:r>
              <a:rPr lang="en-US" altLang="en-US" b="1" dirty="0" smtClean="0">
                <a:solidFill>
                  <a:srgbClr val="000066"/>
                </a:solidFill>
              </a:rPr>
              <a:t> </a:t>
            </a:r>
            <a:r>
              <a:rPr lang="en-US" altLang="en-US" b="1" dirty="0" err="1" smtClean="0">
                <a:solidFill>
                  <a:srgbClr val="000066"/>
                </a:solidFill>
              </a:rPr>
              <a:t>tư</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độc</a:t>
            </a:r>
            <a:r>
              <a:rPr lang="en-US" altLang="en-US" b="1" dirty="0" smtClean="0">
                <a:solidFill>
                  <a:srgbClr val="000066"/>
                </a:solidFill>
              </a:rPr>
              <a:t> </a:t>
            </a:r>
            <a:r>
              <a:rPr lang="en-US" altLang="en-US" b="1" dirty="0" err="1" smtClean="0">
                <a:solidFill>
                  <a:srgbClr val="000066"/>
                </a:solidFill>
              </a:rPr>
              <a:t>quyền</a:t>
            </a:r>
            <a:endParaRPr lang="en-US" altLang="en-US" b="1" dirty="0" smtClean="0">
              <a:solidFill>
                <a:srgbClr val="000066"/>
              </a:solidFill>
            </a:endParaRPr>
          </a:p>
          <a:p>
            <a:pPr>
              <a:buFontTx/>
              <a:buNone/>
            </a:pPr>
            <a:endParaRPr lang="en-US" altLang="en-US" dirty="0" smtClean="0">
              <a:latin typeface=".VnTime" panose="020B7200000000000000" pitchFamily="34" charset="0"/>
            </a:endParaRPr>
          </a:p>
        </p:txBody>
      </p:sp>
      <p:pic>
        <p:nvPicPr>
          <p:cNvPr id="15667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622738"/>
            <a:ext cx="4404574" cy="41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6" name="Rectangle 1"/>
          <p:cNvSpPr>
            <a:spLocks noChangeArrowheads="1"/>
          </p:cNvSpPr>
          <p:nvPr/>
        </p:nvSpPr>
        <p:spPr bwMode="auto">
          <a:xfrm>
            <a:off x="0" y="311508"/>
            <a:ext cx="5679760" cy="35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nSpc>
                <a:spcPts val="1900"/>
              </a:lnSpc>
              <a:spcBef>
                <a:spcPts val="600"/>
              </a:spcBef>
              <a:spcAft>
                <a:spcPts val="600"/>
              </a:spcAft>
              <a:buNone/>
            </a:pPr>
            <a:r>
              <a:rPr lang="pt-BR" sz="2800" b="1" i="1" dirty="0">
                <a:solidFill>
                  <a:srgbClr val="008000"/>
                </a:solidFill>
                <a:latin typeface="Times New Roman" panose="02020603050405020304" pitchFamily="18" charset="0"/>
                <a:cs typeface="Times New Roman" panose="02020603050405020304" pitchFamily="18" charset="0"/>
              </a:rPr>
              <a:t>b) Về chủ nghĩa tư bản độc quyền</a:t>
            </a:r>
            <a:endParaRPr lang="en-US" sz="2800" dirty="0">
              <a:solidFill>
                <a:srgbClr val="008000"/>
              </a:solidFill>
              <a:latin typeface="Times New Roman" panose="02020603050405020304" pitchFamily="18" charset="0"/>
              <a:cs typeface="Times New Roman" panose="02020603050405020304" pitchFamily="18" charset="0"/>
            </a:endParaRPr>
          </a:p>
        </p:txBody>
      </p:sp>
      <p:pic>
        <p:nvPicPr>
          <p:cNvPr id="15667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a:grpSpLocks/>
          </p:cNvGrpSpPr>
          <p:nvPr/>
        </p:nvGrpSpPr>
        <p:grpSpPr bwMode="auto">
          <a:xfrm flipV="1">
            <a:off x="-45663" y="916079"/>
            <a:ext cx="12192000" cy="128012"/>
            <a:chOff x="1207" y="516"/>
            <a:chExt cx="4539" cy="56"/>
          </a:xfrm>
        </p:grpSpPr>
        <p:sp>
          <p:nvSpPr>
            <p:cNvPr id="7"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1207" y="516"/>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7138020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5155">
                                            <p:txEl>
                                              <p:pRg st="0" end="0"/>
                                            </p:txEl>
                                          </p:spTgt>
                                        </p:tgtEl>
                                        <p:attrNameLst>
                                          <p:attrName>style.visibility</p:attrName>
                                        </p:attrNameLst>
                                      </p:cBhvr>
                                      <p:to>
                                        <p:strVal val="visible"/>
                                      </p:to>
                                    </p:set>
                                  </p:childTnLst>
                                </p:cTn>
                              </p:par>
                              <p:par>
                                <p:cTn id="7" presetID="2" presetClass="entr" presetSubtype="4" fill="hold"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500" fill="hold"/>
                                        <p:tgtEl>
                                          <p:spTgt spid="6"/>
                                        </p:tgtEl>
                                        <p:attrNameLst>
                                          <p:attrName>ppt_x</p:attrName>
                                        </p:attrNameLst>
                                      </p:cBhvr>
                                      <p:tavLst>
                                        <p:tav tm="0">
                                          <p:val>
                                            <p:strVal val="#ppt_x"/>
                                          </p:val>
                                        </p:tav>
                                        <p:tav tm="100000">
                                          <p:val>
                                            <p:strVal val="#ppt_x"/>
                                          </p:val>
                                        </p:tav>
                                      </p:tavLst>
                                    </p:anim>
                                    <p:anim calcmode="lin" valueType="num">
                                      <p:cBhvr additive="base">
                                        <p:cTn id="1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55" grpId="0" build="p"/>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ChangeArrowheads="1"/>
          </p:cNvSpPr>
          <p:nvPr>
            <p:ph type="title"/>
          </p:nvPr>
        </p:nvSpPr>
        <p:spPr>
          <a:xfrm>
            <a:off x="1609726" y="388938"/>
            <a:ext cx="9217025" cy="557212"/>
          </a:xfrm>
        </p:spPr>
        <p:txBody>
          <a:bodyPr/>
          <a:lstStyle/>
          <a:p>
            <a:pPr marL="342900" indent="-342900" algn="l" eaLnBrk="1" hangingPunct="1">
              <a:buFont typeface="Wingdings" panose="05000000000000000000" pitchFamily="2" charset="2"/>
              <a:buChar char="Ø"/>
            </a:pPr>
            <a:r>
              <a:rPr lang="en-US" sz="2400" b="1" dirty="0" err="1" smtClean="0">
                <a:solidFill>
                  <a:srgbClr val="CC0000"/>
                </a:solidFill>
              </a:rPr>
              <a:t>Tập</a:t>
            </a:r>
            <a:r>
              <a:rPr lang="en-US" sz="2400" b="1" dirty="0" smtClean="0">
                <a:solidFill>
                  <a:srgbClr val="CC0000"/>
                </a:solidFill>
              </a:rPr>
              <a:t> </a:t>
            </a:r>
            <a:r>
              <a:rPr lang="en-US" sz="2400" b="1" dirty="0" err="1">
                <a:solidFill>
                  <a:srgbClr val="CC0000"/>
                </a:solidFill>
              </a:rPr>
              <a:t>trung</a:t>
            </a:r>
            <a:r>
              <a:rPr lang="en-US" sz="2400" b="1" dirty="0">
                <a:solidFill>
                  <a:srgbClr val="CC0000"/>
                </a:solidFill>
              </a:rPr>
              <a:t> </a:t>
            </a:r>
            <a:r>
              <a:rPr lang="en-US" sz="2400" b="1" dirty="0" err="1">
                <a:solidFill>
                  <a:srgbClr val="CC0000"/>
                </a:solidFill>
              </a:rPr>
              <a:t>sản</a:t>
            </a:r>
            <a:r>
              <a:rPr lang="en-US" sz="2400" b="1" dirty="0">
                <a:solidFill>
                  <a:srgbClr val="CC0000"/>
                </a:solidFill>
              </a:rPr>
              <a:t> </a:t>
            </a:r>
            <a:r>
              <a:rPr lang="en-US" sz="2400" b="1" dirty="0" err="1">
                <a:solidFill>
                  <a:srgbClr val="CC0000"/>
                </a:solidFill>
              </a:rPr>
              <a:t>xuất</a:t>
            </a:r>
            <a:r>
              <a:rPr lang="en-US" sz="2400" b="1" dirty="0">
                <a:solidFill>
                  <a:srgbClr val="CC0000"/>
                </a:solidFill>
              </a:rPr>
              <a:t> </a:t>
            </a:r>
            <a:r>
              <a:rPr lang="en-US" sz="2400" b="1" dirty="0" err="1">
                <a:solidFill>
                  <a:srgbClr val="CC0000"/>
                </a:solidFill>
              </a:rPr>
              <a:t>và</a:t>
            </a:r>
            <a:r>
              <a:rPr lang="en-US" sz="2400" b="1" dirty="0">
                <a:solidFill>
                  <a:srgbClr val="CC0000"/>
                </a:solidFill>
              </a:rPr>
              <a:t> </a:t>
            </a:r>
            <a:r>
              <a:rPr lang="en-US" sz="2400" b="1" dirty="0" err="1">
                <a:solidFill>
                  <a:srgbClr val="CC0000"/>
                </a:solidFill>
              </a:rPr>
              <a:t>sự</a:t>
            </a:r>
            <a:r>
              <a:rPr lang="en-US" sz="2400" b="1" dirty="0">
                <a:solidFill>
                  <a:srgbClr val="CC0000"/>
                </a:solidFill>
              </a:rPr>
              <a:t> </a:t>
            </a:r>
            <a:r>
              <a:rPr lang="en-US" sz="2400" b="1" dirty="0" err="1">
                <a:solidFill>
                  <a:srgbClr val="CC0000"/>
                </a:solidFill>
              </a:rPr>
              <a:t>ra</a:t>
            </a:r>
            <a:r>
              <a:rPr lang="en-US" sz="2400" b="1" dirty="0">
                <a:solidFill>
                  <a:srgbClr val="CC0000"/>
                </a:solidFill>
              </a:rPr>
              <a:t> </a:t>
            </a:r>
            <a:r>
              <a:rPr lang="en-US" sz="2400" b="1" dirty="0" err="1">
                <a:solidFill>
                  <a:srgbClr val="CC0000"/>
                </a:solidFill>
              </a:rPr>
              <a:t>đời</a:t>
            </a:r>
            <a:r>
              <a:rPr lang="en-US" sz="2400" b="1" dirty="0">
                <a:solidFill>
                  <a:srgbClr val="CC0000"/>
                </a:solidFill>
              </a:rPr>
              <a:t> </a:t>
            </a:r>
            <a:r>
              <a:rPr lang="en-US" sz="2400" b="1" dirty="0" err="1">
                <a:solidFill>
                  <a:srgbClr val="CC0000"/>
                </a:solidFill>
              </a:rPr>
              <a:t>của</a:t>
            </a:r>
            <a:r>
              <a:rPr lang="en-US" sz="2400" b="1" dirty="0">
                <a:solidFill>
                  <a:srgbClr val="CC0000"/>
                </a:solidFill>
              </a:rPr>
              <a:t> </a:t>
            </a:r>
            <a:r>
              <a:rPr lang="en-US" sz="2400" b="1" dirty="0" err="1">
                <a:solidFill>
                  <a:srgbClr val="CC0000"/>
                </a:solidFill>
              </a:rPr>
              <a:t>các</a:t>
            </a:r>
            <a:r>
              <a:rPr lang="en-US" sz="2400" b="1" dirty="0">
                <a:solidFill>
                  <a:srgbClr val="CC0000"/>
                </a:solidFill>
              </a:rPr>
              <a:t> </a:t>
            </a:r>
            <a:r>
              <a:rPr lang="en-US" sz="2400" b="1" dirty="0" err="1">
                <a:solidFill>
                  <a:srgbClr val="CC0000"/>
                </a:solidFill>
              </a:rPr>
              <a:t>tổ</a:t>
            </a:r>
            <a:r>
              <a:rPr lang="en-US" sz="2400" b="1" dirty="0">
                <a:solidFill>
                  <a:srgbClr val="CC0000"/>
                </a:solidFill>
              </a:rPr>
              <a:t> </a:t>
            </a:r>
            <a:r>
              <a:rPr lang="en-US" sz="2400" b="1" dirty="0" err="1">
                <a:solidFill>
                  <a:srgbClr val="CC0000"/>
                </a:solidFill>
              </a:rPr>
              <a:t>chức</a:t>
            </a:r>
            <a:r>
              <a:rPr lang="en-US" sz="2400" b="1" dirty="0">
                <a:solidFill>
                  <a:srgbClr val="CC0000"/>
                </a:solidFill>
              </a:rPr>
              <a:t> </a:t>
            </a:r>
            <a:r>
              <a:rPr lang="en-US" sz="2400" b="1" dirty="0" err="1">
                <a:solidFill>
                  <a:srgbClr val="CC0000"/>
                </a:solidFill>
              </a:rPr>
              <a:t>độc</a:t>
            </a:r>
            <a:r>
              <a:rPr lang="en-US" sz="2400" b="1" dirty="0">
                <a:solidFill>
                  <a:srgbClr val="CC0000"/>
                </a:solidFill>
              </a:rPr>
              <a:t> </a:t>
            </a:r>
            <a:r>
              <a:rPr lang="en-US" sz="2400" b="1" dirty="0" err="1">
                <a:solidFill>
                  <a:srgbClr val="CC0000"/>
                </a:solidFill>
              </a:rPr>
              <a:t>quyền</a:t>
            </a:r>
            <a:endParaRPr lang="en-US" sz="2400" dirty="0">
              <a:solidFill>
                <a:srgbClr val="CC0000"/>
              </a:solidFill>
            </a:endParaRPr>
          </a:p>
        </p:txBody>
      </p:sp>
      <p:sp>
        <p:nvSpPr>
          <p:cNvPr id="157699" name="AutoShape 7"/>
          <p:cNvSpPr>
            <a:spLocks noChangeAspect="1" noChangeArrowheads="1" noTextEdit="1"/>
          </p:cNvSpPr>
          <p:nvPr/>
        </p:nvSpPr>
        <p:spPr bwMode="gray">
          <a:xfrm flipH="1">
            <a:off x="6392864" y="3252788"/>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38"/>
          <p:cNvGrpSpPr>
            <a:grpSpLocks/>
          </p:cNvGrpSpPr>
          <p:nvPr/>
        </p:nvGrpSpPr>
        <p:grpSpPr bwMode="auto">
          <a:xfrm>
            <a:off x="2286000" y="2773363"/>
            <a:ext cx="6934200" cy="3671880"/>
            <a:chOff x="762000" y="1524000"/>
            <a:chExt cx="6934200" cy="4604181"/>
          </a:xfrm>
        </p:grpSpPr>
        <p:sp>
          <p:nvSpPr>
            <p:cNvPr id="157705" name="Text Box 5"/>
            <p:cNvSpPr txBox="1">
              <a:spLocks noChangeArrowheads="1"/>
            </p:cNvSpPr>
            <p:nvPr/>
          </p:nvSpPr>
          <p:spPr bwMode="auto">
            <a:xfrm>
              <a:off x="914400" y="2328208"/>
              <a:ext cx="2038350" cy="2431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t>Hình thành số ít xí nghiệp lớn</a:t>
              </a:r>
            </a:p>
            <a:p>
              <a:pPr eaLnBrk="1" hangingPunct="1">
                <a:spcBef>
                  <a:spcPct val="0"/>
                </a:spcBef>
                <a:buFontTx/>
                <a:buNone/>
              </a:pPr>
              <a:endParaRPr lang="en-US" altLang="en-US" sz="2400"/>
            </a:p>
            <a:p>
              <a:pPr>
                <a:spcBef>
                  <a:spcPct val="0"/>
                </a:spcBef>
                <a:buFontTx/>
                <a:buNone/>
              </a:pPr>
              <a:endParaRPr lang="en-US" altLang="en-US" sz="2400">
                <a:latin typeface=".VnTime" panose="020B7200000000000000" pitchFamily="34" charset="0"/>
              </a:endParaRPr>
            </a:p>
          </p:txBody>
        </p:sp>
        <p:sp>
          <p:nvSpPr>
            <p:cNvPr id="157706" name="Text Box 18"/>
            <p:cNvSpPr txBox="1">
              <a:spLocks noChangeArrowheads="1"/>
            </p:cNvSpPr>
            <p:nvPr/>
          </p:nvSpPr>
          <p:spPr bwMode="auto">
            <a:xfrm>
              <a:off x="5638800" y="2514600"/>
              <a:ext cx="2038350" cy="1505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Cạnh tranh gay gắt</a:t>
              </a:r>
            </a:p>
            <a:p>
              <a:pPr>
                <a:spcBef>
                  <a:spcPct val="0"/>
                </a:spcBef>
                <a:buFontTx/>
                <a:buNone/>
              </a:pPr>
              <a:endParaRPr lang="en-US" altLang="en-US" sz="2400">
                <a:latin typeface=".VnTime" panose="020B7200000000000000" pitchFamily="34" charset="0"/>
              </a:endParaRPr>
            </a:p>
          </p:txBody>
        </p:sp>
        <p:grpSp>
          <p:nvGrpSpPr>
            <p:cNvPr id="157707" name="Group 36"/>
            <p:cNvGrpSpPr>
              <a:grpSpLocks/>
            </p:cNvGrpSpPr>
            <p:nvPr/>
          </p:nvGrpSpPr>
          <p:grpSpPr bwMode="auto">
            <a:xfrm>
              <a:off x="762000" y="1524000"/>
              <a:ext cx="6934200" cy="4604181"/>
              <a:chOff x="762000" y="1295400"/>
              <a:chExt cx="7391400" cy="4846506"/>
            </a:xfrm>
          </p:grpSpPr>
          <p:sp>
            <p:nvSpPr>
              <p:cNvPr id="157708" name="AutoShape 3"/>
              <p:cNvSpPr>
                <a:spLocks noChangeArrowheads="1"/>
              </p:cNvSpPr>
              <p:nvPr/>
            </p:nvSpPr>
            <p:spPr bwMode="auto">
              <a:xfrm>
                <a:off x="58674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09" name="AutoShape 4"/>
              <p:cNvSpPr>
                <a:spLocks noChangeArrowheads="1"/>
              </p:cNvSpPr>
              <p:nvPr/>
            </p:nvSpPr>
            <p:spPr bwMode="auto">
              <a:xfrm>
                <a:off x="7620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306182" name="Freeform 6"/>
              <p:cNvSpPr>
                <a:spLocks/>
              </p:cNvSpPr>
              <p:nvPr/>
            </p:nvSpPr>
            <p:spPr bwMode="gray">
              <a:xfrm>
                <a:off x="3048123" y="2667845"/>
                <a:ext cx="903619" cy="124044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306184" name="Freeform 8"/>
              <p:cNvSpPr>
                <a:spLocks/>
              </p:cNvSpPr>
              <p:nvPr/>
            </p:nvSpPr>
            <p:spPr bwMode="gray">
              <a:xfrm flipH="1">
                <a:off x="4953506" y="2818710"/>
                <a:ext cx="903619" cy="124253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grpSp>
            <p:nvGrpSpPr>
              <p:cNvPr id="157712" name="Group 9"/>
              <p:cNvGrpSpPr>
                <a:grpSpLocks/>
              </p:cNvGrpSpPr>
              <p:nvPr/>
            </p:nvGrpSpPr>
            <p:grpSpPr bwMode="auto">
              <a:xfrm>
                <a:off x="3048000" y="1295400"/>
                <a:ext cx="2998788" cy="1601788"/>
                <a:chOff x="1997" y="1314"/>
                <a:chExt cx="1889" cy="1009"/>
              </a:xfrm>
            </p:grpSpPr>
            <p:grpSp>
              <p:nvGrpSpPr>
                <p:cNvPr id="157721" name="Group 10"/>
                <p:cNvGrpSpPr>
                  <a:grpSpLocks/>
                </p:cNvGrpSpPr>
                <p:nvPr/>
              </p:nvGrpSpPr>
              <p:grpSpPr bwMode="auto">
                <a:xfrm>
                  <a:off x="1997" y="1404"/>
                  <a:ext cx="1889" cy="919"/>
                  <a:chOff x="1973" y="1027"/>
                  <a:chExt cx="1926" cy="937"/>
                </a:xfrm>
              </p:grpSpPr>
              <p:sp>
                <p:nvSpPr>
                  <p:cNvPr id="306187" name="Oval 11"/>
                  <p:cNvSpPr>
                    <a:spLocks noChangeArrowheads="1"/>
                  </p:cNvSpPr>
                  <p:nvPr/>
                </p:nvSpPr>
                <p:spPr bwMode="gray">
                  <a:xfrm>
                    <a:off x="1994" y="1056"/>
                    <a:ext cx="1905" cy="906"/>
                  </a:xfrm>
                  <a:prstGeom prst="ellipse">
                    <a:avLst/>
                  </a:prstGeom>
                  <a:gradFill rotWithShape="1">
                    <a:gsLst>
                      <a:gs pos="0">
                        <a:schemeClr val="hlink"/>
                      </a:gs>
                      <a:gs pos="100000">
                        <a:schemeClr val="hlink">
                          <a:gamma/>
                          <a:shade val="48627"/>
                          <a:invGamma/>
                        </a:schemeClr>
                      </a:gs>
                    </a:gsLst>
                    <a:lin ang="2700000" scaled="1"/>
                  </a:gradFill>
                  <a:ln w="9525">
                    <a:noFill/>
                    <a:round/>
                    <a:headEnd/>
                    <a:tailEnd/>
                  </a:ln>
                  <a:effectLst/>
                </p:spPr>
                <p:txBody>
                  <a:bodyPr wrap="none" anchor="ctr"/>
                  <a:lstStyle/>
                  <a:p>
                    <a:pPr>
                      <a:defRPr/>
                    </a:pPr>
                    <a:endParaRPr lang="en-US">
                      <a:latin typeface="Arial" charset="0"/>
                    </a:endParaRPr>
                  </a:p>
                </p:txBody>
              </p:sp>
              <p:sp>
                <p:nvSpPr>
                  <p:cNvPr id="306188" name="Oval 12"/>
                  <p:cNvSpPr>
                    <a:spLocks noChangeArrowheads="1"/>
                  </p:cNvSpPr>
                  <p:nvPr/>
                </p:nvSpPr>
                <p:spPr bwMode="gray">
                  <a:xfrm>
                    <a:off x="1973" y="1023"/>
                    <a:ext cx="1905" cy="907"/>
                  </a:xfrm>
                  <a:prstGeom prst="ellipse">
                    <a:avLst/>
                  </a:prstGeom>
                  <a:gradFill rotWithShape="1">
                    <a:gsLst>
                      <a:gs pos="0">
                        <a:schemeClr val="hlink">
                          <a:gamma/>
                          <a:tint val="44314"/>
                          <a:invGamma/>
                        </a:schemeClr>
                      </a:gs>
                      <a:gs pos="100000">
                        <a:schemeClr val="hlink"/>
                      </a:gs>
                    </a:gsLst>
                    <a:lin ang="2700000" scaled="1"/>
                  </a:gradFill>
                  <a:ln w="9525">
                    <a:noFill/>
                    <a:round/>
                    <a:headEnd/>
                    <a:tailEnd/>
                  </a:ln>
                  <a:effectLst/>
                </p:spPr>
                <p:txBody>
                  <a:bodyPr wrap="none" anchor="ctr"/>
                  <a:lstStyle/>
                  <a:p>
                    <a:pPr>
                      <a:defRPr/>
                    </a:pPr>
                    <a:endParaRPr lang="en-US">
                      <a:latin typeface="Arial" charset="0"/>
                    </a:endParaRPr>
                  </a:p>
                </p:txBody>
              </p:sp>
            </p:grpSp>
            <p:sp>
              <p:nvSpPr>
                <p:cNvPr id="306189" name="Oval 13"/>
                <p:cNvSpPr>
                  <a:spLocks noChangeArrowheads="1"/>
                </p:cNvSpPr>
                <p:nvPr/>
              </p:nvSpPr>
              <p:spPr bwMode="gray">
                <a:xfrm>
                  <a:off x="2086" y="1314"/>
                  <a:ext cx="1696" cy="841"/>
                </a:xfrm>
                <a:prstGeom prst="ellipse">
                  <a:avLst/>
                </a:prstGeom>
                <a:gradFill rotWithShape="1">
                  <a:gsLst>
                    <a:gs pos="0">
                      <a:schemeClr val="accent1">
                        <a:gamma/>
                        <a:shade val="46275"/>
                        <a:invGamma/>
                      </a:schemeClr>
                    </a:gs>
                    <a:gs pos="100000">
                      <a:schemeClr val="accent1"/>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0" name="Oval 14"/>
                <p:cNvSpPr>
                  <a:spLocks noChangeArrowheads="1"/>
                </p:cNvSpPr>
                <p:nvPr/>
              </p:nvSpPr>
              <p:spPr bwMode="gray">
                <a:xfrm>
                  <a:off x="2108" y="1319"/>
                  <a:ext cx="1650" cy="820"/>
                </a:xfrm>
                <a:prstGeom prst="ellipse">
                  <a:avLst/>
                </a:prstGeom>
                <a:gradFill rotWithShape="1">
                  <a:gsLst>
                    <a:gs pos="0">
                      <a:schemeClr val="accent1">
                        <a:alpha val="0"/>
                      </a:schemeClr>
                    </a:gs>
                    <a:gs pos="100000">
                      <a:schemeClr val="accent1">
                        <a:gamma/>
                        <a:tint val="34902"/>
                        <a:invGamma/>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1" name="Oval 15"/>
                <p:cNvSpPr>
                  <a:spLocks noChangeArrowheads="1"/>
                </p:cNvSpPr>
                <p:nvPr/>
              </p:nvSpPr>
              <p:spPr bwMode="gray">
                <a:xfrm>
                  <a:off x="2125" y="1327"/>
                  <a:ext cx="1570" cy="767"/>
                </a:xfrm>
                <a:prstGeom prst="ellipse">
                  <a:avLst/>
                </a:prstGeom>
                <a:gradFill rotWithShape="1">
                  <a:gsLst>
                    <a:gs pos="0">
                      <a:schemeClr val="accent1">
                        <a:gamma/>
                        <a:shade val="79216"/>
                        <a:invGamma/>
                      </a:schemeClr>
                    </a:gs>
                    <a:gs pos="100000">
                      <a:schemeClr val="accent1">
                        <a:alpha val="4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2" name="Oval 16"/>
                <p:cNvSpPr>
                  <a:spLocks noChangeArrowheads="1"/>
                </p:cNvSpPr>
                <p:nvPr/>
              </p:nvSpPr>
              <p:spPr bwMode="gray">
                <a:xfrm>
                  <a:off x="2208" y="1343"/>
                  <a:ext cx="1379" cy="619"/>
                </a:xfrm>
                <a:prstGeom prst="ellipse">
                  <a:avLst/>
                </a:prstGeom>
                <a:gradFill rotWithShape="1">
                  <a:gsLst>
                    <a:gs pos="0">
                      <a:schemeClr val="accent1">
                        <a:gamma/>
                        <a:tint val="0"/>
                        <a:invGamma/>
                      </a:schemeClr>
                    </a:gs>
                    <a:gs pos="100000">
                      <a:schemeClr val="accent1">
                        <a:alpha val="3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grpSp>
          <p:sp>
            <p:nvSpPr>
              <p:cNvPr id="157713" name="Text Box 17"/>
              <p:cNvSpPr txBox="1">
                <a:spLocks noChangeArrowheads="1"/>
              </p:cNvSpPr>
              <p:nvPr/>
            </p:nvSpPr>
            <p:spPr bwMode="auto">
              <a:xfrm>
                <a:off x="3276600" y="1524000"/>
                <a:ext cx="2847029" cy="1584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Tích tụ, tập trung </a:t>
                </a:r>
              </a:p>
              <a:p>
                <a:pPr eaLnBrk="1" hangingPunct="1">
                  <a:spcBef>
                    <a:spcPct val="0"/>
                  </a:spcBef>
                  <a:buFontTx/>
                  <a:buNone/>
                </a:pPr>
                <a:r>
                  <a:rPr lang="en-US" altLang="en-US" sz="2400"/>
                  <a:t>sản xuất</a:t>
                </a:r>
              </a:p>
              <a:p>
                <a:pPr>
                  <a:spcBef>
                    <a:spcPct val="0"/>
                  </a:spcBef>
                  <a:buFontTx/>
                  <a:buNone/>
                </a:pPr>
                <a:r>
                  <a:rPr lang="en-US" altLang="en-US" sz="2400">
                    <a:latin typeface=".VnTime" panose="020B7200000000000000" pitchFamily="34" charset="0"/>
                  </a:rPr>
                  <a:t> </a:t>
                </a:r>
              </a:p>
            </p:txBody>
          </p:sp>
          <p:sp>
            <p:nvSpPr>
              <p:cNvPr id="157714" name="AutoShape 19"/>
              <p:cNvSpPr>
                <a:spLocks noChangeArrowheads="1"/>
              </p:cNvSpPr>
              <p:nvPr/>
            </p:nvSpPr>
            <p:spPr bwMode="auto">
              <a:xfrm>
                <a:off x="2819400" y="38862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5" name="AutoShape 20"/>
              <p:cNvSpPr>
                <a:spLocks noChangeArrowheads="1"/>
              </p:cNvSpPr>
              <p:nvPr/>
            </p:nvSpPr>
            <p:spPr bwMode="auto">
              <a:xfrm>
                <a:off x="2895600" y="49530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6" name="Line 21"/>
              <p:cNvSpPr>
                <a:spLocks noChangeShapeType="1"/>
              </p:cNvSpPr>
              <p:nvPr/>
            </p:nvSpPr>
            <p:spPr bwMode="auto">
              <a:xfrm>
                <a:off x="4572000" y="4572000"/>
                <a:ext cx="0" cy="381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7717" name="Text Box 22"/>
              <p:cNvSpPr txBox="1">
                <a:spLocks noChangeArrowheads="1"/>
              </p:cNvSpPr>
              <p:nvPr/>
            </p:nvSpPr>
            <p:spPr bwMode="auto">
              <a:xfrm>
                <a:off x="2590800" y="3962400"/>
                <a:ext cx="3581400"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Thoả hiệp, thoả thuận</a:t>
                </a:r>
              </a:p>
              <a:p>
                <a:pPr eaLnBrk="1" hangingPunct="1">
                  <a:spcBef>
                    <a:spcPct val="0"/>
                  </a:spcBef>
                  <a:buFontTx/>
                  <a:buNone/>
                </a:pPr>
                <a:endParaRPr lang="en-US" altLang="en-US" sz="2400">
                  <a:solidFill>
                    <a:srgbClr val="000000"/>
                  </a:solidFill>
                  <a:latin typeface=".VnTime" panose="020B7200000000000000" pitchFamily="34" charset="0"/>
                </a:endParaRPr>
              </a:p>
            </p:txBody>
          </p:sp>
          <p:sp>
            <p:nvSpPr>
              <p:cNvPr id="157718" name="Text Box 23"/>
              <p:cNvSpPr txBox="1">
                <a:spLocks noChangeArrowheads="1"/>
              </p:cNvSpPr>
              <p:nvPr/>
            </p:nvSpPr>
            <p:spPr bwMode="auto">
              <a:xfrm>
                <a:off x="2792604" y="5045075"/>
                <a:ext cx="3379596"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Tổ chức độc quyền</a:t>
                </a:r>
              </a:p>
              <a:p>
                <a:pPr>
                  <a:spcBef>
                    <a:spcPct val="0"/>
                  </a:spcBef>
                  <a:buFontTx/>
                  <a:buNone/>
                </a:pPr>
                <a:endParaRPr lang="en-US" altLang="en-US" sz="2400">
                  <a:solidFill>
                    <a:srgbClr val="000000"/>
                  </a:solidFill>
                  <a:latin typeface=".VnTime" panose="020B7200000000000000" pitchFamily="34" charset="0"/>
                </a:endParaRPr>
              </a:p>
            </p:txBody>
          </p:sp>
          <p:sp>
            <p:nvSpPr>
              <p:cNvPr id="306200" name="Freeform 24"/>
              <p:cNvSpPr>
                <a:spLocks/>
              </p:cNvSpPr>
              <p:nvPr/>
            </p:nvSpPr>
            <p:spPr bwMode="gray">
              <a:xfrm flipH="1">
                <a:off x="1828067" y="3809805"/>
                <a:ext cx="991612"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sp>
            <p:nvSpPr>
              <p:cNvPr id="306201" name="Freeform 25"/>
              <p:cNvSpPr>
                <a:spLocks/>
              </p:cNvSpPr>
              <p:nvPr/>
            </p:nvSpPr>
            <p:spPr bwMode="gray">
              <a:xfrm>
                <a:off x="6171869" y="3809805"/>
                <a:ext cx="903619"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grpSp>
      </p:grpSp>
      <p:sp>
        <p:nvSpPr>
          <p:cNvPr id="32" name="Rectangle 3"/>
          <p:cNvSpPr txBox="1">
            <a:spLocks noChangeArrowheads="1"/>
          </p:cNvSpPr>
          <p:nvPr/>
        </p:nvSpPr>
        <p:spPr bwMode="auto">
          <a:xfrm>
            <a:off x="1892300" y="1628776"/>
            <a:ext cx="6319838" cy="1020763"/>
          </a:xfrm>
          <a:prstGeom prst="rect">
            <a:avLst/>
          </a:prstGeom>
          <a:noFill/>
          <a:ln w="9525">
            <a:noFill/>
            <a:miter lim="800000"/>
            <a:headEnd/>
            <a:tailEnd/>
          </a:ln>
          <a:effectLst/>
        </p:spPr>
        <p:txBody>
          <a:bodyPr/>
          <a:lstStyle/>
          <a:p>
            <a:pPr marL="342900" indent="-342900" algn="just">
              <a:lnSpc>
                <a:spcPct val="90000"/>
              </a:lnSpc>
              <a:spcBef>
                <a:spcPct val="20000"/>
              </a:spcBef>
              <a:defRPr/>
            </a:pPr>
            <a:r>
              <a:rPr lang="en-US" sz="2400" kern="0" dirty="0">
                <a:solidFill>
                  <a:srgbClr val="000099"/>
                </a:solidFill>
                <a:latin typeface="Times New Roman" pitchFamily="18" charset="0"/>
              </a:rPr>
              <a:t>      </a:t>
            </a:r>
            <a:r>
              <a:rPr lang="en-US" sz="2400" kern="0" dirty="0" err="1">
                <a:solidFill>
                  <a:srgbClr val="000099"/>
                </a:solidFill>
                <a:latin typeface="Arial" panose="020B0604020202020204" pitchFamily="34" charset="0"/>
              </a:rPr>
              <a:t>Sự</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phát</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triển</a:t>
            </a:r>
            <a:r>
              <a:rPr lang="en-US" sz="2400" kern="0" dirty="0">
                <a:solidFill>
                  <a:srgbClr val="000099"/>
                </a:solidFill>
                <a:latin typeface="Arial" panose="020B0604020202020204" pitchFamily="34" charset="0"/>
              </a:rPr>
              <a:t> LLSX </a:t>
            </a:r>
            <a:r>
              <a:rPr lang="en-US" sz="2400" kern="0" dirty="0" err="1">
                <a:solidFill>
                  <a:srgbClr val="000099"/>
                </a:solidFill>
                <a:latin typeface="Arial" panose="020B0604020202020204" pitchFamily="34" charset="0"/>
              </a:rPr>
              <a:t>dưới</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tác</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động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của</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tiến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bộ</a:t>
            </a:r>
            <a:r>
              <a:rPr lang="en-US" sz="2400" kern="0" dirty="0">
                <a:solidFill>
                  <a:srgbClr val="000099"/>
                </a:solidFill>
                <a:latin typeface="Arial" panose="020B0604020202020204" pitchFamily="34" charset="0"/>
              </a:rPr>
              <a:t> KHKT </a:t>
            </a:r>
            <a:r>
              <a:rPr lang="en-US" sz="2400" kern="0" dirty="0" err="1">
                <a:solidFill>
                  <a:srgbClr val="000099"/>
                </a:solidFill>
                <a:latin typeface="Arial" panose="020B0604020202020204" pitchFamily="34" charset="0"/>
              </a:rPr>
              <a:t>đẩy</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nhanh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quá</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trình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tích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tụ</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và</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tập</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trung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sản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xuất</a:t>
            </a:r>
            <a:r>
              <a:rPr lang="en-US" sz="2400" kern="0" dirty="0">
                <a:solidFill>
                  <a:srgbClr val="000099"/>
                </a:solidFill>
                <a:latin typeface="Arial" panose="020B0604020202020204" pitchFamily="34" charset="0"/>
              </a:rPr>
              <a:t>.</a:t>
            </a:r>
          </a:p>
        </p:txBody>
      </p:sp>
      <p:pic>
        <p:nvPicPr>
          <p:cNvPr id="157702" name="Picture 10" descr="images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45475" y="1676400"/>
            <a:ext cx="2286000" cy="139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3" name="TextBox 37"/>
          <p:cNvSpPr txBox="1">
            <a:spLocks noChangeArrowheads="1"/>
          </p:cNvSpPr>
          <p:nvPr/>
        </p:nvSpPr>
        <p:spPr bwMode="auto">
          <a:xfrm>
            <a:off x="9048750" y="1143000"/>
            <a:ext cx="1524000"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a:t>Cuối TK XIX</a:t>
            </a:r>
          </a:p>
        </p:txBody>
      </p:sp>
      <p:pic>
        <p:nvPicPr>
          <p:cNvPr id="15770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65160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6178"/>
                                        </p:tgtEl>
                                        <p:attrNameLst>
                                          <p:attrName>style.visibility</p:attrName>
                                        </p:attrNameLst>
                                      </p:cBhvr>
                                      <p:to>
                                        <p:strVal val="visible"/>
                                      </p:to>
                                    </p:set>
                                    <p:anim calcmode="lin" valueType="num">
                                      <p:cBhvr>
                                        <p:cTn id="7" dur="500" fill="hold"/>
                                        <p:tgtEl>
                                          <p:spTgt spid="306178"/>
                                        </p:tgtEl>
                                        <p:attrNameLst>
                                          <p:attrName>ppt_w</p:attrName>
                                        </p:attrNameLst>
                                      </p:cBhvr>
                                      <p:tavLst>
                                        <p:tav tm="0">
                                          <p:val>
                                            <p:fltVal val="0"/>
                                          </p:val>
                                        </p:tav>
                                        <p:tav tm="100000">
                                          <p:val>
                                            <p:strVal val="#ppt_w"/>
                                          </p:val>
                                        </p:tav>
                                      </p:tavLst>
                                    </p:anim>
                                    <p:anim calcmode="lin" valueType="num">
                                      <p:cBhvr>
                                        <p:cTn id="8" dur="500" fill="hold"/>
                                        <p:tgtEl>
                                          <p:spTgt spid="306178"/>
                                        </p:tgtEl>
                                        <p:attrNameLst>
                                          <p:attrName>ppt_h</p:attrName>
                                        </p:attrNameLst>
                                      </p:cBhvr>
                                      <p:tavLst>
                                        <p:tav tm="0">
                                          <p:val>
                                            <p:fltVal val="0"/>
                                          </p:val>
                                        </p:tav>
                                        <p:tav tm="100000">
                                          <p:val>
                                            <p:strVal val="#ppt_h"/>
                                          </p:val>
                                        </p:tav>
                                      </p:tavLst>
                                    </p:anim>
                                    <p:animEffect transition="in" filter="fade">
                                      <p:cBhvr>
                                        <p:cTn id="9" dur="500"/>
                                        <p:tgtEl>
                                          <p:spTgt spid="30617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2">
                                            <p:txEl>
                                              <p:pRg st="0" end="0"/>
                                            </p:txEl>
                                          </p:spTgt>
                                        </p:tgtEl>
                                        <p:attrNameLst>
                                          <p:attrName>style.visibility</p:attrName>
                                        </p:attrNameLst>
                                      </p:cBhvr>
                                      <p:to>
                                        <p:strVal val="visible"/>
                                      </p:to>
                                    </p:set>
                                    <p:animEffect transition="in" filter="fade">
                                      <p:cBhvr>
                                        <p:cTn id="14" dur="1000"/>
                                        <p:tgtEl>
                                          <p:spTgt spid="32">
                                            <p:txEl>
                                              <p:pRg st="0" end="0"/>
                                            </p:txEl>
                                          </p:spTgt>
                                        </p:tgtEl>
                                      </p:cBhvr>
                                    </p:animEffect>
                                    <p:anim calcmode="lin" valueType="num">
                                      <p:cBhvr>
                                        <p:cTn id="15"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box(in)">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Callout 3"/>
          <p:cNvSpPr>
            <a:spLocks noChangeArrowheads="1"/>
          </p:cNvSpPr>
          <p:nvPr/>
        </p:nvSpPr>
        <p:spPr bwMode="auto">
          <a:xfrm>
            <a:off x="2209800" y="228600"/>
            <a:ext cx="6934200" cy="1066800"/>
          </a:xfrm>
          <a:prstGeom prst="wedgeEllipseCallout">
            <a:avLst>
              <a:gd name="adj1" fmla="val -20833"/>
              <a:gd name="adj2" fmla="val 62500"/>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b="1" i="1">
                <a:solidFill>
                  <a:srgbClr val="FFFFFF"/>
                </a:solidFill>
                <a:latin typeface="Times New Roman" panose="02020603050405020304" pitchFamily="18" charset="0"/>
                <a:cs typeface="Times New Roman" panose="02020603050405020304" pitchFamily="18" charset="0"/>
              </a:rPr>
              <a:t>Tổ chức độc quyền là gì? </a:t>
            </a:r>
          </a:p>
        </p:txBody>
      </p:sp>
      <p:sp>
        <p:nvSpPr>
          <p:cNvPr id="5" name="Cloud Callout 4"/>
          <p:cNvSpPr>
            <a:spLocks noChangeArrowheads="1"/>
          </p:cNvSpPr>
          <p:nvPr/>
        </p:nvSpPr>
        <p:spPr bwMode="auto">
          <a:xfrm>
            <a:off x="2133600" y="2057400"/>
            <a:ext cx="8229600" cy="3657600"/>
          </a:xfrm>
          <a:prstGeom prst="cloudCallout">
            <a:avLst>
              <a:gd name="adj1" fmla="val -20833"/>
              <a:gd name="adj2" fmla="val 62500"/>
            </a:avLst>
          </a:prstGeom>
          <a:solidFill>
            <a:srgbClr val="0066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50000"/>
              </a:spcBef>
              <a:buFontTx/>
              <a:buNone/>
            </a:pPr>
            <a:r>
              <a:rPr lang="en-US" altLang="en-US" sz="2400" b="1" i="1">
                <a:solidFill>
                  <a:srgbClr val="FFFFFF"/>
                </a:solidFill>
              </a:rPr>
              <a:t>Tổ chức độc quyền</a:t>
            </a:r>
            <a:r>
              <a:rPr lang="en-US" altLang="en-US" sz="2400" b="1">
                <a:solidFill>
                  <a:srgbClr val="FFFFFF"/>
                </a:solidFill>
              </a:rPr>
              <a:t> </a:t>
            </a:r>
            <a:r>
              <a:rPr lang="en-US" altLang="en-US" sz="2400">
                <a:solidFill>
                  <a:srgbClr val="FFFFFF"/>
                </a:solidFill>
              </a:rPr>
              <a:t>là tổ chức liên minh giữa các nhà tư bản lớn để tập trung vào trong tay phần lớn việc sản xuất và tiêu thụ một số loại hàng hoá nào đó nhằm mục đích thu lợi nhuận độc quyền cao.</a:t>
            </a:r>
            <a:endParaRPr lang="en-US" altLang="en-US" sz="2400">
              <a:solidFill>
                <a:srgbClr val="FFFFFF"/>
              </a:solidFill>
              <a:latin typeface=".VnTime" panose="020B7200000000000000" pitchFamily="34" charset="0"/>
            </a:endParaRPr>
          </a:p>
        </p:txBody>
      </p:sp>
      <p:pic>
        <p:nvPicPr>
          <p:cNvPr id="15872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58103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3"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17"/>
          <p:cNvSpPr txBox="1">
            <a:spLocks noChangeArrowheads="1"/>
          </p:cNvSpPr>
          <p:nvPr/>
        </p:nvSpPr>
        <p:spPr bwMode="auto">
          <a:xfrm>
            <a:off x="2362200" y="3854450"/>
            <a:ext cx="2590800" cy="457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Tự do cạnh tranh</a:t>
            </a:r>
            <a:endParaRPr lang="en-US" altLang="en-US" sz="2400">
              <a:solidFill>
                <a:schemeClr val="bg1"/>
              </a:solidFill>
            </a:endParaRPr>
          </a:p>
        </p:txBody>
      </p:sp>
      <p:sp>
        <p:nvSpPr>
          <p:cNvPr id="159747" name="Text Box 18"/>
          <p:cNvSpPr txBox="1">
            <a:spLocks noChangeArrowheads="1"/>
          </p:cNvSpPr>
          <p:nvPr/>
        </p:nvSpPr>
        <p:spPr bwMode="auto">
          <a:xfrm>
            <a:off x="7696200" y="3859213"/>
            <a:ext cx="2590800" cy="457200"/>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Độc quyền</a:t>
            </a:r>
            <a:endParaRPr lang="en-US" altLang="en-US" sz="2400"/>
          </a:p>
        </p:txBody>
      </p:sp>
      <p:sp>
        <p:nvSpPr>
          <p:cNvPr id="159748" name="Line 19"/>
          <p:cNvSpPr>
            <a:spLocks noChangeShapeType="1"/>
          </p:cNvSpPr>
          <p:nvPr/>
        </p:nvSpPr>
        <p:spPr bwMode="auto">
          <a:xfrm>
            <a:off x="5105400" y="4087813"/>
            <a:ext cx="2438400" cy="0"/>
          </a:xfrm>
          <a:prstGeom prst="line">
            <a:avLst/>
          </a:prstGeom>
          <a:noFill/>
          <a:ln w="38100">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49" name="Line 20"/>
          <p:cNvSpPr>
            <a:spLocks noChangeShapeType="1"/>
          </p:cNvSpPr>
          <p:nvPr/>
        </p:nvSpPr>
        <p:spPr bwMode="auto">
          <a:xfrm flipV="1">
            <a:off x="8534400" y="3368676"/>
            <a:ext cx="0" cy="485775"/>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0" name="Line 21"/>
          <p:cNvSpPr>
            <a:spLocks noChangeShapeType="1"/>
          </p:cNvSpPr>
          <p:nvPr/>
        </p:nvSpPr>
        <p:spPr bwMode="auto">
          <a:xfrm flipH="1">
            <a:off x="3657600" y="3368675"/>
            <a:ext cx="4876800" cy="0"/>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1" name="Line 22"/>
          <p:cNvSpPr>
            <a:spLocks noChangeShapeType="1"/>
          </p:cNvSpPr>
          <p:nvPr/>
        </p:nvSpPr>
        <p:spPr bwMode="auto">
          <a:xfrm>
            <a:off x="3657600" y="3368676"/>
            <a:ext cx="0" cy="404813"/>
          </a:xfrm>
          <a:prstGeom prst="line">
            <a:avLst/>
          </a:prstGeom>
          <a:noFill/>
          <a:ln w="28575">
            <a:solidFill>
              <a:schemeClr val="folHlink"/>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2" name="Text Box 23"/>
          <p:cNvSpPr txBox="1">
            <a:spLocks noChangeArrowheads="1"/>
          </p:cNvSpPr>
          <p:nvPr/>
        </p:nvSpPr>
        <p:spPr bwMode="auto">
          <a:xfrm>
            <a:off x="4495800" y="2881313"/>
            <a:ext cx="3733800" cy="457200"/>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Không thủ tiêu cạnh tranh</a:t>
            </a:r>
            <a:endParaRPr lang="en-US" altLang="en-US" sz="2400">
              <a:solidFill>
                <a:schemeClr val="bg1"/>
              </a:solidFill>
            </a:endParaRPr>
          </a:p>
        </p:txBody>
      </p:sp>
      <p:sp>
        <p:nvSpPr>
          <p:cNvPr id="159753" name="Line 24"/>
          <p:cNvSpPr>
            <a:spLocks noChangeShapeType="1"/>
          </p:cNvSpPr>
          <p:nvPr/>
        </p:nvSpPr>
        <p:spPr bwMode="auto">
          <a:xfrm flipH="1">
            <a:off x="3657600" y="4910138"/>
            <a:ext cx="487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4" name="Line 25"/>
          <p:cNvSpPr>
            <a:spLocks noChangeShapeType="1"/>
          </p:cNvSpPr>
          <p:nvPr/>
        </p:nvSpPr>
        <p:spPr bwMode="auto">
          <a:xfrm flipV="1">
            <a:off x="8534400" y="4240214"/>
            <a:ext cx="0" cy="6699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5" name="Line 26"/>
          <p:cNvSpPr>
            <a:spLocks noChangeShapeType="1"/>
          </p:cNvSpPr>
          <p:nvPr/>
        </p:nvSpPr>
        <p:spPr bwMode="auto">
          <a:xfrm flipV="1">
            <a:off x="3657600" y="4341814"/>
            <a:ext cx="0" cy="568325"/>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6" name="Text Box 27"/>
          <p:cNvSpPr txBox="1">
            <a:spLocks noChangeArrowheads="1"/>
          </p:cNvSpPr>
          <p:nvPr/>
        </p:nvSpPr>
        <p:spPr bwMode="auto">
          <a:xfrm>
            <a:off x="2895600" y="5062538"/>
            <a:ext cx="6248400" cy="4572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Làm cho cạnh tranh đa dạng và gay gắt hơn </a:t>
            </a:r>
            <a:endParaRPr lang="en-US" altLang="en-US" sz="2400"/>
          </a:p>
        </p:txBody>
      </p:sp>
      <p:pic>
        <p:nvPicPr>
          <p:cNvPr id="66588" name="Picture 28" descr="23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0200" y="1066801"/>
            <a:ext cx="2057400" cy="1725613"/>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59758"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903496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nodeType="clickEffect">
                                  <p:stCondLst>
                                    <p:cond delay="0"/>
                                  </p:stCondLst>
                                  <p:childTnLst>
                                    <p:set>
                                      <p:cBhvr>
                                        <p:cTn id="6" dur="1" fill="hold">
                                          <p:stCondLst>
                                            <p:cond delay="0"/>
                                          </p:stCondLst>
                                        </p:cTn>
                                        <p:tgtEl>
                                          <p:spTgt spid="66588"/>
                                        </p:tgtEl>
                                        <p:attrNameLst>
                                          <p:attrName>style.visibility</p:attrName>
                                        </p:attrNameLst>
                                      </p:cBhvr>
                                      <p:to>
                                        <p:strVal val="visible"/>
                                      </p:to>
                                    </p:set>
                                    <p:anim calcmode="lin" valueType="num">
                                      <p:cBhvr>
                                        <p:cTn id="7" dur="1000" fill="hold"/>
                                        <p:tgtEl>
                                          <p:spTgt spid="66588"/>
                                        </p:tgtEl>
                                        <p:attrNameLst>
                                          <p:attrName>ppt_w</p:attrName>
                                        </p:attrNameLst>
                                      </p:cBhvr>
                                      <p:tavLst>
                                        <p:tav tm="0">
                                          <p:val>
                                            <p:strVal val="#ppt_w+.3"/>
                                          </p:val>
                                        </p:tav>
                                        <p:tav tm="100000">
                                          <p:val>
                                            <p:strVal val="#ppt_w"/>
                                          </p:val>
                                        </p:tav>
                                      </p:tavLst>
                                    </p:anim>
                                    <p:anim calcmode="lin" valueType="num">
                                      <p:cBhvr>
                                        <p:cTn id="8" dur="1000" fill="hold"/>
                                        <p:tgtEl>
                                          <p:spTgt spid="66588"/>
                                        </p:tgtEl>
                                        <p:attrNameLst>
                                          <p:attrName>ppt_h</p:attrName>
                                        </p:attrNameLst>
                                      </p:cBhvr>
                                      <p:tavLst>
                                        <p:tav tm="0">
                                          <p:val>
                                            <p:strVal val="#ppt_h"/>
                                          </p:val>
                                        </p:tav>
                                        <p:tav tm="100000">
                                          <p:val>
                                            <p:strVal val="#ppt_h"/>
                                          </p:val>
                                        </p:tav>
                                      </p:tavLst>
                                    </p:anim>
                                    <p:animEffect transition="in" filter="fade">
                                      <p:cBhvr>
                                        <p:cTn id="9" dur="1000"/>
                                        <p:tgtEl>
                                          <p:spTgt spid="66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56" name="Picture 24" descr="img_homebluebox60x60onblu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2300" y="3492500"/>
            <a:ext cx="3067050" cy="10668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57" name="Text Box 25"/>
          <p:cNvSpPr txBox="1">
            <a:spLocks noChangeArrowheads="1"/>
          </p:cNvSpPr>
          <p:nvPr/>
        </p:nvSpPr>
        <p:spPr bwMode="auto">
          <a:xfrm>
            <a:off x="1828800" y="1951038"/>
            <a:ext cx="8610600" cy="101600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just" eaLnBrk="1" hangingPunct="1">
              <a:defRPr/>
            </a:pPr>
            <a:r>
              <a:rPr lang="en-GB" altLang="en-US" sz="2000" dirty="0" err="1">
                <a:solidFill>
                  <a:srgbClr val="000066"/>
                </a:solidFill>
              </a:rPr>
              <a:t>Khi</a:t>
            </a:r>
            <a:r>
              <a:rPr lang="en-GB" altLang="en-US" sz="2000" dirty="0">
                <a:solidFill>
                  <a:srgbClr val="000066"/>
                </a:solidFill>
              </a:rPr>
              <a:t> </a:t>
            </a:r>
            <a:r>
              <a:rPr lang="en-GB" altLang="en-US" sz="2000" dirty="0" err="1">
                <a:solidFill>
                  <a:srgbClr val="000066"/>
                </a:solidFill>
              </a:rPr>
              <a:t>sản</a:t>
            </a:r>
            <a:r>
              <a:rPr lang="en-GB" altLang="en-US" sz="2000" dirty="0">
                <a:solidFill>
                  <a:srgbClr val="000066"/>
                </a:solidFill>
              </a:rPr>
              <a:t> </a:t>
            </a:r>
            <a:r>
              <a:rPr lang="en-GB" altLang="en-US" sz="2000" dirty="0" err="1">
                <a:solidFill>
                  <a:srgbClr val="000066"/>
                </a:solidFill>
              </a:rPr>
              <a:t>xuất</a:t>
            </a:r>
            <a:r>
              <a:rPr lang="en-GB" altLang="en-US" sz="2000" dirty="0">
                <a:solidFill>
                  <a:srgbClr val="000066"/>
                </a:solidFill>
              </a:rPr>
              <a:t> </a:t>
            </a:r>
            <a:r>
              <a:rPr lang="en-GB" altLang="en-US" sz="2000" dirty="0" err="1">
                <a:solidFill>
                  <a:srgbClr val="000066"/>
                </a:solidFill>
              </a:rPr>
              <a:t>trong</a:t>
            </a:r>
            <a:r>
              <a:rPr lang="en-GB" altLang="en-US" sz="2000" dirty="0">
                <a:solidFill>
                  <a:srgbClr val="000066"/>
                </a:solidFill>
              </a:rPr>
              <a:t> </a:t>
            </a:r>
            <a:r>
              <a:rPr lang="en-GB" altLang="en-US" sz="2000" dirty="0" err="1">
                <a:solidFill>
                  <a:srgbClr val="000066"/>
                </a:solidFill>
              </a:rPr>
              <a:t>ngành</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tích</a:t>
            </a:r>
            <a:r>
              <a:rPr lang="en-GB" altLang="en-US" sz="2000" dirty="0">
                <a:solidFill>
                  <a:srgbClr val="000066"/>
                </a:solidFill>
              </a:rPr>
              <a:t> </a:t>
            </a:r>
            <a:r>
              <a:rPr lang="en-GB" altLang="en-US" sz="2000" dirty="0" err="1">
                <a:solidFill>
                  <a:srgbClr val="000066"/>
                </a:solidFill>
              </a:rPr>
              <a:t>tụ</a:t>
            </a:r>
            <a:r>
              <a:rPr lang="en-GB" altLang="en-US" sz="2000" dirty="0">
                <a:solidFill>
                  <a:srgbClr val="000066"/>
                </a:solidFill>
              </a:rPr>
              <a:t> </a:t>
            </a:r>
            <a:r>
              <a:rPr lang="en-GB" altLang="en-US" sz="2000" dirty="0" err="1">
                <a:solidFill>
                  <a:srgbClr val="000066"/>
                </a:solidFill>
              </a:rPr>
              <a:t>đến</a:t>
            </a:r>
            <a:r>
              <a:rPr lang="en-GB" altLang="en-US" sz="2000" dirty="0">
                <a:solidFill>
                  <a:srgbClr val="000066"/>
                </a:solidFill>
              </a:rPr>
              <a:t> </a:t>
            </a:r>
            <a:r>
              <a:rPr lang="en-GB" altLang="en-US" sz="2000" dirty="0" err="1">
                <a:solidFill>
                  <a:srgbClr val="000066"/>
                </a:solidFill>
              </a:rPr>
              <a:t>trình</a:t>
            </a:r>
            <a:r>
              <a:rPr lang="en-GB" altLang="en-US" sz="2000" dirty="0">
                <a:solidFill>
                  <a:srgbClr val="000066"/>
                </a:solidFill>
              </a:rPr>
              <a:t> </a:t>
            </a:r>
            <a:r>
              <a:rPr lang="en-GB" altLang="en-US" sz="2000" dirty="0" err="1">
                <a:solidFill>
                  <a:srgbClr val="000066"/>
                </a:solidFill>
              </a:rPr>
              <a:t>độ</a:t>
            </a:r>
            <a:r>
              <a:rPr lang="en-GB" altLang="en-US" sz="2000" dirty="0">
                <a:solidFill>
                  <a:srgbClr val="000066"/>
                </a:solidFill>
              </a:rPr>
              <a:t> </a:t>
            </a:r>
            <a:r>
              <a:rPr lang="en-GB" altLang="en-US" sz="2000" dirty="0" err="1">
                <a:solidFill>
                  <a:srgbClr val="000066"/>
                </a:solidFill>
              </a:rPr>
              <a:t>cao</a:t>
            </a:r>
            <a:r>
              <a:rPr lang="en-GB" altLang="en-US" sz="2000" dirty="0">
                <a:solidFill>
                  <a:srgbClr val="000066"/>
                </a:solidFill>
              </a:rPr>
              <a:t>, </a:t>
            </a:r>
            <a:r>
              <a:rPr lang="en-GB" altLang="en-US" sz="2000" dirty="0" err="1">
                <a:solidFill>
                  <a:srgbClr val="000066"/>
                </a:solidFill>
              </a:rPr>
              <a:t>thì</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ngân</a:t>
            </a:r>
            <a:r>
              <a:rPr lang="en-GB" altLang="en-US" sz="2000" dirty="0">
                <a:solidFill>
                  <a:srgbClr val="000066"/>
                </a:solidFill>
              </a:rPr>
              <a:t> </a:t>
            </a:r>
            <a:r>
              <a:rPr lang="en-GB" altLang="en-US" sz="2000" dirty="0" err="1">
                <a:solidFill>
                  <a:srgbClr val="000066"/>
                </a:solidFill>
              </a:rPr>
              <a:t>hàng</a:t>
            </a:r>
            <a:r>
              <a:rPr lang="en-GB" altLang="en-US" sz="2000" dirty="0">
                <a:solidFill>
                  <a:srgbClr val="000066"/>
                </a:solidFill>
              </a:rPr>
              <a:t> </a:t>
            </a:r>
            <a:r>
              <a:rPr lang="en-GB" altLang="en-US" sz="2000" dirty="0" err="1">
                <a:solidFill>
                  <a:srgbClr val="000066"/>
                </a:solidFill>
              </a:rPr>
              <a:t>nhỏ</a:t>
            </a:r>
            <a:r>
              <a:rPr lang="en-GB" altLang="en-US" sz="2000" dirty="0">
                <a:solidFill>
                  <a:srgbClr val="000066"/>
                </a:solidFill>
              </a:rPr>
              <a:t> </a:t>
            </a:r>
            <a:r>
              <a:rPr lang="en-GB" altLang="en-US" sz="2000" dirty="0" err="1">
                <a:solidFill>
                  <a:srgbClr val="000066"/>
                </a:solidFill>
              </a:rPr>
              <a:t>không</a:t>
            </a:r>
            <a:r>
              <a:rPr lang="en-GB" altLang="en-US" sz="2000" dirty="0">
                <a:solidFill>
                  <a:srgbClr val="000066"/>
                </a:solidFill>
              </a:rPr>
              <a:t> </a:t>
            </a:r>
            <a:r>
              <a:rPr lang="en-GB" altLang="en-US" sz="2000" dirty="0" err="1">
                <a:solidFill>
                  <a:srgbClr val="000066"/>
                </a:solidFill>
              </a:rPr>
              <a:t>đủ</a:t>
            </a:r>
            <a:r>
              <a:rPr lang="en-GB" altLang="en-US" sz="2000" dirty="0">
                <a:solidFill>
                  <a:srgbClr val="000066"/>
                </a:solidFill>
              </a:rPr>
              <a:t> </a:t>
            </a:r>
            <a:r>
              <a:rPr lang="en-GB" altLang="en-US" sz="2000" dirty="0" err="1">
                <a:solidFill>
                  <a:srgbClr val="000066"/>
                </a:solidFill>
              </a:rPr>
              <a:t>tiềm</a:t>
            </a:r>
            <a:r>
              <a:rPr lang="en-GB" altLang="en-US" sz="2000" dirty="0">
                <a:solidFill>
                  <a:srgbClr val="000066"/>
                </a:solidFill>
              </a:rPr>
              <a:t> </a:t>
            </a:r>
            <a:r>
              <a:rPr lang="en-GB" altLang="en-US" sz="2000" dirty="0" err="1">
                <a:solidFill>
                  <a:srgbClr val="000066"/>
                </a:solidFill>
              </a:rPr>
              <a:t>lực</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uy</a:t>
            </a:r>
            <a:r>
              <a:rPr lang="en-GB" altLang="en-US" sz="2000" dirty="0">
                <a:solidFill>
                  <a:srgbClr val="000066"/>
                </a:solidFill>
              </a:rPr>
              <a:t> </a:t>
            </a:r>
            <a:r>
              <a:rPr lang="en-GB" altLang="en-US" sz="2000" dirty="0" err="1">
                <a:solidFill>
                  <a:srgbClr val="000066"/>
                </a:solidFill>
              </a:rPr>
              <a:t>tín</a:t>
            </a:r>
            <a:r>
              <a:rPr lang="en-GB" altLang="en-US" sz="2000" dirty="0">
                <a:solidFill>
                  <a:srgbClr val="000066"/>
                </a:solidFill>
              </a:rPr>
              <a:t> </a:t>
            </a:r>
            <a:r>
              <a:rPr lang="en-GB" altLang="en-US" sz="2000" dirty="0" err="1">
                <a:solidFill>
                  <a:srgbClr val="000066"/>
                </a:solidFill>
              </a:rPr>
              <a:t>phục</a:t>
            </a:r>
            <a:r>
              <a:rPr lang="en-GB" altLang="en-US" sz="2000" dirty="0">
                <a:solidFill>
                  <a:srgbClr val="000066"/>
                </a:solidFill>
              </a:rPr>
              <a:t> </a:t>
            </a:r>
            <a:r>
              <a:rPr lang="en-GB" altLang="en-US" sz="2000" dirty="0" err="1">
                <a:solidFill>
                  <a:srgbClr val="000066"/>
                </a:solidFill>
              </a:rPr>
              <a:t>vụ</a:t>
            </a:r>
            <a:r>
              <a:rPr lang="en-GB" altLang="en-US" sz="2000" dirty="0">
                <a:solidFill>
                  <a:srgbClr val="000066"/>
                </a:solidFill>
              </a:rPr>
              <a:t> </a:t>
            </a:r>
            <a:r>
              <a:rPr lang="en-GB" altLang="en-US" sz="2000" dirty="0" err="1">
                <a:solidFill>
                  <a:srgbClr val="000066"/>
                </a:solidFill>
              </a:rPr>
              <a:t>cho</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việc</a:t>
            </a:r>
            <a:r>
              <a:rPr lang="en-GB" altLang="en-US" sz="2000" dirty="0">
                <a:solidFill>
                  <a:srgbClr val="000066"/>
                </a:solidFill>
              </a:rPr>
              <a:t> </a:t>
            </a:r>
            <a:r>
              <a:rPr lang="en-GB" altLang="en-US" sz="2000" dirty="0" err="1">
                <a:solidFill>
                  <a:srgbClr val="000066"/>
                </a:solidFill>
              </a:rPr>
              <a:t>kinh</a:t>
            </a:r>
            <a:r>
              <a:rPr lang="en-GB" altLang="en-US" sz="2000" dirty="0">
                <a:solidFill>
                  <a:srgbClr val="000066"/>
                </a:solidFill>
              </a:rPr>
              <a:t> </a:t>
            </a:r>
            <a:r>
              <a:rPr lang="en-GB" altLang="en-US" sz="2000" dirty="0" err="1">
                <a:solidFill>
                  <a:srgbClr val="000066"/>
                </a:solidFill>
              </a:rPr>
              <a:t>doanh</a:t>
            </a:r>
            <a:r>
              <a:rPr lang="en-GB" altLang="en-US" sz="2000" dirty="0">
                <a:solidFill>
                  <a:srgbClr val="000066"/>
                </a:solidFill>
              </a:rPr>
              <a:t> </a:t>
            </a:r>
            <a:r>
              <a:rPr lang="en-GB" altLang="en-US" sz="2000" dirty="0" err="1">
                <a:solidFill>
                  <a:srgbClr val="000066"/>
                </a:solidFill>
              </a:rPr>
              <a:t>của</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xí</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vừa</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nhỏ</a:t>
            </a:r>
            <a:endParaRPr lang="en-US" altLang="en-US" sz="2000" dirty="0">
              <a:solidFill>
                <a:srgbClr val="000066"/>
              </a:solidFill>
            </a:endParaRPr>
          </a:p>
        </p:txBody>
      </p:sp>
      <p:sp>
        <p:nvSpPr>
          <p:cNvPr id="44058" name="Text Box 26"/>
          <p:cNvSpPr txBox="1">
            <a:spLocks noChangeArrowheads="1"/>
          </p:cNvSpPr>
          <p:nvPr/>
        </p:nvSpPr>
        <p:spPr bwMode="auto">
          <a:xfrm>
            <a:off x="4343400" y="5273676"/>
            <a:ext cx="4267200" cy="646331"/>
          </a:xfrm>
          <a:prstGeom prst="rect">
            <a:avLst/>
          </a:prstGeom>
          <a:solidFill>
            <a:srgbClr val="CCFFFF"/>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Các tổ chức này phải sáp nhập lại</a:t>
            </a:r>
          </a:p>
          <a:p>
            <a:pPr eaLnBrk="1" hangingPunct="1">
              <a:spcBef>
                <a:spcPct val="0"/>
              </a:spcBef>
              <a:buFontTx/>
              <a:buNone/>
            </a:pPr>
            <a:r>
              <a:rPr lang="en-GB" altLang="en-US" sz="1800" b="1"/>
              <a:t>       Tổ chức độc quyền ngân hàng</a:t>
            </a:r>
            <a:endParaRPr lang="en-US" altLang="en-US" sz="1800" b="1"/>
          </a:p>
        </p:txBody>
      </p:sp>
      <p:sp>
        <p:nvSpPr>
          <p:cNvPr id="44060" name="Line 28"/>
          <p:cNvSpPr>
            <a:spLocks noChangeShapeType="1"/>
          </p:cNvSpPr>
          <p:nvPr/>
        </p:nvSpPr>
        <p:spPr bwMode="auto">
          <a:xfrm flipH="1">
            <a:off x="3771900" y="2986088"/>
            <a:ext cx="1790700" cy="5064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1" name="Line 29"/>
          <p:cNvSpPr>
            <a:spLocks noChangeShapeType="1"/>
          </p:cNvSpPr>
          <p:nvPr/>
        </p:nvSpPr>
        <p:spPr bwMode="auto">
          <a:xfrm>
            <a:off x="6950075" y="2967038"/>
            <a:ext cx="1866900" cy="52546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44062" name="Picture 30" descr="log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505200"/>
            <a:ext cx="3886200" cy="10414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63" name="Line 31"/>
          <p:cNvSpPr>
            <a:spLocks noChangeShapeType="1"/>
          </p:cNvSpPr>
          <p:nvPr/>
        </p:nvSpPr>
        <p:spPr bwMode="auto">
          <a:xfrm flipH="1">
            <a:off x="70485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5" name="Line 33"/>
          <p:cNvSpPr>
            <a:spLocks noChangeShapeType="1"/>
          </p:cNvSpPr>
          <p:nvPr/>
        </p:nvSpPr>
        <p:spPr bwMode="auto">
          <a:xfrm>
            <a:off x="39624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75" name="Line 43"/>
          <p:cNvSpPr>
            <a:spLocks noChangeShapeType="1"/>
          </p:cNvSpPr>
          <p:nvPr/>
        </p:nvSpPr>
        <p:spPr bwMode="auto">
          <a:xfrm>
            <a:off x="3789363" y="5632450"/>
            <a:ext cx="3810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1841" name="Rectangle 1" descr="Parchment"/>
          <p:cNvSpPr>
            <a:spLocks noChangeArrowheads="1"/>
          </p:cNvSpPr>
          <p:nvPr/>
        </p:nvSpPr>
        <p:spPr bwMode="auto">
          <a:xfrm>
            <a:off x="1705495" y="512298"/>
            <a:ext cx="7574509" cy="523220"/>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wrap="none" anchor="ctr">
            <a:spAutoFit/>
          </a:bodyPr>
          <a:lstStyle/>
          <a:p>
            <a:pPr marL="457200" indent="-457200" algn="just">
              <a:buFont typeface="Wingdings" panose="05000000000000000000" pitchFamily="2" charset="2"/>
              <a:buChar char="Ø"/>
              <a:defRPr/>
            </a:pPr>
            <a:r>
              <a:rPr lang="en-US" sz="2800" b="1" dirty="0" smtClean="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Sự</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hình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thành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tập</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đoàn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tư</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bản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tài</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chính</a:t>
            </a:r>
            <a:endParaRPr lang="en-US" sz="2800" b="1" dirty="0">
              <a:solidFill>
                <a:srgbClr val="800000"/>
              </a:solidFill>
              <a:latin typeface="Arial" charset="0"/>
            </a:endParaRPr>
          </a:p>
        </p:txBody>
      </p:sp>
      <p:pic>
        <p:nvPicPr>
          <p:cNvPr id="161804"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125982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4057"/>
                                        </p:tgtEl>
                                        <p:attrNameLst>
                                          <p:attrName>style.visibility</p:attrName>
                                        </p:attrNameLst>
                                      </p:cBhvr>
                                      <p:to>
                                        <p:strVal val="visible"/>
                                      </p:to>
                                    </p:set>
                                    <p:animEffect transition="in" filter="fade">
                                      <p:cBhvr>
                                        <p:cTn id="7" dur="1000"/>
                                        <p:tgtEl>
                                          <p:spTgt spid="44057"/>
                                        </p:tgtEl>
                                      </p:cBhvr>
                                    </p:animEffect>
                                    <p:anim calcmode="lin" valueType="num">
                                      <p:cBhvr>
                                        <p:cTn id="8" dur="1000" fill="hold"/>
                                        <p:tgtEl>
                                          <p:spTgt spid="44057"/>
                                        </p:tgtEl>
                                        <p:attrNameLst>
                                          <p:attrName>ppt_x</p:attrName>
                                        </p:attrNameLst>
                                      </p:cBhvr>
                                      <p:tavLst>
                                        <p:tav tm="0">
                                          <p:val>
                                            <p:strVal val="#ppt_x"/>
                                          </p:val>
                                        </p:tav>
                                        <p:tav tm="100000">
                                          <p:val>
                                            <p:strVal val="#ppt_x"/>
                                          </p:val>
                                        </p:tav>
                                      </p:tavLst>
                                    </p:anim>
                                    <p:anim calcmode="lin" valueType="num">
                                      <p:cBhvr>
                                        <p:cTn id="9" dur="1000" fill="hold"/>
                                        <p:tgtEl>
                                          <p:spTgt spid="44057"/>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44060"/>
                                        </p:tgtEl>
                                        <p:attrNameLst>
                                          <p:attrName>style.visibility</p:attrName>
                                        </p:attrNameLst>
                                      </p:cBhvr>
                                      <p:to>
                                        <p:strVal val="visible"/>
                                      </p:to>
                                    </p:set>
                                    <p:animEffect transition="in" filter="fade">
                                      <p:cBhvr>
                                        <p:cTn id="13" dur="1000"/>
                                        <p:tgtEl>
                                          <p:spTgt spid="44060"/>
                                        </p:tgtEl>
                                      </p:cBhvr>
                                    </p:animEffect>
                                    <p:anim calcmode="lin" valueType="num">
                                      <p:cBhvr>
                                        <p:cTn id="14" dur="1000" fill="hold"/>
                                        <p:tgtEl>
                                          <p:spTgt spid="44060"/>
                                        </p:tgtEl>
                                        <p:attrNameLst>
                                          <p:attrName>ppt_x</p:attrName>
                                        </p:attrNameLst>
                                      </p:cBhvr>
                                      <p:tavLst>
                                        <p:tav tm="0">
                                          <p:val>
                                            <p:strVal val="#ppt_x"/>
                                          </p:val>
                                        </p:tav>
                                        <p:tav tm="100000">
                                          <p:val>
                                            <p:strVal val="#ppt_x"/>
                                          </p:val>
                                        </p:tav>
                                      </p:tavLst>
                                    </p:anim>
                                    <p:anim calcmode="lin" valueType="num">
                                      <p:cBhvr>
                                        <p:cTn id="15" dur="1000" fill="hold"/>
                                        <p:tgtEl>
                                          <p:spTgt spid="44060"/>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44061"/>
                                        </p:tgtEl>
                                        <p:attrNameLst>
                                          <p:attrName>style.visibility</p:attrName>
                                        </p:attrNameLst>
                                      </p:cBhvr>
                                      <p:to>
                                        <p:strVal val="visible"/>
                                      </p:to>
                                    </p:set>
                                    <p:animEffect transition="in" filter="fade">
                                      <p:cBhvr>
                                        <p:cTn id="19" dur="1000"/>
                                        <p:tgtEl>
                                          <p:spTgt spid="44061"/>
                                        </p:tgtEl>
                                      </p:cBhvr>
                                    </p:animEffect>
                                    <p:anim calcmode="lin" valueType="num">
                                      <p:cBhvr>
                                        <p:cTn id="20" dur="1000" fill="hold"/>
                                        <p:tgtEl>
                                          <p:spTgt spid="44061"/>
                                        </p:tgtEl>
                                        <p:attrNameLst>
                                          <p:attrName>ppt_x</p:attrName>
                                        </p:attrNameLst>
                                      </p:cBhvr>
                                      <p:tavLst>
                                        <p:tav tm="0">
                                          <p:val>
                                            <p:strVal val="#ppt_x"/>
                                          </p:val>
                                        </p:tav>
                                        <p:tav tm="100000">
                                          <p:val>
                                            <p:strVal val="#ppt_x"/>
                                          </p:val>
                                        </p:tav>
                                      </p:tavLst>
                                    </p:anim>
                                    <p:anim calcmode="lin" valueType="num">
                                      <p:cBhvr>
                                        <p:cTn id="21" dur="1000" fill="hold"/>
                                        <p:tgtEl>
                                          <p:spTgt spid="44061"/>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53" presetClass="entr" presetSubtype="0" fill="hold" nodeType="afterEffect">
                                  <p:stCondLst>
                                    <p:cond delay="0"/>
                                  </p:stCondLst>
                                  <p:childTnLst>
                                    <p:set>
                                      <p:cBhvr>
                                        <p:cTn id="24" dur="1" fill="hold">
                                          <p:stCondLst>
                                            <p:cond delay="0"/>
                                          </p:stCondLst>
                                        </p:cTn>
                                        <p:tgtEl>
                                          <p:spTgt spid="44062"/>
                                        </p:tgtEl>
                                        <p:attrNameLst>
                                          <p:attrName>style.visibility</p:attrName>
                                        </p:attrNameLst>
                                      </p:cBhvr>
                                      <p:to>
                                        <p:strVal val="visible"/>
                                      </p:to>
                                    </p:set>
                                    <p:anim calcmode="lin" valueType="num">
                                      <p:cBhvr>
                                        <p:cTn id="25" dur="500" fill="hold"/>
                                        <p:tgtEl>
                                          <p:spTgt spid="44062"/>
                                        </p:tgtEl>
                                        <p:attrNameLst>
                                          <p:attrName>ppt_w</p:attrName>
                                        </p:attrNameLst>
                                      </p:cBhvr>
                                      <p:tavLst>
                                        <p:tav tm="0">
                                          <p:val>
                                            <p:fltVal val="0"/>
                                          </p:val>
                                        </p:tav>
                                        <p:tav tm="100000">
                                          <p:val>
                                            <p:strVal val="#ppt_w"/>
                                          </p:val>
                                        </p:tav>
                                      </p:tavLst>
                                    </p:anim>
                                    <p:anim calcmode="lin" valueType="num">
                                      <p:cBhvr>
                                        <p:cTn id="26" dur="500" fill="hold"/>
                                        <p:tgtEl>
                                          <p:spTgt spid="44062"/>
                                        </p:tgtEl>
                                        <p:attrNameLst>
                                          <p:attrName>ppt_h</p:attrName>
                                        </p:attrNameLst>
                                      </p:cBhvr>
                                      <p:tavLst>
                                        <p:tav tm="0">
                                          <p:val>
                                            <p:fltVal val="0"/>
                                          </p:val>
                                        </p:tav>
                                        <p:tav tm="100000">
                                          <p:val>
                                            <p:strVal val="#ppt_h"/>
                                          </p:val>
                                        </p:tav>
                                      </p:tavLst>
                                    </p:anim>
                                    <p:animEffect transition="in" filter="fade">
                                      <p:cBhvr>
                                        <p:cTn id="27" dur="500"/>
                                        <p:tgtEl>
                                          <p:spTgt spid="44062"/>
                                        </p:tgtEl>
                                      </p:cBhvr>
                                    </p:animEffect>
                                  </p:childTnLst>
                                </p:cTn>
                              </p:par>
                            </p:childTnLst>
                          </p:cTn>
                        </p:par>
                        <p:par>
                          <p:cTn id="28" fill="hold" nodeType="afterGroup">
                            <p:stCondLst>
                              <p:cond delay="3500"/>
                            </p:stCondLst>
                            <p:childTnLst>
                              <p:par>
                                <p:cTn id="29" presetID="53" presetClass="entr" presetSubtype="0" fill="hold" nodeType="afterEffect">
                                  <p:stCondLst>
                                    <p:cond delay="0"/>
                                  </p:stCondLst>
                                  <p:childTnLst>
                                    <p:set>
                                      <p:cBhvr>
                                        <p:cTn id="30" dur="1" fill="hold">
                                          <p:stCondLst>
                                            <p:cond delay="0"/>
                                          </p:stCondLst>
                                        </p:cTn>
                                        <p:tgtEl>
                                          <p:spTgt spid="44056"/>
                                        </p:tgtEl>
                                        <p:attrNameLst>
                                          <p:attrName>style.visibility</p:attrName>
                                        </p:attrNameLst>
                                      </p:cBhvr>
                                      <p:to>
                                        <p:strVal val="visible"/>
                                      </p:to>
                                    </p:set>
                                    <p:anim calcmode="lin" valueType="num">
                                      <p:cBhvr>
                                        <p:cTn id="31" dur="500" fill="hold"/>
                                        <p:tgtEl>
                                          <p:spTgt spid="44056"/>
                                        </p:tgtEl>
                                        <p:attrNameLst>
                                          <p:attrName>ppt_w</p:attrName>
                                        </p:attrNameLst>
                                      </p:cBhvr>
                                      <p:tavLst>
                                        <p:tav tm="0">
                                          <p:val>
                                            <p:fltVal val="0"/>
                                          </p:val>
                                        </p:tav>
                                        <p:tav tm="100000">
                                          <p:val>
                                            <p:strVal val="#ppt_w"/>
                                          </p:val>
                                        </p:tav>
                                      </p:tavLst>
                                    </p:anim>
                                    <p:anim calcmode="lin" valueType="num">
                                      <p:cBhvr>
                                        <p:cTn id="32" dur="500" fill="hold"/>
                                        <p:tgtEl>
                                          <p:spTgt spid="44056"/>
                                        </p:tgtEl>
                                        <p:attrNameLst>
                                          <p:attrName>ppt_h</p:attrName>
                                        </p:attrNameLst>
                                      </p:cBhvr>
                                      <p:tavLst>
                                        <p:tav tm="0">
                                          <p:val>
                                            <p:fltVal val="0"/>
                                          </p:val>
                                        </p:tav>
                                        <p:tav tm="100000">
                                          <p:val>
                                            <p:strVal val="#ppt_h"/>
                                          </p:val>
                                        </p:tav>
                                      </p:tavLst>
                                    </p:anim>
                                    <p:animEffect transition="in" filter="fade">
                                      <p:cBhvr>
                                        <p:cTn id="33" dur="500"/>
                                        <p:tgtEl>
                                          <p:spTgt spid="44056"/>
                                        </p:tgtEl>
                                      </p:cBhvr>
                                    </p:animEffect>
                                  </p:childTnLst>
                                </p:cTn>
                              </p:par>
                            </p:childTnLst>
                          </p:cTn>
                        </p:par>
                        <p:par>
                          <p:cTn id="34" fill="hold" nodeType="afterGroup">
                            <p:stCondLst>
                              <p:cond delay="4000"/>
                            </p:stCondLst>
                            <p:childTnLst>
                              <p:par>
                                <p:cTn id="35" presetID="47" presetClass="entr" presetSubtype="0" fill="hold" grpId="0" nodeType="afterEffect">
                                  <p:stCondLst>
                                    <p:cond delay="0"/>
                                  </p:stCondLst>
                                  <p:childTnLst>
                                    <p:set>
                                      <p:cBhvr>
                                        <p:cTn id="36" dur="1" fill="hold">
                                          <p:stCondLst>
                                            <p:cond delay="0"/>
                                          </p:stCondLst>
                                        </p:cTn>
                                        <p:tgtEl>
                                          <p:spTgt spid="44065"/>
                                        </p:tgtEl>
                                        <p:attrNameLst>
                                          <p:attrName>style.visibility</p:attrName>
                                        </p:attrNameLst>
                                      </p:cBhvr>
                                      <p:to>
                                        <p:strVal val="visible"/>
                                      </p:to>
                                    </p:set>
                                    <p:animEffect transition="in" filter="fade">
                                      <p:cBhvr>
                                        <p:cTn id="37" dur="1000"/>
                                        <p:tgtEl>
                                          <p:spTgt spid="44065"/>
                                        </p:tgtEl>
                                      </p:cBhvr>
                                    </p:animEffect>
                                    <p:anim calcmode="lin" valueType="num">
                                      <p:cBhvr>
                                        <p:cTn id="38" dur="1000" fill="hold"/>
                                        <p:tgtEl>
                                          <p:spTgt spid="44065"/>
                                        </p:tgtEl>
                                        <p:attrNameLst>
                                          <p:attrName>ppt_x</p:attrName>
                                        </p:attrNameLst>
                                      </p:cBhvr>
                                      <p:tavLst>
                                        <p:tav tm="0">
                                          <p:val>
                                            <p:strVal val="#ppt_x"/>
                                          </p:val>
                                        </p:tav>
                                        <p:tav tm="100000">
                                          <p:val>
                                            <p:strVal val="#ppt_x"/>
                                          </p:val>
                                        </p:tav>
                                      </p:tavLst>
                                    </p:anim>
                                    <p:anim calcmode="lin" valueType="num">
                                      <p:cBhvr>
                                        <p:cTn id="39" dur="1000" fill="hold"/>
                                        <p:tgtEl>
                                          <p:spTgt spid="44065"/>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5000"/>
                            </p:stCondLst>
                            <p:childTnLst>
                              <p:par>
                                <p:cTn id="41" presetID="47" presetClass="entr" presetSubtype="0" fill="hold" grpId="0" nodeType="afterEffect">
                                  <p:stCondLst>
                                    <p:cond delay="0"/>
                                  </p:stCondLst>
                                  <p:childTnLst>
                                    <p:set>
                                      <p:cBhvr>
                                        <p:cTn id="42" dur="1" fill="hold">
                                          <p:stCondLst>
                                            <p:cond delay="0"/>
                                          </p:stCondLst>
                                        </p:cTn>
                                        <p:tgtEl>
                                          <p:spTgt spid="44063"/>
                                        </p:tgtEl>
                                        <p:attrNameLst>
                                          <p:attrName>style.visibility</p:attrName>
                                        </p:attrNameLst>
                                      </p:cBhvr>
                                      <p:to>
                                        <p:strVal val="visible"/>
                                      </p:to>
                                    </p:set>
                                    <p:animEffect transition="in" filter="fade">
                                      <p:cBhvr>
                                        <p:cTn id="43" dur="1000"/>
                                        <p:tgtEl>
                                          <p:spTgt spid="44063"/>
                                        </p:tgtEl>
                                      </p:cBhvr>
                                    </p:animEffect>
                                    <p:anim calcmode="lin" valueType="num">
                                      <p:cBhvr>
                                        <p:cTn id="44" dur="1000" fill="hold"/>
                                        <p:tgtEl>
                                          <p:spTgt spid="44063"/>
                                        </p:tgtEl>
                                        <p:attrNameLst>
                                          <p:attrName>ppt_x</p:attrName>
                                        </p:attrNameLst>
                                      </p:cBhvr>
                                      <p:tavLst>
                                        <p:tav tm="0">
                                          <p:val>
                                            <p:strVal val="#ppt_x"/>
                                          </p:val>
                                        </p:tav>
                                        <p:tav tm="100000">
                                          <p:val>
                                            <p:strVal val="#ppt_x"/>
                                          </p:val>
                                        </p:tav>
                                      </p:tavLst>
                                    </p:anim>
                                    <p:anim calcmode="lin" valueType="num">
                                      <p:cBhvr>
                                        <p:cTn id="45" dur="1000" fill="hold"/>
                                        <p:tgtEl>
                                          <p:spTgt spid="44063"/>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6000"/>
                            </p:stCondLst>
                            <p:childTnLst>
                              <p:par>
                                <p:cTn id="47" presetID="53" presetClass="entr" presetSubtype="0" fill="hold" grpId="0" nodeType="afterEffect">
                                  <p:stCondLst>
                                    <p:cond delay="0"/>
                                  </p:stCondLst>
                                  <p:childTnLst>
                                    <p:set>
                                      <p:cBhvr>
                                        <p:cTn id="48" dur="1" fill="hold">
                                          <p:stCondLst>
                                            <p:cond delay="0"/>
                                          </p:stCondLst>
                                        </p:cTn>
                                        <p:tgtEl>
                                          <p:spTgt spid="44058"/>
                                        </p:tgtEl>
                                        <p:attrNameLst>
                                          <p:attrName>style.visibility</p:attrName>
                                        </p:attrNameLst>
                                      </p:cBhvr>
                                      <p:to>
                                        <p:strVal val="visible"/>
                                      </p:to>
                                    </p:set>
                                    <p:anim calcmode="lin" valueType="num">
                                      <p:cBhvr>
                                        <p:cTn id="49" dur="500" fill="hold"/>
                                        <p:tgtEl>
                                          <p:spTgt spid="44058"/>
                                        </p:tgtEl>
                                        <p:attrNameLst>
                                          <p:attrName>ppt_w</p:attrName>
                                        </p:attrNameLst>
                                      </p:cBhvr>
                                      <p:tavLst>
                                        <p:tav tm="0">
                                          <p:val>
                                            <p:fltVal val="0"/>
                                          </p:val>
                                        </p:tav>
                                        <p:tav tm="100000">
                                          <p:val>
                                            <p:strVal val="#ppt_w"/>
                                          </p:val>
                                        </p:tav>
                                      </p:tavLst>
                                    </p:anim>
                                    <p:anim calcmode="lin" valueType="num">
                                      <p:cBhvr>
                                        <p:cTn id="50" dur="500" fill="hold"/>
                                        <p:tgtEl>
                                          <p:spTgt spid="44058"/>
                                        </p:tgtEl>
                                        <p:attrNameLst>
                                          <p:attrName>ppt_h</p:attrName>
                                        </p:attrNameLst>
                                      </p:cBhvr>
                                      <p:tavLst>
                                        <p:tav tm="0">
                                          <p:val>
                                            <p:fltVal val="0"/>
                                          </p:val>
                                        </p:tav>
                                        <p:tav tm="100000">
                                          <p:val>
                                            <p:strVal val="#ppt_h"/>
                                          </p:val>
                                        </p:tav>
                                      </p:tavLst>
                                    </p:anim>
                                    <p:animEffect transition="in" filter="fade">
                                      <p:cBhvr>
                                        <p:cTn id="51" dur="500"/>
                                        <p:tgtEl>
                                          <p:spTgt spid="44058"/>
                                        </p:tgtEl>
                                      </p:cBhvr>
                                    </p:animEffect>
                                  </p:childTnLst>
                                </p:cTn>
                              </p:par>
                            </p:childTnLst>
                          </p:cTn>
                        </p:par>
                        <p:par>
                          <p:cTn id="52" fill="hold" nodeType="afterGroup">
                            <p:stCondLst>
                              <p:cond delay="6500"/>
                            </p:stCondLst>
                            <p:childTnLst>
                              <p:par>
                                <p:cTn id="53" presetID="47" presetClass="entr" presetSubtype="0" fill="hold" grpId="0" nodeType="afterEffect">
                                  <p:stCondLst>
                                    <p:cond delay="0"/>
                                  </p:stCondLst>
                                  <p:childTnLst>
                                    <p:set>
                                      <p:cBhvr>
                                        <p:cTn id="54" dur="1" fill="hold">
                                          <p:stCondLst>
                                            <p:cond delay="0"/>
                                          </p:stCondLst>
                                        </p:cTn>
                                        <p:tgtEl>
                                          <p:spTgt spid="44075"/>
                                        </p:tgtEl>
                                        <p:attrNameLst>
                                          <p:attrName>style.visibility</p:attrName>
                                        </p:attrNameLst>
                                      </p:cBhvr>
                                      <p:to>
                                        <p:strVal val="visible"/>
                                      </p:to>
                                    </p:set>
                                    <p:animEffect transition="in" filter="fade">
                                      <p:cBhvr>
                                        <p:cTn id="55" dur="1000"/>
                                        <p:tgtEl>
                                          <p:spTgt spid="44075"/>
                                        </p:tgtEl>
                                      </p:cBhvr>
                                    </p:animEffect>
                                    <p:anim calcmode="lin" valueType="num">
                                      <p:cBhvr>
                                        <p:cTn id="56" dur="1000" fill="hold"/>
                                        <p:tgtEl>
                                          <p:spTgt spid="44075"/>
                                        </p:tgtEl>
                                        <p:attrNameLst>
                                          <p:attrName>ppt_x</p:attrName>
                                        </p:attrNameLst>
                                      </p:cBhvr>
                                      <p:tavLst>
                                        <p:tav tm="0">
                                          <p:val>
                                            <p:strVal val="#ppt_x"/>
                                          </p:val>
                                        </p:tav>
                                        <p:tav tm="100000">
                                          <p:val>
                                            <p:strVal val="#ppt_x"/>
                                          </p:val>
                                        </p:tav>
                                      </p:tavLst>
                                    </p:anim>
                                    <p:anim calcmode="lin" valueType="num">
                                      <p:cBhvr>
                                        <p:cTn id="57" dur="1000" fill="hold"/>
                                        <p:tgtEl>
                                          <p:spTgt spid="440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57" grpId="0" animBg="1"/>
      <p:bldP spid="44058" grpId="0" animBg="1"/>
      <p:bldP spid="44060" grpId="0" animBg="1"/>
      <p:bldP spid="44061" grpId="0" animBg="1"/>
      <p:bldP spid="44063" grpId="0" animBg="1"/>
      <p:bldP spid="44065" grpId="0" animBg="1"/>
      <p:bldP spid="44075"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7" descr="b_p14joh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1582739"/>
            <a:ext cx="1282700"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43" name="Text Box 9"/>
          <p:cNvSpPr txBox="1">
            <a:spLocks noChangeArrowheads="1"/>
          </p:cNvSpPr>
          <p:nvPr/>
        </p:nvSpPr>
        <p:spPr bwMode="auto">
          <a:xfrm>
            <a:off x="7353300" y="4479926"/>
            <a:ext cx="2819400" cy="3667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GB" altLang="en-US" sz="1800"/>
              <a:t>Tư bản tài chính</a:t>
            </a:r>
            <a:endParaRPr lang="en-US" altLang="en-US" sz="1800"/>
          </a:p>
        </p:txBody>
      </p:sp>
      <p:sp>
        <p:nvSpPr>
          <p:cNvPr id="163844" name="Line 12"/>
          <p:cNvSpPr>
            <a:spLocks noChangeShapeType="1"/>
          </p:cNvSpPr>
          <p:nvPr/>
        </p:nvSpPr>
        <p:spPr bwMode="auto">
          <a:xfrm>
            <a:off x="8305800" y="4038600"/>
            <a:ext cx="0" cy="457200"/>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5" name="Line 13"/>
          <p:cNvSpPr>
            <a:spLocks noChangeShapeType="1"/>
          </p:cNvSpPr>
          <p:nvPr/>
        </p:nvSpPr>
        <p:spPr bwMode="auto">
          <a:xfrm flipV="1">
            <a:off x="4114800" y="1981200"/>
            <a:ext cx="990600" cy="7620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6" name="Line 14"/>
          <p:cNvSpPr>
            <a:spLocks noChangeShapeType="1"/>
          </p:cNvSpPr>
          <p:nvPr/>
        </p:nvSpPr>
        <p:spPr bwMode="auto">
          <a:xfrm>
            <a:off x="8763000" y="2005014"/>
            <a:ext cx="609600" cy="701675"/>
          </a:xfrm>
          <a:prstGeom prst="line">
            <a:avLst/>
          </a:prstGeom>
          <a:noFill/>
          <a:ln w="38100">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7" name="Line 15"/>
          <p:cNvSpPr>
            <a:spLocks noChangeShapeType="1"/>
          </p:cNvSpPr>
          <p:nvPr/>
        </p:nvSpPr>
        <p:spPr bwMode="auto">
          <a:xfrm flipH="1">
            <a:off x="8686800" y="3124200"/>
            <a:ext cx="685800" cy="300038"/>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8" name="Line 16"/>
          <p:cNvSpPr>
            <a:spLocks noChangeShapeType="1"/>
          </p:cNvSpPr>
          <p:nvPr/>
        </p:nvSpPr>
        <p:spPr bwMode="auto">
          <a:xfrm flipH="1" flipV="1">
            <a:off x="4953000" y="3048000"/>
            <a:ext cx="1295400" cy="3810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3849" name="Picture 19" descr="payu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851" y="5060950"/>
            <a:ext cx="2314575" cy="150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50" name="Rectangle 23"/>
          <p:cNvSpPr>
            <a:spLocks noChangeArrowheads="1"/>
          </p:cNvSpPr>
          <p:nvPr/>
        </p:nvSpPr>
        <p:spPr bwMode="auto">
          <a:xfrm>
            <a:off x="3644900"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1" name="Rectangle 28"/>
          <p:cNvSpPr>
            <a:spLocks noChangeArrowheads="1"/>
          </p:cNvSpPr>
          <p:nvPr/>
        </p:nvSpPr>
        <p:spPr bwMode="auto">
          <a:xfrm>
            <a:off x="5105400" y="1812926"/>
            <a:ext cx="36576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latin typeface=".VnTime" panose="020B7200000000000000" pitchFamily="34" charset="0"/>
              </a:rPr>
              <a:t> Cử </a:t>
            </a:r>
            <a:r>
              <a:rPr lang="en-US" altLang="en-US" sz="1800" b="1"/>
              <a:t>đại diện tham gia để theo dõi</a:t>
            </a:r>
            <a:endParaRPr lang="en-US" altLang="en-US" sz="1800"/>
          </a:p>
          <a:p>
            <a:pPr eaLnBrk="1" hangingPunct="1">
              <a:spcBef>
                <a:spcPct val="0"/>
              </a:spcBef>
              <a:buFontTx/>
              <a:buNone/>
            </a:pPr>
            <a:r>
              <a:rPr lang="en-US" altLang="en-US" sz="1800"/>
              <a:t>        </a:t>
            </a:r>
            <a:r>
              <a:rPr lang="en-US" altLang="en-US" sz="1800" b="1"/>
              <a:t>việc sử dụng tiền vay</a:t>
            </a:r>
          </a:p>
        </p:txBody>
      </p:sp>
      <p:sp>
        <p:nvSpPr>
          <p:cNvPr id="163852" name="Rectangle 31"/>
          <p:cNvSpPr>
            <a:spLocks noChangeArrowheads="1"/>
          </p:cNvSpPr>
          <p:nvPr/>
        </p:nvSpPr>
        <p:spPr bwMode="auto">
          <a:xfrm>
            <a:off x="7940675" y="19780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FF"/>
                </a:solidFill>
                <a:latin typeface=".VnTime" panose="020B7200000000000000" pitchFamily="34" charset="0"/>
              </a:rPr>
              <a:t> </a:t>
            </a:r>
            <a:endParaRPr lang="en-US" altLang="en-US" sz="1800"/>
          </a:p>
        </p:txBody>
      </p:sp>
      <p:sp>
        <p:nvSpPr>
          <p:cNvPr id="163853" name="Rectangle 32"/>
          <p:cNvSpPr>
            <a:spLocks noChangeArrowheads="1"/>
          </p:cNvSpPr>
          <p:nvPr/>
        </p:nvSpPr>
        <p:spPr bwMode="auto">
          <a:xfrm>
            <a:off x="9291638"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4" name="Rectangle 34"/>
          <p:cNvSpPr>
            <a:spLocks noChangeArrowheads="1"/>
          </p:cNvSpPr>
          <p:nvPr/>
        </p:nvSpPr>
        <p:spPr bwMode="auto">
          <a:xfrm>
            <a:off x="4083050" y="2308226"/>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55" name="Rectangle 36"/>
          <p:cNvSpPr>
            <a:spLocks noChangeArrowheads="1"/>
          </p:cNvSpPr>
          <p:nvPr/>
        </p:nvSpPr>
        <p:spPr bwMode="auto">
          <a:xfrm>
            <a:off x="6410325" y="23383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6" name="Rectangle 37"/>
          <p:cNvSpPr>
            <a:spLocks noChangeArrowheads="1"/>
          </p:cNvSpPr>
          <p:nvPr/>
        </p:nvSpPr>
        <p:spPr bwMode="auto">
          <a:xfrm>
            <a:off x="8396288" y="2324100"/>
            <a:ext cx="416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000000"/>
                </a:solidFill>
                <a:latin typeface=".VnArial NarrowH" panose="020B7200000000000000" pitchFamily="34" charset="0"/>
              </a:rPr>
              <a:t> </a:t>
            </a:r>
            <a:endParaRPr lang="en-US" altLang="en-US" sz="1800"/>
          </a:p>
        </p:txBody>
      </p:sp>
      <p:sp>
        <p:nvSpPr>
          <p:cNvPr id="163857" name="Rectangle 38"/>
          <p:cNvSpPr>
            <a:spLocks noChangeArrowheads="1"/>
          </p:cNvSpPr>
          <p:nvPr/>
        </p:nvSpPr>
        <p:spPr bwMode="auto">
          <a:xfrm>
            <a:off x="25431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8" name="Rectangle 39"/>
          <p:cNvSpPr>
            <a:spLocks noChangeArrowheads="1"/>
          </p:cNvSpPr>
          <p:nvPr/>
        </p:nvSpPr>
        <p:spPr bwMode="auto">
          <a:xfrm>
            <a:off x="3209926" y="2703514"/>
            <a:ext cx="11271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59" name="Rectangle 40"/>
          <p:cNvSpPr>
            <a:spLocks noChangeArrowheads="1"/>
          </p:cNvSpPr>
          <p:nvPr/>
        </p:nvSpPr>
        <p:spPr bwMode="auto">
          <a:xfrm>
            <a:off x="4845051" y="2703514"/>
            <a:ext cx="9366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0" name="Rectangle 41"/>
          <p:cNvSpPr>
            <a:spLocks noChangeArrowheads="1"/>
          </p:cNvSpPr>
          <p:nvPr/>
        </p:nvSpPr>
        <p:spPr bwMode="auto">
          <a:xfrm>
            <a:off x="3322638" y="2703514"/>
            <a:ext cx="1522412"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1" name="Rectangle 42"/>
          <p:cNvSpPr>
            <a:spLocks noChangeArrowheads="1"/>
          </p:cNvSpPr>
          <p:nvPr/>
        </p:nvSpPr>
        <p:spPr bwMode="auto">
          <a:xfrm>
            <a:off x="2895600" y="2743200"/>
            <a:ext cx="18669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r>
              <a:rPr lang="en-US" altLang="en-US" sz="1800" b="1"/>
              <a:t>NGÂN HÀNG</a:t>
            </a:r>
          </a:p>
        </p:txBody>
      </p:sp>
      <p:sp>
        <p:nvSpPr>
          <p:cNvPr id="163862" name="Rectangle 43"/>
          <p:cNvSpPr>
            <a:spLocks noChangeArrowheads="1"/>
          </p:cNvSpPr>
          <p:nvPr/>
        </p:nvSpPr>
        <p:spPr bwMode="auto">
          <a:xfrm>
            <a:off x="4800600" y="2667001"/>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63" name="Rectangle 44"/>
          <p:cNvSpPr>
            <a:spLocks noChangeArrowheads="1"/>
          </p:cNvSpPr>
          <p:nvPr/>
        </p:nvSpPr>
        <p:spPr bwMode="auto">
          <a:xfrm>
            <a:off x="55276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4" name="Rectangle 45"/>
          <p:cNvSpPr>
            <a:spLocks noChangeArrowheads="1"/>
          </p:cNvSpPr>
          <p:nvPr/>
        </p:nvSpPr>
        <p:spPr bwMode="auto">
          <a:xfrm>
            <a:off x="641032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5" name="Rectangle 46"/>
          <p:cNvSpPr>
            <a:spLocks noChangeArrowheads="1"/>
          </p:cNvSpPr>
          <p:nvPr/>
        </p:nvSpPr>
        <p:spPr bwMode="auto">
          <a:xfrm>
            <a:off x="6689725" y="2703514"/>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6" name="Rectangle 47"/>
          <p:cNvSpPr>
            <a:spLocks noChangeArrowheads="1"/>
          </p:cNvSpPr>
          <p:nvPr/>
        </p:nvSpPr>
        <p:spPr bwMode="auto">
          <a:xfrm>
            <a:off x="6689726" y="2719389"/>
            <a:ext cx="11112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7" name="Rectangle 48"/>
          <p:cNvSpPr>
            <a:spLocks noChangeArrowheads="1"/>
          </p:cNvSpPr>
          <p:nvPr/>
        </p:nvSpPr>
        <p:spPr bwMode="auto">
          <a:xfrm>
            <a:off x="9991725" y="2719389"/>
            <a:ext cx="14288"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8" name="Rectangle 49"/>
          <p:cNvSpPr>
            <a:spLocks noChangeArrowheads="1"/>
          </p:cNvSpPr>
          <p:nvPr/>
        </p:nvSpPr>
        <p:spPr bwMode="auto">
          <a:xfrm>
            <a:off x="6689725" y="3076576"/>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9" name="Rectangle 50"/>
          <p:cNvSpPr>
            <a:spLocks noChangeArrowheads="1"/>
          </p:cNvSpPr>
          <p:nvPr/>
        </p:nvSpPr>
        <p:spPr bwMode="auto">
          <a:xfrm>
            <a:off x="6800851" y="2719389"/>
            <a:ext cx="319087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0" name="Rectangle 51"/>
          <p:cNvSpPr>
            <a:spLocks noChangeArrowheads="1"/>
          </p:cNvSpPr>
          <p:nvPr/>
        </p:nvSpPr>
        <p:spPr bwMode="auto">
          <a:xfrm>
            <a:off x="6711950" y="2786063"/>
            <a:ext cx="3302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b="1">
                <a:solidFill>
                  <a:schemeClr val="bg1"/>
                </a:solidFill>
              </a:rPr>
              <a:t>TỔ CHỨC ĐỘC QUYỀN CÔNG NGHIỆP</a:t>
            </a:r>
          </a:p>
        </p:txBody>
      </p:sp>
      <p:sp>
        <p:nvSpPr>
          <p:cNvPr id="163871" name="Rectangle 52"/>
          <p:cNvSpPr>
            <a:spLocks noChangeArrowheads="1"/>
          </p:cNvSpPr>
          <p:nvPr/>
        </p:nvSpPr>
        <p:spPr bwMode="auto">
          <a:xfrm>
            <a:off x="9872664" y="2819400"/>
            <a:ext cx="185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FFFFFF"/>
                </a:solidFill>
                <a:latin typeface=".VnArial NarrowH" panose="020B7200000000000000" pitchFamily="34" charset="0"/>
              </a:rPr>
              <a:t> </a:t>
            </a:r>
            <a:endParaRPr lang="en-US" altLang="en-US" sz="1800"/>
          </a:p>
        </p:txBody>
      </p:sp>
      <p:sp>
        <p:nvSpPr>
          <p:cNvPr id="163872" name="Rectangle 53"/>
          <p:cNvSpPr>
            <a:spLocks noChangeArrowheads="1"/>
          </p:cNvSpPr>
          <p:nvPr/>
        </p:nvSpPr>
        <p:spPr bwMode="auto">
          <a:xfrm>
            <a:off x="3021013" y="30876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3" name="Rectangle 54"/>
          <p:cNvSpPr>
            <a:spLocks noChangeArrowheads="1"/>
          </p:cNvSpPr>
          <p:nvPr/>
        </p:nvSpPr>
        <p:spPr bwMode="auto">
          <a:xfrm>
            <a:off x="4876800" y="30480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4" name="Rectangle 56"/>
          <p:cNvSpPr>
            <a:spLocks noChangeArrowheads="1"/>
          </p:cNvSpPr>
          <p:nvPr/>
        </p:nvSpPr>
        <p:spPr bwMode="auto">
          <a:xfrm>
            <a:off x="3021013"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5" name="Rectangle 57"/>
          <p:cNvSpPr>
            <a:spLocks noChangeArrowheads="1"/>
          </p:cNvSpPr>
          <p:nvPr/>
        </p:nvSpPr>
        <p:spPr bwMode="auto">
          <a:xfrm>
            <a:off x="4797425"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6" name="Rectangle 58"/>
          <p:cNvSpPr>
            <a:spLocks noChangeArrowheads="1"/>
          </p:cNvSpPr>
          <p:nvPr/>
        </p:nvSpPr>
        <p:spPr bwMode="auto">
          <a:xfrm>
            <a:off x="5411788" y="3421063"/>
            <a:ext cx="107950"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7" name="Rectangle 59"/>
          <p:cNvSpPr>
            <a:spLocks noChangeArrowheads="1"/>
          </p:cNvSpPr>
          <p:nvPr/>
        </p:nvSpPr>
        <p:spPr bwMode="auto">
          <a:xfrm>
            <a:off x="9777414" y="3421063"/>
            <a:ext cx="357187"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8" name="Rectangle 60"/>
          <p:cNvSpPr>
            <a:spLocks noChangeArrowheads="1"/>
          </p:cNvSpPr>
          <p:nvPr/>
        </p:nvSpPr>
        <p:spPr bwMode="auto">
          <a:xfrm>
            <a:off x="5519739" y="3421063"/>
            <a:ext cx="4257675" cy="3286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9" name="Rectangle 61"/>
          <p:cNvSpPr>
            <a:spLocks noChangeArrowheads="1"/>
          </p:cNvSpPr>
          <p:nvPr/>
        </p:nvSpPr>
        <p:spPr bwMode="auto">
          <a:xfrm>
            <a:off x="5410200" y="3438525"/>
            <a:ext cx="4572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Mua cổ phần của các ngân hàng, hoặc lập</a:t>
            </a:r>
            <a:endParaRPr lang="en-US" altLang="en-US" sz="1800"/>
          </a:p>
        </p:txBody>
      </p:sp>
      <p:sp>
        <p:nvSpPr>
          <p:cNvPr id="163880" name="Rectangle 62"/>
          <p:cNvSpPr>
            <a:spLocks noChangeArrowheads="1"/>
          </p:cNvSpPr>
          <p:nvPr/>
        </p:nvSpPr>
        <p:spPr bwMode="auto">
          <a:xfrm>
            <a:off x="5519739" y="3749675"/>
            <a:ext cx="4257675" cy="330200"/>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81" name="Rectangle 63"/>
          <p:cNvSpPr>
            <a:spLocks noChangeArrowheads="1"/>
          </p:cNvSpPr>
          <p:nvPr/>
        </p:nvSpPr>
        <p:spPr bwMode="auto">
          <a:xfrm>
            <a:off x="5867400" y="3746500"/>
            <a:ext cx="3822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Ngân hàng phục vụ riêng cho mình</a:t>
            </a:r>
          </a:p>
        </p:txBody>
      </p:sp>
      <p:sp>
        <p:nvSpPr>
          <p:cNvPr id="163882" name="Rectangle 64"/>
          <p:cNvSpPr>
            <a:spLocks noChangeArrowheads="1"/>
          </p:cNvSpPr>
          <p:nvPr/>
        </p:nvSpPr>
        <p:spPr bwMode="auto">
          <a:xfrm>
            <a:off x="8899525" y="3746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FF"/>
                </a:solidFill>
                <a:latin typeface=".VnTime" panose="020B7200000000000000" pitchFamily="34" charset="0"/>
              </a:rPr>
              <a:t> </a:t>
            </a:r>
            <a:endParaRPr lang="en-US" altLang="en-US" sz="1800"/>
          </a:p>
        </p:txBody>
      </p:sp>
      <p:sp>
        <p:nvSpPr>
          <p:cNvPr id="163883" name="Rectangle 65"/>
          <p:cNvSpPr>
            <a:spLocks noChangeArrowheads="1"/>
          </p:cNvSpPr>
          <p:nvPr/>
        </p:nvSpPr>
        <p:spPr bwMode="auto">
          <a:xfrm>
            <a:off x="2424114" y="4075114"/>
            <a:ext cx="1139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Trước đây</a:t>
            </a:r>
          </a:p>
        </p:txBody>
      </p:sp>
      <p:sp>
        <p:nvSpPr>
          <p:cNvPr id="163884" name="Rectangle 66"/>
          <p:cNvSpPr>
            <a:spLocks noChangeArrowheads="1"/>
          </p:cNvSpPr>
          <p:nvPr/>
        </p:nvSpPr>
        <p:spPr bwMode="auto">
          <a:xfrm>
            <a:off x="329723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00"/>
                </a:solidFill>
                <a:latin typeface=".VnTime" panose="020B7200000000000000" pitchFamily="34" charset="0"/>
              </a:rPr>
              <a:t> </a:t>
            </a:r>
            <a:endParaRPr lang="en-US" altLang="en-US" sz="1800"/>
          </a:p>
        </p:txBody>
      </p:sp>
      <p:sp>
        <p:nvSpPr>
          <p:cNvPr id="163885" name="Rectangle 67"/>
          <p:cNvSpPr>
            <a:spLocks noChangeArrowheads="1"/>
          </p:cNvSpPr>
          <p:nvPr/>
        </p:nvSpPr>
        <p:spPr bwMode="auto">
          <a:xfrm>
            <a:off x="4802189" y="4075114"/>
            <a:ext cx="860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Giờ đây</a:t>
            </a:r>
          </a:p>
        </p:txBody>
      </p:sp>
      <p:sp>
        <p:nvSpPr>
          <p:cNvPr id="163886" name="Rectangle 68"/>
          <p:cNvSpPr>
            <a:spLocks noChangeArrowheads="1"/>
          </p:cNvSpPr>
          <p:nvPr/>
        </p:nvSpPr>
        <p:spPr bwMode="auto">
          <a:xfrm>
            <a:off x="5484813"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339966"/>
                </a:solidFill>
                <a:latin typeface=".VnTime" panose="020B7200000000000000" pitchFamily="34" charset="0"/>
              </a:rPr>
              <a:t> </a:t>
            </a:r>
            <a:endParaRPr lang="en-US" altLang="en-US" sz="1800"/>
          </a:p>
        </p:txBody>
      </p:sp>
      <p:sp>
        <p:nvSpPr>
          <p:cNvPr id="163887" name="Rectangle 69"/>
          <p:cNvSpPr>
            <a:spLocks noChangeArrowheads="1"/>
          </p:cNvSpPr>
          <p:nvPr/>
        </p:nvSpPr>
        <p:spPr bwMode="auto">
          <a:xfrm>
            <a:off x="6981825"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8" name="Rectangle 70"/>
          <p:cNvSpPr>
            <a:spLocks noChangeArrowheads="1"/>
          </p:cNvSpPr>
          <p:nvPr/>
        </p:nvSpPr>
        <p:spPr bwMode="auto">
          <a:xfrm>
            <a:off x="889158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9" name="Rectangle 71"/>
          <p:cNvSpPr>
            <a:spLocks noChangeArrowheads="1"/>
          </p:cNvSpPr>
          <p:nvPr/>
        </p:nvSpPr>
        <p:spPr bwMode="auto">
          <a:xfrm>
            <a:off x="1676400" y="4408488"/>
            <a:ext cx="287338"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0" name="Rectangle 72"/>
          <p:cNvSpPr>
            <a:spLocks noChangeArrowheads="1"/>
          </p:cNvSpPr>
          <p:nvPr/>
        </p:nvSpPr>
        <p:spPr bwMode="auto">
          <a:xfrm>
            <a:off x="4079876" y="4408488"/>
            <a:ext cx="85725"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1" name="Rectangle 73"/>
          <p:cNvSpPr>
            <a:spLocks noChangeArrowheads="1"/>
          </p:cNvSpPr>
          <p:nvPr/>
        </p:nvSpPr>
        <p:spPr bwMode="auto">
          <a:xfrm>
            <a:off x="1963739" y="4408488"/>
            <a:ext cx="2116137" cy="3286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2" name="Rectangle 74"/>
          <p:cNvSpPr>
            <a:spLocks noChangeArrowheads="1"/>
          </p:cNvSpPr>
          <p:nvPr/>
        </p:nvSpPr>
        <p:spPr bwMode="auto">
          <a:xfrm>
            <a:off x="1676401" y="4419601"/>
            <a:ext cx="24876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Chỉ thực hiện chức năng </a:t>
            </a:r>
          </a:p>
        </p:txBody>
      </p:sp>
      <p:sp>
        <p:nvSpPr>
          <p:cNvPr id="163893" name="Rectangle 75"/>
          <p:cNvSpPr>
            <a:spLocks noChangeArrowheads="1"/>
          </p:cNvSpPr>
          <p:nvPr/>
        </p:nvSpPr>
        <p:spPr bwMode="auto">
          <a:xfrm>
            <a:off x="1963739" y="4737100"/>
            <a:ext cx="2116137" cy="330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4" name="Rectangle 76"/>
          <p:cNvSpPr>
            <a:spLocks noChangeArrowheads="1"/>
          </p:cNvSpPr>
          <p:nvPr/>
        </p:nvSpPr>
        <p:spPr bwMode="auto">
          <a:xfrm>
            <a:off x="1752600" y="4724401"/>
            <a:ext cx="23622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thanh toán và</a:t>
            </a:r>
            <a:r>
              <a:rPr lang="en-US" altLang="en-US" sz="1600">
                <a:solidFill>
                  <a:schemeClr val="bg1"/>
                </a:solidFill>
              </a:rPr>
              <a:t> </a:t>
            </a:r>
            <a:r>
              <a:rPr lang="en-US" altLang="en-US" sz="1600" b="1">
                <a:solidFill>
                  <a:schemeClr val="bg1"/>
                </a:solidFill>
                <a:latin typeface=".VnTime" panose="020B7200000000000000" pitchFamily="34" charset="0"/>
              </a:rPr>
              <a:t>tin</a:t>
            </a:r>
            <a:r>
              <a:rPr lang="en-US" altLang="en-US" sz="1600" b="1">
                <a:solidFill>
                  <a:srgbClr val="FFFFFF"/>
                </a:solidFill>
                <a:latin typeface=".VnTime" panose="020B7200000000000000" pitchFamily="34" charset="0"/>
              </a:rPr>
              <a:t> dụng</a:t>
            </a:r>
          </a:p>
        </p:txBody>
      </p:sp>
      <p:sp>
        <p:nvSpPr>
          <p:cNvPr id="163895" name="Rectangle 79"/>
          <p:cNvSpPr>
            <a:spLocks noChangeArrowheads="1"/>
          </p:cNvSpPr>
          <p:nvPr/>
        </p:nvSpPr>
        <p:spPr bwMode="auto">
          <a:xfrm>
            <a:off x="4165600" y="4408488"/>
            <a:ext cx="103188"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6" name="Rectangle 80"/>
          <p:cNvSpPr>
            <a:spLocks noChangeArrowheads="1"/>
          </p:cNvSpPr>
          <p:nvPr/>
        </p:nvSpPr>
        <p:spPr bwMode="auto">
          <a:xfrm>
            <a:off x="6294439" y="4408488"/>
            <a:ext cx="395287"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7" name="Rectangle 81"/>
          <p:cNvSpPr>
            <a:spLocks noChangeArrowheads="1"/>
          </p:cNvSpPr>
          <p:nvPr/>
        </p:nvSpPr>
        <p:spPr bwMode="auto">
          <a:xfrm>
            <a:off x="4268788" y="4408488"/>
            <a:ext cx="2025650" cy="3286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8" name="Rectangle 82"/>
          <p:cNvSpPr>
            <a:spLocks noChangeArrowheads="1"/>
          </p:cNvSpPr>
          <p:nvPr/>
        </p:nvSpPr>
        <p:spPr bwMode="auto">
          <a:xfrm>
            <a:off x="4267201" y="4437064"/>
            <a:ext cx="19732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600" b="1">
                <a:solidFill>
                  <a:schemeClr val="bg1"/>
                </a:solidFill>
              </a:rPr>
              <a:t>Nắm hầu hết tư bản</a:t>
            </a:r>
            <a:r>
              <a:rPr lang="en-US" altLang="en-US" sz="1800"/>
              <a:t> </a:t>
            </a:r>
          </a:p>
        </p:txBody>
      </p:sp>
      <p:sp>
        <p:nvSpPr>
          <p:cNvPr id="163899" name="Rectangle 83"/>
          <p:cNvSpPr>
            <a:spLocks noChangeArrowheads="1"/>
          </p:cNvSpPr>
          <p:nvPr/>
        </p:nvSpPr>
        <p:spPr bwMode="auto">
          <a:xfrm>
            <a:off x="4268788" y="4737100"/>
            <a:ext cx="2025650" cy="330200"/>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0" name="Rectangle 84"/>
          <p:cNvSpPr>
            <a:spLocks noChangeArrowheads="1"/>
          </p:cNvSpPr>
          <p:nvPr/>
        </p:nvSpPr>
        <p:spPr bwMode="auto">
          <a:xfrm>
            <a:off x="4267200" y="4733925"/>
            <a:ext cx="1917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tiền tệ của xã hội</a:t>
            </a:r>
            <a:r>
              <a:rPr lang="en-US" altLang="en-US" sz="1800"/>
              <a:t> </a:t>
            </a:r>
          </a:p>
        </p:txBody>
      </p:sp>
      <p:sp>
        <p:nvSpPr>
          <p:cNvPr id="163901" name="Rectangle 85"/>
          <p:cNvSpPr>
            <a:spLocks noChangeArrowheads="1"/>
          </p:cNvSpPr>
          <p:nvPr/>
        </p:nvSpPr>
        <p:spPr bwMode="auto">
          <a:xfrm>
            <a:off x="6070600" y="47339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FF"/>
                </a:solidFill>
                <a:latin typeface=".VnTime" panose="020B7200000000000000" pitchFamily="34" charset="0"/>
              </a:rPr>
              <a:t> </a:t>
            </a:r>
            <a:endParaRPr lang="en-US" altLang="en-US" sz="1800"/>
          </a:p>
        </p:txBody>
      </p:sp>
      <p:sp>
        <p:nvSpPr>
          <p:cNvPr id="163902" name="Rectangle 86"/>
          <p:cNvSpPr>
            <a:spLocks noChangeArrowheads="1"/>
          </p:cNvSpPr>
          <p:nvPr/>
        </p:nvSpPr>
        <p:spPr bwMode="auto">
          <a:xfrm>
            <a:off x="8891588" y="45672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3" name="Rectangle 87"/>
          <p:cNvSpPr>
            <a:spLocks noChangeArrowheads="1"/>
          </p:cNvSpPr>
          <p:nvPr/>
        </p:nvSpPr>
        <p:spPr bwMode="auto">
          <a:xfrm>
            <a:off x="3021013"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4" name="Rectangle 88"/>
          <p:cNvSpPr>
            <a:spLocks noChangeArrowheads="1"/>
          </p:cNvSpPr>
          <p:nvPr/>
        </p:nvSpPr>
        <p:spPr bwMode="auto">
          <a:xfrm>
            <a:off x="4173538" y="5067300"/>
            <a:ext cx="95250" cy="877888"/>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5" name="Rectangle 89"/>
          <p:cNvSpPr>
            <a:spLocks noChangeArrowheads="1"/>
          </p:cNvSpPr>
          <p:nvPr/>
        </p:nvSpPr>
        <p:spPr bwMode="auto">
          <a:xfrm>
            <a:off x="6246813" y="5067301"/>
            <a:ext cx="138112" cy="866775"/>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6" name="Rectangle 90"/>
          <p:cNvSpPr>
            <a:spLocks noChangeArrowheads="1"/>
          </p:cNvSpPr>
          <p:nvPr/>
        </p:nvSpPr>
        <p:spPr bwMode="auto">
          <a:xfrm>
            <a:off x="4268788" y="5067300"/>
            <a:ext cx="2025650" cy="558800"/>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7" name="Rectangle 91"/>
          <p:cNvSpPr>
            <a:spLocks noChangeArrowheads="1"/>
          </p:cNvSpPr>
          <p:nvPr/>
        </p:nvSpPr>
        <p:spPr bwMode="auto">
          <a:xfrm>
            <a:off x="5278438" y="50673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08" name="Rectangle 92"/>
          <p:cNvSpPr>
            <a:spLocks noChangeArrowheads="1"/>
          </p:cNvSpPr>
          <p:nvPr/>
        </p:nvSpPr>
        <p:spPr bwMode="auto">
          <a:xfrm>
            <a:off x="4268788" y="5626101"/>
            <a:ext cx="2025650" cy="328613"/>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9" name="Rectangle 93"/>
          <p:cNvSpPr>
            <a:spLocks noChangeArrowheads="1"/>
          </p:cNvSpPr>
          <p:nvPr/>
        </p:nvSpPr>
        <p:spPr bwMode="auto">
          <a:xfrm>
            <a:off x="4191001" y="5105401"/>
            <a:ext cx="2498725" cy="823913"/>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Khống chế mọi hoạt </a:t>
            </a:r>
          </a:p>
          <a:p>
            <a:pPr algn="ctr" eaLnBrk="1" hangingPunct="1">
              <a:spcBef>
                <a:spcPct val="0"/>
              </a:spcBef>
              <a:buFontTx/>
              <a:buNone/>
            </a:pPr>
            <a:r>
              <a:rPr lang="en-US" altLang="en-US" sz="1800" b="1">
                <a:solidFill>
                  <a:schemeClr val="bg1"/>
                </a:solidFill>
              </a:rPr>
              <a:t>động của nền </a:t>
            </a:r>
          </a:p>
          <a:p>
            <a:pPr algn="ctr" eaLnBrk="1" hangingPunct="1">
              <a:spcBef>
                <a:spcPct val="0"/>
              </a:spcBef>
              <a:buFontTx/>
              <a:buNone/>
            </a:pPr>
            <a:r>
              <a:rPr lang="en-US" altLang="en-US" sz="1800" b="1">
                <a:solidFill>
                  <a:schemeClr val="bg1"/>
                </a:solidFill>
              </a:rPr>
              <a:t>kinh tế TBCN</a:t>
            </a:r>
            <a:r>
              <a:rPr lang="en-US" altLang="en-US" sz="1800">
                <a:solidFill>
                  <a:schemeClr val="bg1"/>
                </a:solidFill>
              </a:rPr>
              <a:t> </a:t>
            </a:r>
          </a:p>
        </p:txBody>
      </p:sp>
      <p:sp>
        <p:nvSpPr>
          <p:cNvPr id="163910" name="Rectangle 98"/>
          <p:cNvSpPr>
            <a:spLocks noChangeArrowheads="1"/>
          </p:cNvSpPr>
          <p:nvPr/>
        </p:nvSpPr>
        <p:spPr bwMode="auto">
          <a:xfrm>
            <a:off x="5554663" y="62801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11" name="Rectangle 99"/>
          <p:cNvSpPr>
            <a:spLocks noChangeArrowheads="1"/>
          </p:cNvSpPr>
          <p:nvPr/>
        </p:nvSpPr>
        <p:spPr bwMode="auto">
          <a:xfrm>
            <a:off x="7115175" y="53403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2" name="Rectangle 100"/>
          <p:cNvSpPr>
            <a:spLocks noChangeArrowheads="1"/>
          </p:cNvSpPr>
          <p:nvPr/>
        </p:nvSpPr>
        <p:spPr bwMode="auto">
          <a:xfrm>
            <a:off x="8891588"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3" name="Rectangle 101"/>
          <p:cNvSpPr>
            <a:spLocks noChangeArrowheads="1"/>
          </p:cNvSpPr>
          <p:nvPr/>
        </p:nvSpPr>
        <p:spPr bwMode="auto">
          <a:xfrm>
            <a:off x="1863725" y="66135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4" name="Line 104"/>
          <p:cNvSpPr>
            <a:spLocks noChangeShapeType="1"/>
          </p:cNvSpPr>
          <p:nvPr/>
        </p:nvSpPr>
        <p:spPr bwMode="auto">
          <a:xfrm>
            <a:off x="3657600" y="3117850"/>
            <a:ext cx="0" cy="38100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915" name="Line 105"/>
          <p:cNvSpPr>
            <a:spLocks noChangeShapeType="1"/>
          </p:cNvSpPr>
          <p:nvPr/>
        </p:nvSpPr>
        <p:spPr bwMode="auto">
          <a:xfrm flipH="1">
            <a:off x="3048000" y="3498850"/>
            <a:ext cx="60960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916" name="Line 106"/>
          <p:cNvSpPr>
            <a:spLocks noChangeShapeType="1"/>
          </p:cNvSpPr>
          <p:nvPr/>
        </p:nvSpPr>
        <p:spPr bwMode="auto">
          <a:xfrm>
            <a:off x="3657600" y="3498850"/>
            <a:ext cx="990600" cy="533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 name="Text Box 23"/>
          <p:cNvSpPr txBox="1">
            <a:spLocks noChangeArrowheads="1"/>
          </p:cNvSpPr>
          <p:nvPr/>
        </p:nvSpPr>
        <p:spPr bwMode="auto">
          <a:xfrm>
            <a:off x="1708150" y="228601"/>
            <a:ext cx="883920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200" b="1">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Lênin:</a:t>
            </a:r>
            <a:r>
              <a:rPr lang="en-US" altLang="en-US" sz="2200">
                <a:solidFill>
                  <a:srgbClr val="800000"/>
                </a:solidFill>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a:t>
            </a:r>
            <a:r>
              <a:rPr lang="en-US" altLang="en-US" sz="2200" b="1" i="1">
                <a:solidFill>
                  <a:srgbClr val="800000"/>
                </a:solidFill>
                <a:latin typeface="Times New Roman" panose="02020603050405020304" pitchFamily="18" charset="0"/>
                <a:cs typeface="Times New Roman" panose="02020603050405020304" pitchFamily="18" charset="0"/>
              </a:rPr>
              <a:t>Tư bản tài chính là kết quả của sự hợp nhất giữa tư bản ngân hàng của một số ít ngân hàng ĐQ lớn nhất với tư bản của liên minh độc quyền các nhà công nghiệp”</a:t>
            </a:r>
            <a:endParaRPr lang="en-US" altLang="en-US" sz="2200" b="1" i="1">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0625621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0-#ppt_w/2"/>
                                          </p:val>
                                        </p:tav>
                                        <p:tav tm="100000">
                                          <p:val>
                                            <p:strVal val="#ppt_x"/>
                                          </p:val>
                                        </p:tav>
                                      </p:tavLst>
                                    </p:anim>
                                    <p:anim calcmode="lin" valueType="num">
                                      <p:cBhvr additive="base">
                                        <p:cTn id="8" dur="500" fill="hold"/>
                                        <p:tgtEl>
                                          <p:spTgt spid="8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utoUpdateAnimBg="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5" name="AutoShape 5"/>
          <p:cNvSpPr>
            <a:spLocks noChangeArrowheads="1"/>
          </p:cNvSpPr>
          <p:nvPr/>
        </p:nvSpPr>
        <p:spPr bwMode="gray">
          <a:xfrm>
            <a:off x="5359400" y="2743200"/>
            <a:ext cx="1549400" cy="1981200"/>
          </a:xfrm>
          <a:prstGeom prst="can">
            <a:avLst>
              <a:gd name="adj" fmla="val 31967"/>
            </a:avLst>
          </a:prstGeom>
          <a:gradFill rotWithShape="1">
            <a:gsLst>
              <a:gs pos="0">
                <a:schemeClr val="folHlink">
                  <a:gamma/>
                  <a:shade val="46275"/>
                  <a:invGamma/>
                </a:schemeClr>
              </a:gs>
              <a:gs pos="50000">
                <a:schemeClr val="folHlink"/>
              </a:gs>
              <a:gs pos="100000">
                <a:schemeClr val="fo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165891" name="Text Box 8"/>
          <p:cNvSpPr txBox="1">
            <a:spLocks noChangeArrowheads="1"/>
          </p:cNvSpPr>
          <p:nvPr/>
        </p:nvSpPr>
        <p:spPr bwMode="gray">
          <a:xfrm>
            <a:off x="5480051" y="3524250"/>
            <a:ext cx="13366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b="1">
                <a:solidFill>
                  <a:schemeClr val="bg1"/>
                </a:solidFill>
                <a:latin typeface="Times New Roman" panose="02020603050405020304" pitchFamily="18" charset="0"/>
              </a:rPr>
              <a:t>XKTB</a:t>
            </a:r>
          </a:p>
        </p:txBody>
      </p:sp>
      <p:sp>
        <p:nvSpPr>
          <p:cNvPr id="165892" name="AutoShape 11"/>
          <p:cNvSpPr>
            <a:spLocks noChangeArrowheads="1"/>
          </p:cNvSpPr>
          <p:nvPr/>
        </p:nvSpPr>
        <p:spPr bwMode="auto">
          <a:xfrm>
            <a:off x="2895600" y="2244726"/>
            <a:ext cx="1689100" cy="2174875"/>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2" name="Text Box 12"/>
          <p:cNvSpPr txBox="1">
            <a:spLocks noChangeArrowheads="1"/>
          </p:cNvSpPr>
          <p:nvPr/>
        </p:nvSpPr>
        <p:spPr bwMode="auto">
          <a:xfrm>
            <a:off x="2971800" y="2438401"/>
            <a:ext cx="1549400" cy="184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a:t>Xuất khẩu HH</a:t>
            </a:r>
          </a:p>
          <a:p>
            <a:pPr algn="ctr" eaLnBrk="1" hangingPunct="1">
              <a:spcBef>
                <a:spcPct val="0"/>
              </a:spcBef>
              <a:buFontTx/>
              <a:buNone/>
            </a:pPr>
            <a:r>
              <a:rPr lang="en-US" altLang="en-US" sz="1800"/>
              <a:t>mục đích thực hiện giá trị</a:t>
            </a:r>
          </a:p>
          <a:p>
            <a:pPr eaLnBrk="1" hangingPunct="1">
              <a:spcBef>
                <a:spcPct val="0"/>
              </a:spcBef>
              <a:buFontTx/>
              <a:buNone/>
            </a:pPr>
            <a:endParaRPr lang="en-US" altLang="en-US" sz="2400">
              <a:latin typeface=".VnTime" panose="020B7200000000000000" pitchFamily="34" charset="0"/>
            </a:endParaRPr>
          </a:p>
        </p:txBody>
      </p:sp>
      <p:sp>
        <p:nvSpPr>
          <p:cNvPr id="165894" name="AutoShape 13"/>
          <p:cNvSpPr>
            <a:spLocks noChangeArrowheads="1"/>
          </p:cNvSpPr>
          <p:nvPr/>
        </p:nvSpPr>
        <p:spPr bwMode="auto">
          <a:xfrm>
            <a:off x="7696200" y="2209800"/>
            <a:ext cx="1689100" cy="2590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4" name="Text Box 14"/>
          <p:cNvSpPr txBox="1">
            <a:spLocks noChangeArrowheads="1"/>
          </p:cNvSpPr>
          <p:nvPr/>
        </p:nvSpPr>
        <p:spPr bwMode="auto">
          <a:xfrm>
            <a:off x="7620000" y="2209800"/>
            <a:ext cx="1752600"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a:latin typeface=".VnTime" panose="020B7200000000000000" pitchFamily="34" charset="0"/>
              </a:rPr>
              <a:t>      </a:t>
            </a:r>
            <a:r>
              <a:rPr lang="en-US" altLang="en-US" sz="1800" b="1">
                <a:latin typeface=".VnTime" panose="020B7200000000000000" pitchFamily="34" charset="0"/>
              </a:rPr>
              <a:t>Xuất khẩu </a:t>
            </a:r>
            <a:r>
              <a:rPr lang="en-US" altLang="en-US" sz="1800" b="1"/>
              <a:t>TB</a:t>
            </a:r>
          </a:p>
          <a:p>
            <a:pPr algn="ctr" eaLnBrk="1" hangingPunct="1">
              <a:spcBef>
                <a:spcPct val="0"/>
              </a:spcBef>
              <a:buFontTx/>
              <a:buNone/>
            </a:pPr>
            <a:r>
              <a:rPr lang="en-US" altLang="en-US" sz="1800"/>
              <a:t>nhằm mục đích chiếm đoạt m và các nguồn lợi khác của nước nhập khẩu TB</a:t>
            </a:r>
          </a:p>
          <a:p>
            <a:pPr eaLnBrk="1" hangingPunct="1">
              <a:spcBef>
                <a:spcPct val="0"/>
              </a:spcBef>
              <a:buFontTx/>
              <a:buNone/>
            </a:pPr>
            <a:endParaRPr lang="en-US" altLang="en-US" sz="1800"/>
          </a:p>
          <a:p>
            <a:pPr eaLnBrk="1" hangingPunct="1">
              <a:spcBef>
                <a:spcPct val="0"/>
              </a:spcBef>
              <a:buFontTx/>
              <a:buNone/>
            </a:pPr>
            <a:endParaRPr lang="en-US" altLang="en-US" sz="2000" b="1">
              <a:solidFill>
                <a:srgbClr val="001D3A"/>
              </a:solidFill>
              <a:latin typeface=".VnTime" panose="020B7200000000000000" pitchFamily="34" charset="0"/>
            </a:endParaRPr>
          </a:p>
          <a:p>
            <a:pPr eaLnBrk="1" hangingPunct="1">
              <a:spcBef>
                <a:spcPct val="0"/>
              </a:spcBef>
              <a:buFontTx/>
              <a:buNone/>
            </a:pPr>
            <a:endParaRPr lang="en-US" altLang="en-US" sz="1800">
              <a:solidFill>
                <a:srgbClr val="001D3A"/>
              </a:solidFill>
              <a:latin typeface="Verdana" panose="020B0604030504040204" pitchFamily="34" charset="0"/>
            </a:endParaRPr>
          </a:p>
        </p:txBody>
      </p:sp>
      <p:sp>
        <p:nvSpPr>
          <p:cNvPr id="240656" name="AutoShape 16"/>
          <p:cNvSpPr>
            <a:spLocks noChangeArrowheads="1"/>
          </p:cNvSpPr>
          <p:nvPr/>
        </p:nvSpPr>
        <p:spPr bwMode="gray">
          <a:xfrm>
            <a:off x="4648201" y="1295400"/>
            <a:ext cx="2816225" cy="960438"/>
          </a:xfrm>
          <a:prstGeom prst="can">
            <a:avLst>
              <a:gd name="adj" fmla="val 27866"/>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58" name="Text Box 18"/>
          <p:cNvSpPr txBox="1">
            <a:spLocks noChangeArrowheads="1"/>
          </p:cNvSpPr>
          <p:nvPr/>
        </p:nvSpPr>
        <p:spPr bwMode="gray">
          <a:xfrm>
            <a:off x="5105400" y="1676400"/>
            <a:ext cx="2057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-TDCT</a:t>
            </a:r>
          </a:p>
        </p:txBody>
      </p:sp>
      <p:sp>
        <p:nvSpPr>
          <p:cNvPr id="240659" name="AutoShape 19"/>
          <p:cNvSpPr>
            <a:spLocks noChangeArrowheads="1"/>
          </p:cNvSpPr>
          <p:nvPr/>
        </p:nvSpPr>
        <p:spPr bwMode="gray">
          <a:xfrm>
            <a:off x="4724401" y="5181600"/>
            <a:ext cx="2816225" cy="1066800"/>
          </a:xfrm>
          <a:prstGeom prst="can">
            <a:avLst>
              <a:gd name="adj" fmla="val 32032"/>
            </a:avLst>
          </a:prstGeom>
          <a:gradFill rotWithShape="1">
            <a:gsLst>
              <a:gs pos="0">
                <a:schemeClr val="hlink">
                  <a:gamma/>
                  <a:shade val="46275"/>
                  <a:invGamma/>
                </a:schemeClr>
              </a:gs>
              <a:gs pos="50000">
                <a:schemeClr val="hlink"/>
              </a:gs>
              <a:gs pos="100000">
                <a:schemeClr va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60" name="Text Box 20"/>
          <p:cNvSpPr txBox="1">
            <a:spLocks noChangeArrowheads="1"/>
          </p:cNvSpPr>
          <p:nvPr/>
        </p:nvSpPr>
        <p:spPr bwMode="gray">
          <a:xfrm>
            <a:off x="5343525" y="5565775"/>
            <a:ext cx="154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§Q</a:t>
            </a:r>
          </a:p>
        </p:txBody>
      </p:sp>
      <p:sp>
        <p:nvSpPr>
          <p:cNvPr id="240662" name="Freeform 22"/>
          <p:cNvSpPr>
            <a:spLocks/>
          </p:cNvSpPr>
          <p:nvPr/>
        </p:nvSpPr>
        <p:spPr bwMode="gray">
          <a:xfrm>
            <a:off x="4572000" y="2209801"/>
            <a:ext cx="903288" cy="1241425"/>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240663" name="Freeform 23"/>
          <p:cNvSpPr>
            <a:spLocks/>
          </p:cNvSpPr>
          <p:nvPr/>
        </p:nvSpPr>
        <p:spPr bwMode="gray">
          <a:xfrm flipH="1" flipV="1">
            <a:off x="6477000" y="4419600"/>
            <a:ext cx="1219200" cy="83820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pic>
        <p:nvPicPr>
          <p:cNvPr id="165902" name="Picture 2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9264" y="312738"/>
            <a:ext cx="235267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3"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10500" y="4953001"/>
            <a:ext cx="2609850" cy="161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4" name="Picture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2400" y="152401"/>
            <a:ext cx="2647950" cy="197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5" name="Picture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95800"/>
            <a:ext cx="2971800" cy="2205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3" name="Rectangle 1" descr="Parchment"/>
          <p:cNvSpPr>
            <a:spLocks noGrp="1" noChangeArrowheads="1"/>
          </p:cNvSpPr>
          <p:nvPr>
            <p:ph type="title"/>
          </p:nvPr>
        </p:nvSpPr>
        <p:spPr>
          <a:xfrm>
            <a:off x="4038600" y="296864"/>
            <a:ext cx="3733800" cy="701731"/>
          </a:xfrm>
          <a:ln w="57150" cap="flat" cmpd="thickThin"/>
          <a:effectLst>
            <a:prstShdw prst="shdw17" dist="17961" dir="2700000">
              <a:schemeClr val="bg1">
                <a:gamma/>
                <a:shade val="60000"/>
                <a:invGamma/>
              </a:schemeClr>
            </a:prstShdw>
          </a:effectLst>
        </p:spPr>
        <p:txBody>
          <a:bodyPr>
            <a:spAutoFit/>
          </a:bodyPr>
          <a:lstStyle/>
          <a:p>
            <a:pPr marL="342900" indent="-342900">
              <a:buFont typeface="Wingdings" panose="05000000000000000000" pitchFamily="2" charset="2"/>
              <a:buChar char="Ø"/>
              <a:defRPr/>
            </a:pPr>
            <a:r>
              <a:rPr lang="en-US" sz="2200" b="1" dirty="0" smtClean="0">
                <a:solidFill>
                  <a:srgbClr val="800000"/>
                </a:solidFill>
                <a:cs typeface="Times New Roman" pitchFamily="18" charset="0"/>
              </a:rPr>
              <a:t> </a:t>
            </a:r>
            <a:r>
              <a:rPr lang="en-US" sz="2200" b="1" dirty="0" err="1">
                <a:solidFill>
                  <a:srgbClr val="800000"/>
                </a:solidFill>
                <a:cs typeface="Times New Roman" pitchFamily="18" charset="0"/>
              </a:rPr>
              <a:t>Xuất</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khẩu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bản</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đầu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ra</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nước</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ngoài</a:t>
            </a:r>
            <a:endParaRPr lang="en-US" sz="2200" b="1" dirty="0">
              <a:solidFill>
                <a:srgbClr val="800000"/>
              </a:solidFill>
            </a:endParaRPr>
          </a:p>
        </p:txBody>
      </p:sp>
      <p:pic>
        <p:nvPicPr>
          <p:cNvPr id="165907"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752362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065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065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066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406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52" grpId="0"/>
      <p:bldP spid="240654" grpId="0"/>
      <p:bldP spid="240660"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a:xfrm>
            <a:off x="8001000" y="274638"/>
            <a:ext cx="2133600" cy="944562"/>
          </a:xfrm>
        </p:spPr>
        <p:txBody>
          <a:bodyPr/>
          <a:lstStyle/>
          <a:p>
            <a:r>
              <a:rPr lang="en-US" altLang="en-US" sz="2000" b="1">
                <a:latin typeface="Times New Roman" panose="02020603050405020304" pitchFamily="18" charset="0"/>
              </a:rPr>
              <a:t>Xuất khẩu tư bản </a:t>
            </a:r>
            <a:br>
              <a:rPr lang="en-US" altLang="en-US" sz="2000" b="1">
                <a:latin typeface="Times New Roman" panose="02020603050405020304" pitchFamily="18" charset="0"/>
              </a:rPr>
            </a:br>
            <a:endParaRPr lang="en-US" altLang="en-US" sz="2000" b="1">
              <a:latin typeface="Times New Roman" panose="02020603050405020304" pitchFamily="18" charset="0"/>
            </a:endParaRPr>
          </a:p>
        </p:txBody>
      </p:sp>
      <p:sp>
        <p:nvSpPr>
          <p:cNvPr id="166915" name="Rectangle 3"/>
          <p:cNvSpPr>
            <a:spLocks noGrp="1" noChangeArrowheads="1"/>
          </p:cNvSpPr>
          <p:nvPr>
            <p:ph type="body" idx="1"/>
          </p:nvPr>
        </p:nvSpPr>
        <p:spPr>
          <a:xfrm>
            <a:off x="1524000" y="4452938"/>
            <a:ext cx="3200400" cy="1828800"/>
          </a:xfrm>
        </p:spPr>
        <p:txBody>
          <a:bodyPr/>
          <a:lstStyle/>
          <a:p>
            <a:pPr algn="ctr">
              <a:lnSpc>
                <a:spcPct val="90000"/>
              </a:lnSpc>
              <a:buFontTx/>
              <a:buNone/>
            </a:pPr>
            <a:r>
              <a:rPr lang="en-US" altLang="en-US" sz="2400">
                <a:latin typeface="Times New Roman" panose="02020603050405020304" pitchFamily="18" charset="0"/>
                <a:cs typeface="Times New Roman" panose="02020603050405020304" pitchFamily="18" charset="0"/>
              </a:rPr>
              <a:t>    Xuất khẩu tư bản là đưa tư bản đầu tư ra nước ngoài nhằm thu được lợi</a:t>
            </a:r>
            <a:r>
              <a:rPr lang="en-US" altLang="en-US" sz="2400" i="1">
                <a:latin typeface="Times New Roman" panose="02020603050405020304" pitchFamily="18" charset="0"/>
                <a:cs typeface="Times New Roman" panose="02020603050405020304" pitchFamily="18" charset="0"/>
              </a:rPr>
              <a:t> </a:t>
            </a:r>
            <a:r>
              <a:rPr lang="en-US" altLang="en-US" sz="2400">
                <a:latin typeface="Times New Roman" panose="02020603050405020304" pitchFamily="18" charset="0"/>
                <a:cs typeface="Times New Roman" panose="02020603050405020304" pitchFamily="18" charset="0"/>
              </a:rPr>
              <a:t>nhuận cao nhất</a:t>
            </a:r>
          </a:p>
        </p:txBody>
      </p:sp>
      <p:pic>
        <p:nvPicPr>
          <p:cNvPr id="166916" name="Picture 4" descr="images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0"/>
            <a:ext cx="2276475" cy="200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7" name="Picture 5" descr="images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5626" y="25146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8" name="Picture 6" descr="images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8700" y="4495801"/>
            <a:ext cx="2628900"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9" name="Picture 7" descr="images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05800" y="1066800"/>
            <a:ext cx="198120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0" name="Picture 8" descr="images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1" y="4572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1" name="Picture 9" descr="images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8826" y="24384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2" name="Picture 10" descr="images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0026" y="4343401"/>
            <a:ext cx="2466975"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3"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8489534"/>
      </p:ext>
    </p:extLst>
  </p:cSld>
  <p:clrMapOvr>
    <a:masterClrMapping/>
  </p:clrMapOvr>
  <p:transition spd="slow"/>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7" name="WordArt 3"/>
          <p:cNvSpPr>
            <a:spLocks noChangeArrowheads="1" noChangeShapeType="1" noTextEdit="1"/>
          </p:cNvSpPr>
          <p:nvPr/>
        </p:nvSpPr>
        <p:spPr bwMode="auto">
          <a:xfrm>
            <a:off x="3048000" y="638175"/>
            <a:ext cx="6172200" cy="4572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rPr>
              <a:t> 2 hình thức xuất khẩu tư bản</a:t>
            </a:r>
            <a:endParaRPr lang="en-US"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endParaRPr>
          </a:p>
        </p:txBody>
      </p:sp>
      <p:pic>
        <p:nvPicPr>
          <p:cNvPr id="164868" name="Picture 4" descr="thailan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1" y="2763838"/>
            <a:ext cx="4646613" cy="2641600"/>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pic>
      <p:pic>
        <p:nvPicPr>
          <p:cNvPr id="164869" name="Picture 5" descr="lai v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0" y="2809876"/>
            <a:ext cx="2800350" cy="2676525"/>
          </a:xfrm>
          <a:prstGeom prst="rect">
            <a:avLst/>
          </a:prstGeom>
          <a:noFill/>
          <a:ln w="57150">
            <a:solidFill>
              <a:srgbClr val="FFCC00"/>
            </a:solidFill>
            <a:miter lim="800000"/>
            <a:headEnd/>
            <a:tailEnd/>
          </a:ln>
          <a:extLst>
            <a:ext uri="{909E8E84-426E-40DD-AFC4-6F175D3DCCD1}">
              <a14:hiddenFill xmlns:a14="http://schemas.microsoft.com/office/drawing/2010/main">
                <a:solidFill>
                  <a:srgbClr val="FFFFFF"/>
                </a:solidFill>
              </a14:hiddenFill>
            </a:ext>
          </a:extLst>
        </p:spPr>
      </p:pic>
      <p:sp>
        <p:nvSpPr>
          <p:cNvPr id="164870" name="Text Box 6"/>
          <p:cNvSpPr txBox="1">
            <a:spLocks noChangeArrowheads="1"/>
          </p:cNvSpPr>
          <p:nvPr/>
        </p:nvSpPr>
        <p:spPr bwMode="auto">
          <a:xfrm>
            <a:off x="7620000" y="5653088"/>
            <a:ext cx="22098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Cho vay để lấy lãi</a:t>
            </a:r>
          </a:p>
        </p:txBody>
      </p:sp>
      <p:sp>
        <p:nvSpPr>
          <p:cNvPr id="164871" name="Text Box 7"/>
          <p:cNvSpPr txBox="1">
            <a:spLocks noChangeArrowheads="1"/>
          </p:cNvSpPr>
          <p:nvPr/>
        </p:nvSpPr>
        <p:spPr bwMode="auto">
          <a:xfrm>
            <a:off x="1981200" y="5530850"/>
            <a:ext cx="48006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Đầu tư trực tiếp  thông qua xây dựng nhà xưởng tại nước được đầu tư</a:t>
            </a:r>
          </a:p>
        </p:txBody>
      </p:sp>
      <p:sp>
        <p:nvSpPr>
          <p:cNvPr id="164872" name="WordArt 8"/>
          <p:cNvSpPr>
            <a:spLocks noChangeArrowheads="1" noChangeShapeType="1" noTextEdit="1"/>
          </p:cNvSpPr>
          <p:nvPr/>
        </p:nvSpPr>
        <p:spPr bwMode="auto">
          <a:xfrm>
            <a:off x="3886200" y="2154238"/>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FDI</a:t>
            </a:r>
          </a:p>
        </p:txBody>
      </p:sp>
      <p:sp>
        <p:nvSpPr>
          <p:cNvPr id="164873" name="WordArt 9"/>
          <p:cNvSpPr>
            <a:spLocks noChangeArrowheads="1" noChangeShapeType="1" noTextEdit="1"/>
          </p:cNvSpPr>
          <p:nvPr/>
        </p:nvSpPr>
        <p:spPr bwMode="auto">
          <a:xfrm>
            <a:off x="8382000" y="2209800"/>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21001">
                      <a:srgbClr val="0819FB"/>
                    </a:gs>
                    <a:gs pos="35001">
                      <a:srgbClr val="1A8D48"/>
                    </a:gs>
                    <a:gs pos="52000">
                      <a:srgbClr val="FFFF00"/>
                    </a:gs>
                    <a:gs pos="73000">
                      <a:srgbClr val="EE3F17"/>
                    </a:gs>
                    <a:gs pos="88000">
                      <a:srgbClr val="E81766"/>
                    </a:gs>
                    <a:gs pos="100000">
                      <a:srgbClr val="A603AB"/>
                    </a:gs>
                  </a:gsLst>
                  <a:path path="rect">
                    <a:fillToRect l="100000" b="100000"/>
                  </a:path>
                </a:gradFill>
                <a:effectLst>
                  <a:outerShdw dist="35921" dir="2700000" sy="50000" kx="2115830" algn="bl" rotWithShape="0">
                    <a:srgbClr val="C0C0C0">
                      <a:alpha val="79999"/>
                    </a:srgbClr>
                  </a:outerShdw>
                </a:effectLst>
                <a:latin typeface="Arial Black" panose="020B0A04020102020204" pitchFamily="34" charset="0"/>
              </a:rPr>
              <a:t>ODA</a:t>
            </a:r>
          </a:p>
        </p:txBody>
      </p:sp>
      <p:pic>
        <p:nvPicPr>
          <p:cNvPr id="167945"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57258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64867"/>
                                        </p:tgtEl>
                                        <p:attrNameLst>
                                          <p:attrName>style.visibility</p:attrName>
                                        </p:attrNameLst>
                                      </p:cBhvr>
                                      <p:to>
                                        <p:strVal val="visible"/>
                                      </p:to>
                                    </p:set>
                                    <p:anim calcmode="lin" valueType="num">
                                      <p:cBhvr>
                                        <p:cTn id="7" dur="1000" fill="hold"/>
                                        <p:tgtEl>
                                          <p:spTgt spid="164867"/>
                                        </p:tgtEl>
                                        <p:attrNameLst>
                                          <p:attrName>ppt_w</p:attrName>
                                        </p:attrNameLst>
                                      </p:cBhvr>
                                      <p:tavLst>
                                        <p:tav tm="0">
                                          <p:val>
                                            <p:fltVal val="0"/>
                                          </p:val>
                                        </p:tav>
                                        <p:tav tm="100000">
                                          <p:val>
                                            <p:strVal val="#ppt_w"/>
                                          </p:val>
                                        </p:tav>
                                      </p:tavLst>
                                    </p:anim>
                                    <p:anim calcmode="lin" valueType="num">
                                      <p:cBhvr>
                                        <p:cTn id="8" dur="1000" fill="hold"/>
                                        <p:tgtEl>
                                          <p:spTgt spid="164867"/>
                                        </p:tgtEl>
                                        <p:attrNameLst>
                                          <p:attrName>ppt_h</p:attrName>
                                        </p:attrNameLst>
                                      </p:cBhvr>
                                      <p:tavLst>
                                        <p:tav tm="0">
                                          <p:val>
                                            <p:fltVal val="0"/>
                                          </p:val>
                                        </p:tav>
                                        <p:tav tm="100000">
                                          <p:val>
                                            <p:strVal val="#ppt_h"/>
                                          </p:val>
                                        </p:tav>
                                      </p:tavLst>
                                    </p:anim>
                                    <p:animEffect transition="in" filter="fade">
                                      <p:cBhvr>
                                        <p:cTn id="9" dur="1000"/>
                                        <p:tgtEl>
                                          <p:spTgt spid="164867"/>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4872"/>
                                        </p:tgtEl>
                                        <p:attrNameLst>
                                          <p:attrName>style.visibility</p:attrName>
                                        </p:attrNameLst>
                                      </p:cBhvr>
                                      <p:to>
                                        <p:strVal val="visible"/>
                                      </p:to>
                                    </p:set>
                                    <p:anim calcmode="lin" valueType="num">
                                      <p:cBhvr>
                                        <p:cTn id="14" dur="1000" fill="hold"/>
                                        <p:tgtEl>
                                          <p:spTgt spid="164872"/>
                                        </p:tgtEl>
                                        <p:attrNameLst>
                                          <p:attrName>ppt_x</p:attrName>
                                        </p:attrNameLst>
                                      </p:cBhvr>
                                      <p:tavLst>
                                        <p:tav tm="0">
                                          <p:val>
                                            <p:strVal val="#ppt_x-.2"/>
                                          </p:val>
                                        </p:tav>
                                        <p:tav tm="100000">
                                          <p:val>
                                            <p:strVal val="#ppt_x"/>
                                          </p:val>
                                        </p:tav>
                                      </p:tavLst>
                                    </p:anim>
                                    <p:anim calcmode="lin" valueType="num">
                                      <p:cBhvr>
                                        <p:cTn id="15" dur="1000" fill="hold"/>
                                        <p:tgtEl>
                                          <p:spTgt spid="16487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4872"/>
                                        </p:tgtEl>
                                      </p:cBhvr>
                                    </p:animEffect>
                                  </p:childTnLst>
                                </p:cTn>
                              </p:par>
                              <p:par>
                                <p:cTn id="17" presetID="29" presetClass="entr" presetSubtype="0" fill="hold" nodeType="withEffect">
                                  <p:stCondLst>
                                    <p:cond delay="0"/>
                                  </p:stCondLst>
                                  <p:childTnLst>
                                    <p:set>
                                      <p:cBhvr>
                                        <p:cTn id="18" dur="1" fill="hold">
                                          <p:stCondLst>
                                            <p:cond delay="0"/>
                                          </p:stCondLst>
                                        </p:cTn>
                                        <p:tgtEl>
                                          <p:spTgt spid="164868"/>
                                        </p:tgtEl>
                                        <p:attrNameLst>
                                          <p:attrName>style.visibility</p:attrName>
                                        </p:attrNameLst>
                                      </p:cBhvr>
                                      <p:to>
                                        <p:strVal val="visible"/>
                                      </p:to>
                                    </p:set>
                                    <p:anim calcmode="lin" valueType="num">
                                      <p:cBhvr>
                                        <p:cTn id="19" dur="1000" fill="hold"/>
                                        <p:tgtEl>
                                          <p:spTgt spid="164868"/>
                                        </p:tgtEl>
                                        <p:attrNameLst>
                                          <p:attrName>ppt_x</p:attrName>
                                        </p:attrNameLst>
                                      </p:cBhvr>
                                      <p:tavLst>
                                        <p:tav tm="0">
                                          <p:val>
                                            <p:strVal val="#ppt_x-.2"/>
                                          </p:val>
                                        </p:tav>
                                        <p:tav tm="100000">
                                          <p:val>
                                            <p:strVal val="#ppt_x"/>
                                          </p:val>
                                        </p:tav>
                                      </p:tavLst>
                                    </p:anim>
                                    <p:anim calcmode="lin" valueType="num">
                                      <p:cBhvr>
                                        <p:cTn id="20" dur="1000" fill="hold"/>
                                        <p:tgtEl>
                                          <p:spTgt spid="164868"/>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64868"/>
                                        </p:tgtEl>
                                      </p:cBhvr>
                                    </p:animEffect>
                                  </p:childTnLst>
                                </p:cTn>
                              </p:par>
                              <p:par>
                                <p:cTn id="22" presetID="29" presetClass="entr" presetSubtype="0" fill="hold" grpId="0" nodeType="withEffect">
                                  <p:stCondLst>
                                    <p:cond delay="0"/>
                                  </p:stCondLst>
                                  <p:childTnLst>
                                    <p:set>
                                      <p:cBhvr>
                                        <p:cTn id="23" dur="1" fill="hold">
                                          <p:stCondLst>
                                            <p:cond delay="0"/>
                                          </p:stCondLst>
                                        </p:cTn>
                                        <p:tgtEl>
                                          <p:spTgt spid="164871"/>
                                        </p:tgtEl>
                                        <p:attrNameLst>
                                          <p:attrName>style.visibility</p:attrName>
                                        </p:attrNameLst>
                                      </p:cBhvr>
                                      <p:to>
                                        <p:strVal val="visible"/>
                                      </p:to>
                                    </p:set>
                                    <p:anim calcmode="lin" valueType="num">
                                      <p:cBhvr>
                                        <p:cTn id="24" dur="1000" fill="hold"/>
                                        <p:tgtEl>
                                          <p:spTgt spid="164871"/>
                                        </p:tgtEl>
                                        <p:attrNameLst>
                                          <p:attrName>ppt_x</p:attrName>
                                        </p:attrNameLst>
                                      </p:cBhvr>
                                      <p:tavLst>
                                        <p:tav tm="0">
                                          <p:val>
                                            <p:strVal val="#ppt_x-.2"/>
                                          </p:val>
                                        </p:tav>
                                        <p:tav tm="100000">
                                          <p:val>
                                            <p:strVal val="#ppt_x"/>
                                          </p:val>
                                        </p:tav>
                                      </p:tavLst>
                                    </p:anim>
                                    <p:anim calcmode="lin" valueType="num">
                                      <p:cBhvr>
                                        <p:cTn id="25" dur="1000" fill="hold"/>
                                        <p:tgtEl>
                                          <p:spTgt spid="164871"/>
                                        </p:tgtEl>
                                        <p:attrNameLst>
                                          <p:attrName>ppt_y</p:attrName>
                                        </p:attrNameLst>
                                      </p:cBhvr>
                                      <p:tavLst>
                                        <p:tav tm="0">
                                          <p:val>
                                            <p:strVal val="#ppt_y"/>
                                          </p:val>
                                        </p:tav>
                                        <p:tav tm="100000">
                                          <p:val>
                                            <p:strVal val="#ppt_y"/>
                                          </p:val>
                                        </p:tav>
                                      </p:tavLst>
                                    </p:anim>
                                    <p:animEffect transition="in" filter="wipe(right)" prLst="gradientSize: 0.1">
                                      <p:cBhvr>
                                        <p:cTn id="26" dur="1000"/>
                                        <p:tgtEl>
                                          <p:spTgt spid="16487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9" presetClass="entr" presetSubtype="0" fill="hold" grpId="0" nodeType="clickEffect">
                                  <p:stCondLst>
                                    <p:cond delay="0"/>
                                  </p:stCondLst>
                                  <p:childTnLst>
                                    <p:set>
                                      <p:cBhvr>
                                        <p:cTn id="30" dur="1" fill="hold">
                                          <p:stCondLst>
                                            <p:cond delay="0"/>
                                          </p:stCondLst>
                                        </p:cTn>
                                        <p:tgtEl>
                                          <p:spTgt spid="164873"/>
                                        </p:tgtEl>
                                        <p:attrNameLst>
                                          <p:attrName>style.visibility</p:attrName>
                                        </p:attrNameLst>
                                      </p:cBhvr>
                                      <p:to>
                                        <p:strVal val="visible"/>
                                      </p:to>
                                    </p:set>
                                    <p:anim calcmode="lin" valueType="num">
                                      <p:cBhvr>
                                        <p:cTn id="31" dur="1000" fill="hold"/>
                                        <p:tgtEl>
                                          <p:spTgt spid="164873"/>
                                        </p:tgtEl>
                                        <p:attrNameLst>
                                          <p:attrName>ppt_x</p:attrName>
                                        </p:attrNameLst>
                                      </p:cBhvr>
                                      <p:tavLst>
                                        <p:tav tm="0">
                                          <p:val>
                                            <p:strVal val="#ppt_x-.2"/>
                                          </p:val>
                                        </p:tav>
                                        <p:tav tm="100000">
                                          <p:val>
                                            <p:strVal val="#ppt_x"/>
                                          </p:val>
                                        </p:tav>
                                      </p:tavLst>
                                    </p:anim>
                                    <p:anim calcmode="lin" valueType="num">
                                      <p:cBhvr>
                                        <p:cTn id="32" dur="1000" fill="hold"/>
                                        <p:tgtEl>
                                          <p:spTgt spid="164873"/>
                                        </p:tgtEl>
                                        <p:attrNameLst>
                                          <p:attrName>ppt_y</p:attrName>
                                        </p:attrNameLst>
                                      </p:cBhvr>
                                      <p:tavLst>
                                        <p:tav tm="0">
                                          <p:val>
                                            <p:strVal val="#ppt_y"/>
                                          </p:val>
                                        </p:tav>
                                        <p:tav tm="100000">
                                          <p:val>
                                            <p:strVal val="#ppt_y"/>
                                          </p:val>
                                        </p:tav>
                                      </p:tavLst>
                                    </p:anim>
                                    <p:animEffect transition="in" filter="wipe(right)" prLst="gradientSize: 0.1">
                                      <p:cBhvr>
                                        <p:cTn id="33" dur="1000"/>
                                        <p:tgtEl>
                                          <p:spTgt spid="164873"/>
                                        </p:tgtEl>
                                      </p:cBhvr>
                                    </p:animEffect>
                                  </p:childTnLst>
                                </p:cTn>
                              </p:par>
                              <p:par>
                                <p:cTn id="34" presetID="29" presetClass="entr" presetSubtype="0" fill="hold" nodeType="withEffect">
                                  <p:stCondLst>
                                    <p:cond delay="0"/>
                                  </p:stCondLst>
                                  <p:childTnLst>
                                    <p:set>
                                      <p:cBhvr>
                                        <p:cTn id="35" dur="1" fill="hold">
                                          <p:stCondLst>
                                            <p:cond delay="0"/>
                                          </p:stCondLst>
                                        </p:cTn>
                                        <p:tgtEl>
                                          <p:spTgt spid="164869"/>
                                        </p:tgtEl>
                                        <p:attrNameLst>
                                          <p:attrName>style.visibility</p:attrName>
                                        </p:attrNameLst>
                                      </p:cBhvr>
                                      <p:to>
                                        <p:strVal val="visible"/>
                                      </p:to>
                                    </p:set>
                                    <p:anim calcmode="lin" valueType="num">
                                      <p:cBhvr>
                                        <p:cTn id="36" dur="1000" fill="hold"/>
                                        <p:tgtEl>
                                          <p:spTgt spid="164869"/>
                                        </p:tgtEl>
                                        <p:attrNameLst>
                                          <p:attrName>ppt_x</p:attrName>
                                        </p:attrNameLst>
                                      </p:cBhvr>
                                      <p:tavLst>
                                        <p:tav tm="0">
                                          <p:val>
                                            <p:strVal val="#ppt_x-.2"/>
                                          </p:val>
                                        </p:tav>
                                        <p:tav tm="100000">
                                          <p:val>
                                            <p:strVal val="#ppt_x"/>
                                          </p:val>
                                        </p:tav>
                                      </p:tavLst>
                                    </p:anim>
                                    <p:anim calcmode="lin" valueType="num">
                                      <p:cBhvr>
                                        <p:cTn id="37" dur="1000" fill="hold"/>
                                        <p:tgtEl>
                                          <p:spTgt spid="164869"/>
                                        </p:tgtEl>
                                        <p:attrNameLst>
                                          <p:attrName>ppt_y</p:attrName>
                                        </p:attrNameLst>
                                      </p:cBhvr>
                                      <p:tavLst>
                                        <p:tav tm="0">
                                          <p:val>
                                            <p:strVal val="#ppt_y"/>
                                          </p:val>
                                        </p:tav>
                                        <p:tav tm="100000">
                                          <p:val>
                                            <p:strVal val="#ppt_y"/>
                                          </p:val>
                                        </p:tav>
                                      </p:tavLst>
                                    </p:anim>
                                    <p:animEffect transition="in" filter="wipe(right)" prLst="gradientSize: 0.1">
                                      <p:cBhvr>
                                        <p:cTn id="38" dur="1000"/>
                                        <p:tgtEl>
                                          <p:spTgt spid="164869"/>
                                        </p:tgtEl>
                                      </p:cBhvr>
                                    </p:animEffect>
                                  </p:childTnLst>
                                </p:cTn>
                              </p:par>
                              <p:par>
                                <p:cTn id="39" presetID="29" presetClass="entr" presetSubtype="0" fill="hold" grpId="0" nodeType="withEffect">
                                  <p:stCondLst>
                                    <p:cond delay="0"/>
                                  </p:stCondLst>
                                  <p:childTnLst>
                                    <p:set>
                                      <p:cBhvr>
                                        <p:cTn id="40" dur="1" fill="hold">
                                          <p:stCondLst>
                                            <p:cond delay="0"/>
                                          </p:stCondLst>
                                        </p:cTn>
                                        <p:tgtEl>
                                          <p:spTgt spid="164870"/>
                                        </p:tgtEl>
                                        <p:attrNameLst>
                                          <p:attrName>style.visibility</p:attrName>
                                        </p:attrNameLst>
                                      </p:cBhvr>
                                      <p:to>
                                        <p:strVal val="visible"/>
                                      </p:to>
                                    </p:set>
                                    <p:anim calcmode="lin" valueType="num">
                                      <p:cBhvr>
                                        <p:cTn id="41" dur="1000" fill="hold"/>
                                        <p:tgtEl>
                                          <p:spTgt spid="164870"/>
                                        </p:tgtEl>
                                        <p:attrNameLst>
                                          <p:attrName>ppt_x</p:attrName>
                                        </p:attrNameLst>
                                      </p:cBhvr>
                                      <p:tavLst>
                                        <p:tav tm="0">
                                          <p:val>
                                            <p:strVal val="#ppt_x-.2"/>
                                          </p:val>
                                        </p:tav>
                                        <p:tav tm="100000">
                                          <p:val>
                                            <p:strVal val="#ppt_x"/>
                                          </p:val>
                                        </p:tav>
                                      </p:tavLst>
                                    </p:anim>
                                    <p:anim calcmode="lin" valueType="num">
                                      <p:cBhvr>
                                        <p:cTn id="42" dur="1000" fill="hold"/>
                                        <p:tgtEl>
                                          <p:spTgt spid="164870"/>
                                        </p:tgtEl>
                                        <p:attrNameLst>
                                          <p:attrName>ppt_y</p:attrName>
                                        </p:attrNameLst>
                                      </p:cBhvr>
                                      <p:tavLst>
                                        <p:tav tm="0">
                                          <p:val>
                                            <p:strVal val="#ppt_y"/>
                                          </p:val>
                                        </p:tav>
                                        <p:tav tm="100000">
                                          <p:val>
                                            <p:strVal val="#ppt_y"/>
                                          </p:val>
                                        </p:tav>
                                      </p:tavLst>
                                    </p:anim>
                                    <p:animEffect transition="in" filter="wipe(right)" prLst="gradientSize: 0.1">
                                      <p:cBhvr>
                                        <p:cTn id="43" dur="1000"/>
                                        <p:tgtEl>
                                          <p:spTgt spid="1648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7" grpId="0" animBg="1"/>
      <p:bldP spid="164870" grpId="0"/>
      <p:bldP spid="164871" grpId="0"/>
      <p:bldP spid="164872" grpId="0" animBg="1"/>
      <p:bldP spid="164873"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1" descr="Parchment"/>
          <p:cNvSpPr>
            <a:spLocks noChangeArrowheads="1"/>
          </p:cNvSpPr>
          <p:nvPr/>
        </p:nvSpPr>
        <p:spPr bwMode="auto">
          <a:xfrm>
            <a:off x="1905000" y="2368551"/>
            <a:ext cx="8382000" cy="3540125"/>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anchor="ctr">
            <a:spAutoFit/>
          </a:bodyPr>
          <a:lstStyle>
            <a:lvl1pPr marL="342900" indent="-342900">
              <a:spcBef>
                <a:spcPct val="20000"/>
              </a:spcBef>
              <a:buClr>
                <a:schemeClr val="accent2"/>
              </a:buClr>
              <a:buFont typeface="Wingdings" pitchFamily="2" charset="2"/>
              <a:buChar char="o"/>
              <a:defRPr sz="3000">
                <a:solidFill>
                  <a:schemeClr val="tx1"/>
                </a:solidFill>
                <a:latin typeface="Verdana" pitchFamily="34" charset="0"/>
              </a:defRPr>
            </a:lvl1pPr>
            <a:lvl2pPr marL="742950" indent="-285750">
              <a:spcBef>
                <a:spcPct val="20000"/>
              </a:spcBef>
              <a:buClr>
                <a:schemeClr val="accent2"/>
              </a:buClr>
              <a:buFont typeface="Wingdings" pitchFamily="2" charset="2"/>
              <a:buChar char="n"/>
              <a:defRPr sz="2600">
                <a:solidFill>
                  <a:schemeClr val="tx1"/>
                </a:solidFill>
                <a:latin typeface="Verdana" pitchFamily="34" charset="0"/>
              </a:defRPr>
            </a:lvl2pPr>
            <a:lvl3pPr marL="1143000" indent="-228600">
              <a:spcBef>
                <a:spcPct val="20000"/>
              </a:spcBef>
              <a:buClr>
                <a:schemeClr val="accent2"/>
              </a:buClr>
              <a:buFont typeface="Wingdings" pitchFamily="2" charset="2"/>
              <a:buChar char="o"/>
              <a:defRPr sz="2300">
                <a:solidFill>
                  <a:schemeClr val="tx1"/>
                </a:solidFill>
                <a:latin typeface="Verdana" pitchFamily="34" charset="0"/>
              </a:defRPr>
            </a:lvl3pPr>
            <a:lvl4pPr marL="1600200" indent="-228600">
              <a:spcBef>
                <a:spcPct val="20000"/>
              </a:spcBef>
              <a:buClr>
                <a:schemeClr val="accent2"/>
              </a:buClr>
              <a:buFont typeface="Wingdings" pitchFamily="2" charset="2"/>
              <a:buChar char="n"/>
              <a:defRPr sz="2000">
                <a:solidFill>
                  <a:schemeClr val="tx1"/>
                </a:solidFill>
                <a:latin typeface="Verdana" pitchFamily="34" charset="0"/>
              </a:defRPr>
            </a:lvl4pPr>
            <a:lvl5pPr marL="2057400" indent="-228600">
              <a:spcBef>
                <a:spcPct val="25000"/>
              </a:spcBef>
              <a:buClr>
                <a:schemeClr val="accent2"/>
              </a:buClr>
              <a:buFont typeface="Wingdings" pitchFamily="2" charset="2"/>
              <a:buChar char="§"/>
              <a:defRPr sz="2000">
                <a:solidFill>
                  <a:schemeClr val="tx1"/>
                </a:solidFill>
                <a:latin typeface="Verdana" pitchFamily="34" charset="0"/>
              </a:defRPr>
            </a:lvl5pPr>
            <a:lvl6pPr marL="25146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6pPr>
            <a:lvl7pPr marL="29718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7pPr>
            <a:lvl8pPr marL="34290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8pPr>
            <a:lvl9pPr marL="38862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9pPr>
          </a:lstStyle>
          <a:p>
            <a:pPr algn="just">
              <a:spcBef>
                <a:spcPct val="0"/>
              </a:spcBef>
              <a:buClrTx/>
              <a:buFont typeface="Wingdings" pitchFamily="2" charset="2"/>
              <a:buChar char="§"/>
              <a:defRPr/>
            </a:pPr>
            <a:r>
              <a:rPr lang="en-US" altLang="en-US" sz="2000" b="1" dirty="0" err="1">
                <a:solidFill>
                  <a:srgbClr val="000099"/>
                </a:solidFill>
                <a:latin typeface="Arial" pitchFamily="34" charset="0"/>
                <a:cs typeface="Times New Roman" pitchFamily="18" charset="0"/>
              </a:rPr>
              <a:t>Mục</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đích</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xuất</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khẩu</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tư</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bản</a:t>
            </a:r>
            <a:r>
              <a:rPr lang="en-US" altLang="en-US" sz="2000" b="1"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nhằm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quyền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Vì</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vây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đầu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chỗ</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này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thiếu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lương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thấp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liệu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rẻ</a:t>
            </a:r>
            <a:r>
              <a:rPr lang="en-US" altLang="en-US" sz="2000" dirty="0">
                <a:solidFill>
                  <a:srgbClr val="000099"/>
                </a:solidFill>
                <a:latin typeface="Arial" pitchFamily="34" charset="0"/>
                <a:cs typeface="Times New Roman" pitchFamily="18" charset="0"/>
              </a:rPr>
              <a:t>...</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có</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thể</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nhân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hoặc</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tiến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hành</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đem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lại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một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món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kếch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xù</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trong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việc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khai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trả</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công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sức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rẽ</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còn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tạo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sở</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khách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quan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tập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đoàn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phân</a:t>
            </a:r>
            <a:r>
              <a:rPr lang="en-US" altLang="en-US" sz="2000" dirty="0">
                <a:solidFill>
                  <a:srgbClr val="000099"/>
                </a:solidFill>
                <a:latin typeface="Arial" pitchFamily="34" charset="0"/>
                <a:cs typeface="Times New Roman" pitchFamily="18" charset="0"/>
              </a:rPr>
              <a:t> chia </a:t>
            </a:r>
            <a:r>
              <a:rPr lang="en-US" altLang="en-US" sz="2000" dirty="0" err="1">
                <a:solidFill>
                  <a:srgbClr val="000099"/>
                </a:solidFill>
                <a:latin typeface="Arial" pitchFamily="34" charset="0"/>
                <a:cs typeface="Times New Roman" pitchFamily="18" charset="0"/>
              </a:rPr>
              <a:t>thị</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giớ</a:t>
            </a:r>
            <a:r>
              <a:rPr lang="en-US" altLang="en-US" sz="2400" dirty="0" err="1">
                <a:solidFill>
                  <a:srgbClr val="000099"/>
                </a:solidFill>
                <a:latin typeface="Arial" pitchFamily="34" charset="0"/>
                <a:cs typeface="Times New Roman" pitchFamily="18" charset="0"/>
              </a:rPr>
              <a:t>i</a:t>
            </a:r>
            <a:r>
              <a:rPr lang="en-US" altLang="en-US" sz="2400" dirty="0">
                <a:solidFill>
                  <a:srgbClr val="000099"/>
                </a:solidFill>
                <a:latin typeface="Arial" pitchFamily="34" charset="0"/>
                <a:cs typeface="Times New Roman" pitchFamily="18" charset="0"/>
              </a:rPr>
              <a:t>.</a:t>
            </a:r>
          </a:p>
        </p:txBody>
      </p:sp>
      <p:pic>
        <p:nvPicPr>
          <p:cNvPr id="169987" name="Picture 3" descr="Kết quả hình ảnh cho xuất khẩu tư bản của chủ nghĩa tư bản độc quy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71800" y="228600"/>
            <a:ext cx="6324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988"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20750664"/>
      </p:ext>
    </p:extLst>
  </p:cSld>
  <p:clrMapOvr>
    <a:masterClrMapping/>
  </p:clrMapOvr>
  <p:transition>
    <p:wedge/>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WordArt 3"/>
          <p:cNvSpPr>
            <a:spLocks noChangeArrowheads="1" noChangeShapeType="1" noTextEdit="1"/>
          </p:cNvSpPr>
          <p:nvPr/>
        </p:nvSpPr>
        <p:spPr bwMode="auto">
          <a:xfrm>
            <a:off x="2013488" y="266700"/>
            <a:ext cx="8153400" cy="381000"/>
          </a:xfrm>
          <a:prstGeom prst="rect">
            <a:avLst/>
          </a:prstGeom>
        </p:spPr>
        <p:txBody>
          <a:bodyPr wrap="none" fromWordArt="1">
            <a:prstTxWarp prst="textPlain">
              <a:avLst>
                <a:gd name="adj" fmla="val 50000"/>
              </a:avLst>
            </a:prstTxWarp>
          </a:bodyPr>
          <a:lstStyle/>
          <a:p>
            <a:pPr marL="571500" indent="-571500">
              <a:buFont typeface="Wingdings" panose="05000000000000000000" pitchFamily="2" charset="2"/>
              <a:buChar char="Ø"/>
              <a:defRPr/>
            </a:pPr>
            <a:r>
              <a:rPr lang="vi-VN" sz="3600" b="1" kern="10" dirty="0" smtClean="0">
                <a:ln w="9525">
                  <a:solidFill>
                    <a:srgbClr val="000000"/>
                  </a:solidFill>
                  <a:round/>
                  <a:headEnd/>
                  <a:tailEnd/>
                </a:ln>
                <a:solidFill>
                  <a:srgbClr val="800000"/>
                </a:solidFill>
                <a:latin typeface="Arial"/>
                <a:cs typeface="Arial"/>
              </a:rPr>
              <a:t>Sự </a:t>
            </a:r>
            <a:r>
              <a:rPr lang="vi-VN" sz="3600" b="1" kern="10" dirty="0">
                <a:ln w="9525">
                  <a:solidFill>
                    <a:srgbClr val="000000"/>
                  </a:solidFill>
                  <a:round/>
                  <a:headEnd/>
                  <a:tailEnd/>
                </a:ln>
                <a:solidFill>
                  <a:srgbClr val="800000"/>
                </a:solidFill>
                <a:latin typeface="Arial"/>
                <a:cs typeface="Arial"/>
              </a:rPr>
              <a:t>phân chia thị trường thế giới giữa các tổ chức độc quyền</a:t>
            </a:r>
            <a:endParaRPr lang="en-US" sz="3600" b="1" kern="10" dirty="0">
              <a:ln w="9525">
                <a:solidFill>
                  <a:srgbClr val="000000"/>
                </a:solidFill>
                <a:round/>
                <a:headEnd/>
                <a:tailEnd/>
              </a:ln>
              <a:solidFill>
                <a:srgbClr val="800000"/>
              </a:solidFill>
              <a:latin typeface="Arial"/>
              <a:cs typeface="Arial"/>
            </a:endParaRPr>
          </a:p>
        </p:txBody>
      </p:sp>
      <p:sp>
        <p:nvSpPr>
          <p:cNvPr id="166916" name="Text Box 4"/>
          <p:cNvSpPr txBox="1">
            <a:spLocks noChangeArrowheads="1"/>
          </p:cNvSpPr>
          <p:nvPr/>
        </p:nvSpPr>
        <p:spPr bwMode="auto">
          <a:xfrm>
            <a:off x="7848600" y="2438400"/>
            <a:ext cx="2286000" cy="641350"/>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Trong giai đoạn CNTB độc quyền</a:t>
            </a:r>
            <a:endParaRPr lang="en-US" altLang="en-US" sz="1800"/>
          </a:p>
        </p:txBody>
      </p:sp>
      <p:sp>
        <p:nvSpPr>
          <p:cNvPr id="166917" name="Line 5"/>
          <p:cNvSpPr>
            <a:spLocks noChangeShapeType="1"/>
          </p:cNvSpPr>
          <p:nvPr/>
        </p:nvSpPr>
        <p:spPr bwMode="auto">
          <a:xfrm>
            <a:off x="6477000" y="2819400"/>
            <a:ext cx="1295400" cy="0"/>
          </a:xfrm>
          <a:prstGeom prst="line">
            <a:avLst/>
          </a:prstGeom>
          <a:noFill/>
          <a:ln w="28575">
            <a:solidFill>
              <a:srgbClr val="3399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8" name="Line 6"/>
          <p:cNvSpPr>
            <a:spLocks noChangeShapeType="1"/>
          </p:cNvSpPr>
          <p:nvPr/>
        </p:nvSpPr>
        <p:spPr bwMode="auto">
          <a:xfrm flipH="1">
            <a:off x="7391400" y="3200400"/>
            <a:ext cx="1066800" cy="685800"/>
          </a:xfrm>
          <a:prstGeom prst="line">
            <a:avLst/>
          </a:prstGeom>
          <a:noFill/>
          <a:ln w="28575">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9" name="Text Box 7"/>
          <p:cNvSpPr txBox="1">
            <a:spLocks noChangeArrowheads="1"/>
          </p:cNvSpPr>
          <p:nvPr/>
        </p:nvSpPr>
        <p:spPr bwMode="auto">
          <a:xfrm>
            <a:off x="5638800" y="3897313"/>
            <a:ext cx="3200400" cy="641350"/>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Thị trường ngoài nước có ý nghĩa đặc biệt</a:t>
            </a:r>
            <a:endParaRPr lang="en-US" altLang="en-US" sz="1800" b="1"/>
          </a:p>
        </p:txBody>
      </p:sp>
      <p:sp>
        <p:nvSpPr>
          <p:cNvPr id="166920" name="Text Box 8"/>
          <p:cNvSpPr txBox="1">
            <a:spLocks noChangeArrowheads="1"/>
          </p:cNvSpPr>
          <p:nvPr/>
        </p:nvSpPr>
        <p:spPr bwMode="auto">
          <a:xfrm>
            <a:off x="7165975" y="5532439"/>
            <a:ext cx="2667000" cy="915987"/>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Mặt khác: cần có thị trường ổn định để kiếm lợi nhuận siêu ngạch</a:t>
            </a:r>
            <a:endParaRPr lang="en-US" altLang="en-US" sz="1800"/>
          </a:p>
        </p:txBody>
      </p:sp>
      <p:sp>
        <p:nvSpPr>
          <p:cNvPr id="166921" name="Line 9"/>
          <p:cNvSpPr>
            <a:spLocks noChangeShapeType="1"/>
          </p:cNvSpPr>
          <p:nvPr/>
        </p:nvSpPr>
        <p:spPr bwMode="auto">
          <a:xfrm>
            <a:off x="7318375" y="4800600"/>
            <a:ext cx="1676400" cy="6858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22" name="Line 10"/>
          <p:cNvSpPr>
            <a:spLocks noChangeShapeType="1"/>
          </p:cNvSpPr>
          <p:nvPr/>
        </p:nvSpPr>
        <p:spPr bwMode="auto">
          <a:xfrm flipH="1">
            <a:off x="5489575" y="4800600"/>
            <a:ext cx="1676400" cy="6096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6923" name="Picture 11" descr="naft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505201"/>
            <a:ext cx="2286000"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166924" name="Text Box 12"/>
          <p:cNvSpPr txBox="1">
            <a:spLocks noChangeArrowheads="1"/>
          </p:cNvSpPr>
          <p:nvPr/>
        </p:nvSpPr>
        <p:spPr bwMode="auto">
          <a:xfrm>
            <a:off x="3462338" y="2073276"/>
            <a:ext cx="2971800" cy="1465263"/>
          </a:xfrm>
          <a:prstGeom prst="rect">
            <a:avLst/>
          </a:prstGeom>
          <a:solidFill>
            <a:srgbClr val="99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GB" altLang="en-US" sz="1800"/>
              <a:t>Lịch sử phát triển của CNTB đã chứng tỏ thị trường trong nước luôn gắn với thị trường ngoài nước</a:t>
            </a:r>
            <a:endParaRPr lang="en-US" altLang="en-US" sz="1800"/>
          </a:p>
        </p:txBody>
      </p:sp>
      <p:sp>
        <p:nvSpPr>
          <p:cNvPr id="166925" name="Text Box 13"/>
          <p:cNvSpPr txBox="1">
            <a:spLocks noChangeArrowheads="1"/>
          </p:cNvSpPr>
          <p:nvPr/>
        </p:nvSpPr>
        <p:spPr bwMode="auto">
          <a:xfrm>
            <a:off x="3810000" y="5421314"/>
            <a:ext cx="2743200" cy="1190625"/>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Một mặt: Cần chi phí đầu vào thấp, và mở rộng thị trường tiêu thụ sản phẩm </a:t>
            </a:r>
            <a:endParaRPr lang="en-US" altLang="en-US" sz="1800"/>
          </a:p>
        </p:txBody>
      </p:sp>
      <p:sp>
        <p:nvSpPr>
          <p:cNvPr id="15" name="Rectangle 14"/>
          <p:cNvSpPr>
            <a:spLocks noChangeArrowheads="1"/>
          </p:cNvSpPr>
          <p:nvPr/>
        </p:nvSpPr>
        <p:spPr bwMode="auto">
          <a:xfrm>
            <a:off x="1981200" y="762000"/>
            <a:ext cx="81534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400">
                <a:latin typeface="Times New Roman" panose="02020603050405020304" pitchFamily="18" charset="0"/>
                <a:cs typeface="Times New Roman" panose="02020603050405020304" pitchFamily="18" charset="0"/>
              </a:rPr>
              <a:t>Thực chất sự phân chia thế giới về mặt kinh tế là phân chia thị trường tiêu thụ hàng hoá, nguồn nguyên liệu và đầu tư giữa các nhà tư bản</a:t>
            </a:r>
          </a:p>
        </p:txBody>
      </p:sp>
      <p:pic>
        <p:nvPicPr>
          <p:cNvPr id="171022"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588455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nodeType="afterEffect">
                                  <p:stCondLst>
                                    <p:cond delay="0"/>
                                  </p:stCondLst>
                                  <p:childTnLst>
                                    <p:set>
                                      <p:cBhvr>
                                        <p:cTn id="6" dur="1" fill="hold">
                                          <p:stCondLst>
                                            <p:cond delay="0"/>
                                          </p:stCondLst>
                                        </p:cTn>
                                        <p:tgtEl>
                                          <p:spTgt spid="166915"/>
                                        </p:tgtEl>
                                        <p:attrNameLst>
                                          <p:attrName>style.visibility</p:attrName>
                                        </p:attrNameLst>
                                      </p:cBhvr>
                                      <p:to>
                                        <p:strVal val="visible"/>
                                      </p:to>
                                    </p:set>
                                    <p:anim calcmode="lin" valueType="num">
                                      <p:cBhvr>
                                        <p:cTn id="7" dur="1000" fill="hold"/>
                                        <p:tgtEl>
                                          <p:spTgt spid="166915"/>
                                        </p:tgtEl>
                                        <p:attrNameLst>
                                          <p:attrName>ppt_w</p:attrName>
                                        </p:attrNameLst>
                                      </p:cBhvr>
                                      <p:tavLst>
                                        <p:tav tm="0">
                                          <p:val>
                                            <p:fltVal val="0"/>
                                          </p:val>
                                        </p:tav>
                                        <p:tav tm="100000">
                                          <p:val>
                                            <p:strVal val="#ppt_w"/>
                                          </p:val>
                                        </p:tav>
                                      </p:tavLst>
                                    </p:anim>
                                    <p:anim calcmode="lin" valueType="num">
                                      <p:cBhvr>
                                        <p:cTn id="8" dur="1000" fill="hold"/>
                                        <p:tgtEl>
                                          <p:spTgt spid="166915"/>
                                        </p:tgtEl>
                                        <p:attrNameLst>
                                          <p:attrName>ppt_h</p:attrName>
                                        </p:attrNameLst>
                                      </p:cBhvr>
                                      <p:tavLst>
                                        <p:tav tm="0">
                                          <p:val>
                                            <p:fltVal val="0"/>
                                          </p:val>
                                        </p:tav>
                                        <p:tav tm="100000">
                                          <p:val>
                                            <p:strVal val="#ppt_h"/>
                                          </p:val>
                                        </p:tav>
                                      </p:tavLst>
                                    </p:anim>
                                    <p:animEffect transition="in" filter="fade">
                                      <p:cBhvr>
                                        <p:cTn id="9" dur="1000"/>
                                        <p:tgtEl>
                                          <p:spTgt spid="16691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6924"/>
                                        </p:tgtEl>
                                        <p:attrNameLst>
                                          <p:attrName>style.visibility</p:attrName>
                                        </p:attrNameLst>
                                      </p:cBhvr>
                                      <p:to>
                                        <p:strVal val="visible"/>
                                      </p:to>
                                    </p:set>
                                    <p:anim calcmode="lin" valueType="num">
                                      <p:cBhvr>
                                        <p:cTn id="14" dur="1000" fill="hold"/>
                                        <p:tgtEl>
                                          <p:spTgt spid="166924"/>
                                        </p:tgtEl>
                                        <p:attrNameLst>
                                          <p:attrName>ppt_x</p:attrName>
                                        </p:attrNameLst>
                                      </p:cBhvr>
                                      <p:tavLst>
                                        <p:tav tm="0">
                                          <p:val>
                                            <p:strVal val="#ppt_x-.2"/>
                                          </p:val>
                                        </p:tav>
                                        <p:tav tm="100000">
                                          <p:val>
                                            <p:strVal val="#ppt_x"/>
                                          </p:val>
                                        </p:tav>
                                      </p:tavLst>
                                    </p:anim>
                                    <p:anim calcmode="lin" valueType="num">
                                      <p:cBhvr>
                                        <p:cTn id="15" dur="1000" fill="hold"/>
                                        <p:tgtEl>
                                          <p:spTgt spid="166924"/>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6924"/>
                                        </p:tgtEl>
                                      </p:cBhvr>
                                    </p:animEffect>
                                  </p:childTnLst>
                                </p:cTn>
                              </p:par>
                            </p:childTnLst>
                          </p:cTn>
                        </p:par>
                        <p:par>
                          <p:cTn id="17" fill="hold" nodeType="afterGroup">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66917"/>
                                        </p:tgtEl>
                                        <p:attrNameLst>
                                          <p:attrName>style.visibility</p:attrName>
                                        </p:attrNameLst>
                                      </p:cBhvr>
                                      <p:to>
                                        <p:strVal val="visible"/>
                                      </p:to>
                                    </p:set>
                                    <p:anim calcmode="lin" valueType="num">
                                      <p:cBhvr>
                                        <p:cTn id="20" dur="1000" fill="hold"/>
                                        <p:tgtEl>
                                          <p:spTgt spid="166917"/>
                                        </p:tgtEl>
                                        <p:attrNameLst>
                                          <p:attrName>ppt_x</p:attrName>
                                        </p:attrNameLst>
                                      </p:cBhvr>
                                      <p:tavLst>
                                        <p:tav tm="0">
                                          <p:val>
                                            <p:strVal val="#ppt_x-.2"/>
                                          </p:val>
                                        </p:tav>
                                        <p:tav tm="100000">
                                          <p:val>
                                            <p:strVal val="#ppt_x"/>
                                          </p:val>
                                        </p:tav>
                                      </p:tavLst>
                                    </p:anim>
                                    <p:anim calcmode="lin" valueType="num">
                                      <p:cBhvr>
                                        <p:cTn id="21" dur="1000" fill="hold"/>
                                        <p:tgtEl>
                                          <p:spTgt spid="166917"/>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66917"/>
                                        </p:tgtEl>
                                      </p:cBhvr>
                                    </p:animEffect>
                                  </p:childTnLst>
                                </p:cTn>
                              </p:par>
                            </p:childTnLst>
                          </p:cTn>
                        </p:par>
                        <p:par>
                          <p:cTn id="23" fill="hold" nodeType="afterGroup">
                            <p:stCondLst>
                              <p:cond delay="2000"/>
                            </p:stCondLst>
                            <p:childTnLst>
                              <p:par>
                                <p:cTn id="24" presetID="29" presetClass="entr" presetSubtype="0" fill="hold" grpId="0" nodeType="afterEffect">
                                  <p:stCondLst>
                                    <p:cond delay="0"/>
                                  </p:stCondLst>
                                  <p:childTnLst>
                                    <p:set>
                                      <p:cBhvr>
                                        <p:cTn id="25" dur="1" fill="hold">
                                          <p:stCondLst>
                                            <p:cond delay="0"/>
                                          </p:stCondLst>
                                        </p:cTn>
                                        <p:tgtEl>
                                          <p:spTgt spid="166916"/>
                                        </p:tgtEl>
                                        <p:attrNameLst>
                                          <p:attrName>style.visibility</p:attrName>
                                        </p:attrNameLst>
                                      </p:cBhvr>
                                      <p:to>
                                        <p:strVal val="visible"/>
                                      </p:to>
                                    </p:set>
                                    <p:anim calcmode="lin" valueType="num">
                                      <p:cBhvr>
                                        <p:cTn id="26" dur="1000" fill="hold"/>
                                        <p:tgtEl>
                                          <p:spTgt spid="166916"/>
                                        </p:tgtEl>
                                        <p:attrNameLst>
                                          <p:attrName>ppt_x</p:attrName>
                                        </p:attrNameLst>
                                      </p:cBhvr>
                                      <p:tavLst>
                                        <p:tav tm="0">
                                          <p:val>
                                            <p:strVal val="#ppt_x-.2"/>
                                          </p:val>
                                        </p:tav>
                                        <p:tav tm="100000">
                                          <p:val>
                                            <p:strVal val="#ppt_x"/>
                                          </p:val>
                                        </p:tav>
                                      </p:tavLst>
                                    </p:anim>
                                    <p:anim calcmode="lin" valueType="num">
                                      <p:cBhvr>
                                        <p:cTn id="27" dur="1000" fill="hold"/>
                                        <p:tgtEl>
                                          <p:spTgt spid="166916"/>
                                        </p:tgtEl>
                                        <p:attrNameLst>
                                          <p:attrName>ppt_y</p:attrName>
                                        </p:attrNameLst>
                                      </p:cBhvr>
                                      <p:tavLst>
                                        <p:tav tm="0">
                                          <p:val>
                                            <p:strVal val="#ppt_y"/>
                                          </p:val>
                                        </p:tav>
                                        <p:tav tm="100000">
                                          <p:val>
                                            <p:strVal val="#ppt_y"/>
                                          </p:val>
                                        </p:tav>
                                      </p:tavLst>
                                    </p:anim>
                                    <p:animEffect transition="in" filter="wipe(right)" prLst="gradientSize: 0.1">
                                      <p:cBhvr>
                                        <p:cTn id="28" dur="1000"/>
                                        <p:tgtEl>
                                          <p:spTgt spid="1669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7" presetClass="entr" presetSubtype="0" fill="hold" grpId="0" nodeType="clickEffect">
                                  <p:stCondLst>
                                    <p:cond delay="0"/>
                                  </p:stCondLst>
                                  <p:childTnLst>
                                    <p:set>
                                      <p:cBhvr>
                                        <p:cTn id="32" dur="1" fill="hold">
                                          <p:stCondLst>
                                            <p:cond delay="0"/>
                                          </p:stCondLst>
                                        </p:cTn>
                                        <p:tgtEl>
                                          <p:spTgt spid="166918"/>
                                        </p:tgtEl>
                                        <p:attrNameLst>
                                          <p:attrName>style.visibility</p:attrName>
                                        </p:attrNameLst>
                                      </p:cBhvr>
                                      <p:to>
                                        <p:strVal val="visible"/>
                                      </p:to>
                                    </p:set>
                                    <p:animEffect transition="in" filter="fade">
                                      <p:cBhvr>
                                        <p:cTn id="33" dur="1000"/>
                                        <p:tgtEl>
                                          <p:spTgt spid="166918"/>
                                        </p:tgtEl>
                                      </p:cBhvr>
                                    </p:animEffect>
                                    <p:anim calcmode="lin" valueType="num">
                                      <p:cBhvr>
                                        <p:cTn id="34" dur="1000" fill="hold"/>
                                        <p:tgtEl>
                                          <p:spTgt spid="166918"/>
                                        </p:tgtEl>
                                        <p:attrNameLst>
                                          <p:attrName>ppt_x</p:attrName>
                                        </p:attrNameLst>
                                      </p:cBhvr>
                                      <p:tavLst>
                                        <p:tav tm="0">
                                          <p:val>
                                            <p:strVal val="#ppt_x"/>
                                          </p:val>
                                        </p:tav>
                                        <p:tav tm="100000">
                                          <p:val>
                                            <p:strVal val="#ppt_x"/>
                                          </p:val>
                                        </p:tav>
                                      </p:tavLst>
                                    </p:anim>
                                    <p:anim calcmode="lin" valueType="num">
                                      <p:cBhvr>
                                        <p:cTn id="35" dur="1000" fill="hold"/>
                                        <p:tgtEl>
                                          <p:spTgt spid="166918"/>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1000"/>
                            </p:stCondLst>
                            <p:childTnLst>
                              <p:par>
                                <p:cTn id="37" presetID="50" presetClass="entr" presetSubtype="0" decel="100000" fill="hold" grpId="0" nodeType="afterEffect">
                                  <p:stCondLst>
                                    <p:cond delay="0"/>
                                  </p:stCondLst>
                                  <p:childTnLst>
                                    <p:set>
                                      <p:cBhvr>
                                        <p:cTn id="38" dur="1" fill="hold">
                                          <p:stCondLst>
                                            <p:cond delay="0"/>
                                          </p:stCondLst>
                                        </p:cTn>
                                        <p:tgtEl>
                                          <p:spTgt spid="166919"/>
                                        </p:tgtEl>
                                        <p:attrNameLst>
                                          <p:attrName>style.visibility</p:attrName>
                                        </p:attrNameLst>
                                      </p:cBhvr>
                                      <p:to>
                                        <p:strVal val="visible"/>
                                      </p:to>
                                    </p:set>
                                    <p:anim calcmode="lin" valueType="num">
                                      <p:cBhvr>
                                        <p:cTn id="39" dur="1000" fill="hold"/>
                                        <p:tgtEl>
                                          <p:spTgt spid="166919"/>
                                        </p:tgtEl>
                                        <p:attrNameLst>
                                          <p:attrName>ppt_w</p:attrName>
                                        </p:attrNameLst>
                                      </p:cBhvr>
                                      <p:tavLst>
                                        <p:tav tm="0">
                                          <p:val>
                                            <p:strVal val="#ppt_w+.3"/>
                                          </p:val>
                                        </p:tav>
                                        <p:tav tm="100000">
                                          <p:val>
                                            <p:strVal val="#ppt_w"/>
                                          </p:val>
                                        </p:tav>
                                      </p:tavLst>
                                    </p:anim>
                                    <p:anim calcmode="lin" valueType="num">
                                      <p:cBhvr>
                                        <p:cTn id="40" dur="1000" fill="hold"/>
                                        <p:tgtEl>
                                          <p:spTgt spid="166919"/>
                                        </p:tgtEl>
                                        <p:attrNameLst>
                                          <p:attrName>ppt_h</p:attrName>
                                        </p:attrNameLst>
                                      </p:cBhvr>
                                      <p:tavLst>
                                        <p:tav tm="0">
                                          <p:val>
                                            <p:strVal val="#ppt_h"/>
                                          </p:val>
                                        </p:tav>
                                        <p:tav tm="100000">
                                          <p:val>
                                            <p:strVal val="#ppt_h"/>
                                          </p:val>
                                        </p:tav>
                                      </p:tavLst>
                                    </p:anim>
                                    <p:animEffect transition="in" filter="fade">
                                      <p:cBhvr>
                                        <p:cTn id="41" dur="1000"/>
                                        <p:tgtEl>
                                          <p:spTgt spid="166919"/>
                                        </p:tgtEl>
                                      </p:cBhvr>
                                    </p:animEffect>
                                  </p:childTnLst>
                                </p:cTn>
                              </p:par>
                              <p:par>
                                <p:cTn id="42" presetID="53" presetClass="entr" presetSubtype="0" fill="hold" nodeType="withEffect">
                                  <p:stCondLst>
                                    <p:cond delay="0"/>
                                  </p:stCondLst>
                                  <p:childTnLst>
                                    <p:set>
                                      <p:cBhvr>
                                        <p:cTn id="43" dur="1" fill="hold">
                                          <p:stCondLst>
                                            <p:cond delay="0"/>
                                          </p:stCondLst>
                                        </p:cTn>
                                        <p:tgtEl>
                                          <p:spTgt spid="166923"/>
                                        </p:tgtEl>
                                        <p:attrNameLst>
                                          <p:attrName>style.visibility</p:attrName>
                                        </p:attrNameLst>
                                      </p:cBhvr>
                                      <p:to>
                                        <p:strVal val="visible"/>
                                      </p:to>
                                    </p:set>
                                    <p:anim calcmode="lin" valueType="num">
                                      <p:cBhvr>
                                        <p:cTn id="44" dur="1000" fill="hold"/>
                                        <p:tgtEl>
                                          <p:spTgt spid="166923"/>
                                        </p:tgtEl>
                                        <p:attrNameLst>
                                          <p:attrName>ppt_w</p:attrName>
                                        </p:attrNameLst>
                                      </p:cBhvr>
                                      <p:tavLst>
                                        <p:tav tm="0">
                                          <p:val>
                                            <p:fltVal val="0"/>
                                          </p:val>
                                        </p:tav>
                                        <p:tav tm="100000">
                                          <p:val>
                                            <p:strVal val="#ppt_w"/>
                                          </p:val>
                                        </p:tav>
                                      </p:tavLst>
                                    </p:anim>
                                    <p:anim calcmode="lin" valueType="num">
                                      <p:cBhvr>
                                        <p:cTn id="45" dur="1000" fill="hold"/>
                                        <p:tgtEl>
                                          <p:spTgt spid="166923"/>
                                        </p:tgtEl>
                                        <p:attrNameLst>
                                          <p:attrName>ppt_h</p:attrName>
                                        </p:attrNameLst>
                                      </p:cBhvr>
                                      <p:tavLst>
                                        <p:tav tm="0">
                                          <p:val>
                                            <p:fltVal val="0"/>
                                          </p:val>
                                        </p:tav>
                                        <p:tav tm="100000">
                                          <p:val>
                                            <p:strVal val="#ppt_h"/>
                                          </p:val>
                                        </p:tav>
                                      </p:tavLst>
                                    </p:anim>
                                    <p:animEffect transition="in" filter="fade">
                                      <p:cBhvr>
                                        <p:cTn id="46" dur="1000"/>
                                        <p:tgtEl>
                                          <p:spTgt spid="166923"/>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47" presetClass="entr" presetSubtype="0" fill="hold" grpId="0" nodeType="clickEffect">
                                  <p:stCondLst>
                                    <p:cond delay="0"/>
                                  </p:stCondLst>
                                  <p:childTnLst>
                                    <p:set>
                                      <p:cBhvr>
                                        <p:cTn id="50" dur="1" fill="hold">
                                          <p:stCondLst>
                                            <p:cond delay="0"/>
                                          </p:stCondLst>
                                        </p:cTn>
                                        <p:tgtEl>
                                          <p:spTgt spid="166922"/>
                                        </p:tgtEl>
                                        <p:attrNameLst>
                                          <p:attrName>style.visibility</p:attrName>
                                        </p:attrNameLst>
                                      </p:cBhvr>
                                      <p:to>
                                        <p:strVal val="visible"/>
                                      </p:to>
                                    </p:set>
                                    <p:animEffect transition="in" filter="fade">
                                      <p:cBhvr>
                                        <p:cTn id="51" dur="1000"/>
                                        <p:tgtEl>
                                          <p:spTgt spid="166922"/>
                                        </p:tgtEl>
                                      </p:cBhvr>
                                    </p:animEffect>
                                    <p:anim calcmode="lin" valueType="num">
                                      <p:cBhvr>
                                        <p:cTn id="52" dur="1000" fill="hold"/>
                                        <p:tgtEl>
                                          <p:spTgt spid="166922"/>
                                        </p:tgtEl>
                                        <p:attrNameLst>
                                          <p:attrName>ppt_x</p:attrName>
                                        </p:attrNameLst>
                                      </p:cBhvr>
                                      <p:tavLst>
                                        <p:tav tm="0">
                                          <p:val>
                                            <p:strVal val="#ppt_x"/>
                                          </p:val>
                                        </p:tav>
                                        <p:tav tm="100000">
                                          <p:val>
                                            <p:strVal val="#ppt_x"/>
                                          </p:val>
                                        </p:tav>
                                      </p:tavLst>
                                    </p:anim>
                                    <p:anim calcmode="lin" valueType="num">
                                      <p:cBhvr>
                                        <p:cTn id="53" dur="1000" fill="hold"/>
                                        <p:tgtEl>
                                          <p:spTgt spid="166922"/>
                                        </p:tgtEl>
                                        <p:attrNameLst>
                                          <p:attrName>ppt_y</p:attrName>
                                        </p:attrNameLst>
                                      </p:cBhvr>
                                      <p:tavLst>
                                        <p:tav tm="0">
                                          <p:val>
                                            <p:strVal val="#ppt_y-.1"/>
                                          </p:val>
                                        </p:tav>
                                        <p:tav tm="100000">
                                          <p:val>
                                            <p:strVal val="#ppt_y"/>
                                          </p:val>
                                        </p:tav>
                                      </p:tavLst>
                                    </p:anim>
                                  </p:childTnLst>
                                </p:cTn>
                              </p:par>
                            </p:childTnLst>
                          </p:cTn>
                        </p:par>
                        <p:par>
                          <p:cTn id="54" fill="hold" nodeType="afterGroup">
                            <p:stCondLst>
                              <p:cond delay="1000"/>
                            </p:stCondLst>
                            <p:childTnLst>
                              <p:par>
                                <p:cTn id="55" presetID="50" presetClass="entr" presetSubtype="0" decel="100000" fill="hold" grpId="0" nodeType="afterEffect">
                                  <p:stCondLst>
                                    <p:cond delay="0"/>
                                  </p:stCondLst>
                                  <p:childTnLst>
                                    <p:set>
                                      <p:cBhvr>
                                        <p:cTn id="56" dur="1" fill="hold">
                                          <p:stCondLst>
                                            <p:cond delay="0"/>
                                          </p:stCondLst>
                                        </p:cTn>
                                        <p:tgtEl>
                                          <p:spTgt spid="166925"/>
                                        </p:tgtEl>
                                        <p:attrNameLst>
                                          <p:attrName>style.visibility</p:attrName>
                                        </p:attrNameLst>
                                      </p:cBhvr>
                                      <p:to>
                                        <p:strVal val="visible"/>
                                      </p:to>
                                    </p:set>
                                    <p:anim calcmode="lin" valueType="num">
                                      <p:cBhvr>
                                        <p:cTn id="57" dur="1000" fill="hold"/>
                                        <p:tgtEl>
                                          <p:spTgt spid="166925"/>
                                        </p:tgtEl>
                                        <p:attrNameLst>
                                          <p:attrName>ppt_w</p:attrName>
                                        </p:attrNameLst>
                                      </p:cBhvr>
                                      <p:tavLst>
                                        <p:tav tm="0">
                                          <p:val>
                                            <p:strVal val="#ppt_w+.3"/>
                                          </p:val>
                                        </p:tav>
                                        <p:tav tm="100000">
                                          <p:val>
                                            <p:strVal val="#ppt_w"/>
                                          </p:val>
                                        </p:tav>
                                      </p:tavLst>
                                    </p:anim>
                                    <p:anim calcmode="lin" valueType="num">
                                      <p:cBhvr>
                                        <p:cTn id="58" dur="1000" fill="hold"/>
                                        <p:tgtEl>
                                          <p:spTgt spid="166925"/>
                                        </p:tgtEl>
                                        <p:attrNameLst>
                                          <p:attrName>ppt_h</p:attrName>
                                        </p:attrNameLst>
                                      </p:cBhvr>
                                      <p:tavLst>
                                        <p:tav tm="0">
                                          <p:val>
                                            <p:strVal val="#ppt_h"/>
                                          </p:val>
                                        </p:tav>
                                        <p:tav tm="100000">
                                          <p:val>
                                            <p:strVal val="#ppt_h"/>
                                          </p:val>
                                        </p:tav>
                                      </p:tavLst>
                                    </p:anim>
                                    <p:animEffect transition="in" filter="fade">
                                      <p:cBhvr>
                                        <p:cTn id="59" dur="1000"/>
                                        <p:tgtEl>
                                          <p:spTgt spid="16692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9" presetClass="entr" presetSubtype="0" fill="hold" grpId="0" nodeType="clickEffect">
                                  <p:stCondLst>
                                    <p:cond delay="0"/>
                                  </p:stCondLst>
                                  <p:childTnLst>
                                    <p:set>
                                      <p:cBhvr>
                                        <p:cTn id="63" dur="1" fill="hold">
                                          <p:stCondLst>
                                            <p:cond delay="0"/>
                                          </p:stCondLst>
                                        </p:cTn>
                                        <p:tgtEl>
                                          <p:spTgt spid="166921"/>
                                        </p:tgtEl>
                                        <p:attrNameLst>
                                          <p:attrName>style.visibility</p:attrName>
                                        </p:attrNameLst>
                                      </p:cBhvr>
                                      <p:to>
                                        <p:strVal val="visible"/>
                                      </p:to>
                                    </p:set>
                                    <p:anim calcmode="lin" valueType="num">
                                      <p:cBhvr>
                                        <p:cTn id="64" dur="1000" fill="hold"/>
                                        <p:tgtEl>
                                          <p:spTgt spid="166921"/>
                                        </p:tgtEl>
                                        <p:attrNameLst>
                                          <p:attrName>ppt_x</p:attrName>
                                        </p:attrNameLst>
                                      </p:cBhvr>
                                      <p:tavLst>
                                        <p:tav tm="0">
                                          <p:val>
                                            <p:strVal val="#ppt_x-.2"/>
                                          </p:val>
                                        </p:tav>
                                        <p:tav tm="100000">
                                          <p:val>
                                            <p:strVal val="#ppt_x"/>
                                          </p:val>
                                        </p:tav>
                                      </p:tavLst>
                                    </p:anim>
                                    <p:anim calcmode="lin" valueType="num">
                                      <p:cBhvr>
                                        <p:cTn id="65" dur="1000" fill="hold"/>
                                        <p:tgtEl>
                                          <p:spTgt spid="166921"/>
                                        </p:tgtEl>
                                        <p:attrNameLst>
                                          <p:attrName>ppt_y</p:attrName>
                                        </p:attrNameLst>
                                      </p:cBhvr>
                                      <p:tavLst>
                                        <p:tav tm="0">
                                          <p:val>
                                            <p:strVal val="#ppt_y"/>
                                          </p:val>
                                        </p:tav>
                                        <p:tav tm="100000">
                                          <p:val>
                                            <p:strVal val="#ppt_y"/>
                                          </p:val>
                                        </p:tav>
                                      </p:tavLst>
                                    </p:anim>
                                    <p:animEffect transition="in" filter="wipe(right)" prLst="gradientSize: 0.1">
                                      <p:cBhvr>
                                        <p:cTn id="66" dur="1000"/>
                                        <p:tgtEl>
                                          <p:spTgt spid="166921"/>
                                        </p:tgtEl>
                                      </p:cBhvr>
                                    </p:animEffect>
                                  </p:childTnLst>
                                </p:cTn>
                              </p:par>
                            </p:childTnLst>
                          </p:cTn>
                        </p:par>
                        <p:par>
                          <p:cTn id="67" fill="hold" nodeType="afterGroup">
                            <p:stCondLst>
                              <p:cond delay="1000"/>
                            </p:stCondLst>
                            <p:childTnLst>
                              <p:par>
                                <p:cTn id="68" presetID="50" presetClass="entr" presetSubtype="0" decel="100000" fill="hold" grpId="0" nodeType="afterEffect">
                                  <p:stCondLst>
                                    <p:cond delay="0"/>
                                  </p:stCondLst>
                                  <p:childTnLst>
                                    <p:set>
                                      <p:cBhvr>
                                        <p:cTn id="69" dur="1" fill="hold">
                                          <p:stCondLst>
                                            <p:cond delay="0"/>
                                          </p:stCondLst>
                                        </p:cTn>
                                        <p:tgtEl>
                                          <p:spTgt spid="166920"/>
                                        </p:tgtEl>
                                        <p:attrNameLst>
                                          <p:attrName>style.visibility</p:attrName>
                                        </p:attrNameLst>
                                      </p:cBhvr>
                                      <p:to>
                                        <p:strVal val="visible"/>
                                      </p:to>
                                    </p:set>
                                    <p:anim calcmode="lin" valueType="num">
                                      <p:cBhvr>
                                        <p:cTn id="70" dur="1000" fill="hold"/>
                                        <p:tgtEl>
                                          <p:spTgt spid="166920"/>
                                        </p:tgtEl>
                                        <p:attrNameLst>
                                          <p:attrName>ppt_w</p:attrName>
                                        </p:attrNameLst>
                                      </p:cBhvr>
                                      <p:tavLst>
                                        <p:tav tm="0">
                                          <p:val>
                                            <p:strVal val="#ppt_w+.3"/>
                                          </p:val>
                                        </p:tav>
                                        <p:tav tm="100000">
                                          <p:val>
                                            <p:strVal val="#ppt_w"/>
                                          </p:val>
                                        </p:tav>
                                      </p:tavLst>
                                    </p:anim>
                                    <p:anim calcmode="lin" valueType="num">
                                      <p:cBhvr>
                                        <p:cTn id="71" dur="1000" fill="hold"/>
                                        <p:tgtEl>
                                          <p:spTgt spid="166920"/>
                                        </p:tgtEl>
                                        <p:attrNameLst>
                                          <p:attrName>ppt_h</p:attrName>
                                        </p:attrNameLst>
                                      </p:cBhvr>
                                      <p:tavLst>
                                        <p:tav tm="0">
                                          <p:val>
                                            <p:strVal val="#ppt_h"/>
                                          </p:val>
                                        </p:tav>
                                        <p:tav tm="100000">
                                          <p:val>
                                            <p:strVal val="#ppt_h"/>
                                          </p:val>
                                        </p:tav>
                                      </p:tavLst>
                                    </p:anim>
                                    <p:animEffect transition="in" filter="fade">
                                      <p:cBhvr>
                                        <p:cTn id="72" dur="1000"/>
                                        <p:tgtEl>
                                          <p:spTgt spid="16692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6" grpId="0" animBg="1"/>
      <p:bldP spid="166917" grpId="0" animBg="1"/>
      <p:bldP spid="166918" grpId="0" animBg="1"/>
      <p:bldP spid="166919" grpId="0" animBg="1"/>
      <p:bldP spid="166920" grpId="0" animBg="1"/>
      <p:bldP spid="166921" grpId="0" animBg="1"/>
      <p:bldP spid="166922" grpId="0" animBg="1"/>
      <p:bldP spid="166924" grpId="0" animBg="1"/>
      <p:bldP spid="166925" grpId="0" animBg="1"/>
      <p:bldP spid="15"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27" name="Text Box 15"/>
          <p:cNvSpPr txBox="1">
            <a:spLocks noChangeArrowheads="1"/>
          </p:cNvSpPr>
          <p:nvPr/>
        </p:nvSpPr>
        <p:spPr bwMode="auto">
          <a:xfrm>
            <a:off x="1905000" y="4953000"/>
            <a:ext cx="4114800" cy="13843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800" b="1"/>
              <a:t>Chiến tranh để chiếm thuộc địa ngày càng quyết liệt</a:t>
            </a:r>
            <a:endParaRPr lang="en-US" altLang="en-US" sz="2800" b="1"/>
          </a:p>
        </p:txBody>
      </p:sp>
      <p:pic>
        <p:nvPicPr>
          <p:cNvPr id="64528" name="Picture 16" descr="CAHTPFI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76" y="3098801"/>
            <a:ext cx="1762125" cy="1192213"/>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29" name="Picture 17" descr="CANYMXF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2514600"/>
            <a:ext cx="1360488" cy="1905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0" name="Picture 18" descr="CAIWPER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4953000"/>
            <a:ext cx="3219450" cy="18557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1" name="Picture 19" descr="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3098800"/>
            <a:ext cx="1785938" cy="11890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4532" name="Text Box 20"/>
          <p:cNvSpPr txBox="1">
            <a:spLocks noChangeArrowheads="1"/>
          </p:cNvSpPr>
          <p:nvPr/>
        </p:nvSpPr>
        <p:spPr bwMode="auto">
          <a:xfrm>
            <a:off x="4648200" y="2376488"/>
            <a:ext cx="4572000" cy="3667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solidFill>
                  <a:schemeClr val="bg1"/>
                </a:solidFill>
              </a:rPr>
              <a:t>CNTB phát triển ngày càng cao</a:t>
            </a:r>
            <a:endParaRPr lang="en-US" altLang="en-US" sz="1800">
              <a:solidFill>
                <a:schemeClr val="bg1"/>
              </a:solidFill>
            </a:endParaRPr>
          </a:p>
        </p:txBody>
      </p:sp>
      <p:sp>
        <p:nvSpPr>
          <p:cNvPr id="64533" name="Text Box 21"/>
          <p:cNvSpPr txBox="1">
            <a:spLocks noChangeArrowheads="1"/>
          </p:cNvSpPr>
          <p:nvPr/>
        </p:nvSpPr>
        <p:spPr bwMode="auto">
          <a:xfrm>
            <a:off x="8229600" y="3098801"/>
            <a:ext cx="1524000" cy="646331"/>
          </a:xfrm>
          <a:prstGeom prst="rect">
            <a:avLst/>
          </a:prstGeom>
          <a:solidFill>
            <a:srgbClr val="FFFF99"/>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Thiếu nguyên liệu</a:t>
            </a:r>
            <a:endParaRPr lang="en-US" altLang="en-US" sz="1800" b="1"/>
          </a:p>
        </p:txBody>
      </p:sp>
      <p:sp>
        <p:nvSpPr>
          <p:cNvPr id="64534" name="Line 22"/>
          <p:cNvSpPr>
            <a:spLocks noChangeShapeType="1"/>
          </p:cNvSpPr>
          <p:nvPr/>
        </p:nvSpPr>
        <p:spPr bwMode="auto">
          <a:xfrm>
            <a:off x="6400800" y="2667000"/>
            <a:ext cx="0" cy="38100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23"/>
          <p:cNvGrpSpPr>
            <a:grpSpLocks/>
          </p:cNvGrpSpPr>
          <p:nvPr/>
        </p:nvGrpSpPr>
        <p:grpSpPr bwMode="auto">
          <a:xfrm>
            <a:off x="6053138" y="4953001"/>
            <a:ext cx="838200" cy="1204913"/>
            <a:chOff x="3264" y="2448"/>
            <a:chExt cx="528" cy="864"/>
          </a:xfrm>
        </p:grpSpPr>
        <p:sp>
          <p:nvSpPr>
            <p:cNvPr id="173071" name="Line 24"/>
            <p:cNvSpPr>
              <a:spLocks noChangeShapeType="1"/>
            </p:cNvSpPr>
            <p:nvPr/>
          </p:nvSpPr>
          <p:spPr bwMode="auto">
            <a:xfrm>
              <a:off x="3264" y="2448"/>
              <a:ext cx="0" cy="864"/>
            </a:xfrm>
            <a:prstGeom prst="line">
              <a:avLst/>
            </a:prstGeom>
            <a:noFill/>
            <a:ln w="38100">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3072" name="Line 25"/>
            <p:cNvSpPr>
              <a:spLocks noChangeShapeType="1"/>
            </p:cNvSpPr>
            <p:nvPr/>
          </p:nvSpPr>
          <p:spPr bwMode="auto">
            <a:xfrm>
              <a:off x="3264" y="3312"/>
              <a:ext cx="528" cy="0"/>
            </a:xfrm>
            <a:prstGeom prst="line">
              <a:avLst/>
            </a:prstGeom>
            <a:noFill/>
            <a:ln w="3810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64541" name="Text Box 29"/>
          <p:cNvSpPr txBox="1">
            <a:spLocks noChangeArrowheads="1"/>
          </p:cNvSpPr>
          <p:nvPr/>
        </p:nvSpPr>
        <p:spPr bwMode="auto">
          <a:xfrm>
            <a:off x="3505200" y="4419601"/>
            <a:ext cx="6629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Cạnh tranh, tìm kiếm nguyên liệu trên thế giới ráo riết hơn</a:t>
            </a:r>
          </a:p>
        </p:txBody>
      </p:sp>
      <p:sp>
        <p:nvSpPr>
          <p:cNvPr id="173068" name="Text Box 30"/>
          <p:cNvSpPr txBox="1">
            <a:spLocks noChangeArrowheads="1"/>
          </p:cNvSpPr>
          <p:nvPr/>
        </p:nvSpPr>
        <p:spPr bwMode="auto">
          <a:xfrm>
            <a:off x="1676400" y="638176"/>
            <a:ext cx="8839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t>Sự</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kinh</a:t>
            </a:r>
            <a:r>
              <a:rPr lang="en-US" altLang="en-US" sz="2000" b="1" dirty="0"/>
              <a:t> </a:t>
            </a:r>
            <a:r>
              <a:rPr lang="en-US" altLang="en-US" sz="2000" b="1" dirty="0" err="1"/>
              <a:t>tế</a:t>
            </a:r>
            <a:r>
              <a:rPr lang="en-US" altLang="en-US" sz="2000" b="1" dirty="0"/>
              <a:t> </a:t>
            </a:r>
            <a:r>
              <a:rPr lang="en-US" altLang="en-US" sz="2000" b="1" dirty="0" err="1"/>
              <a:t>được</a:t>
            </a:r>
            <a:r>
              <a:rPr lang="en-US" altLang="en-US" sz="2000" b="1" dirty="0"/>
              <a:t> </a:t>
            </a:r>
            <a:r>
              <a:rPr lang="en-US" altLang="en-US" sz="2000" b="1" dirty="0" err="1"/>
              <a:t>củng</a:t>
            </a:r>
            <a:r>
              <a:rPr lang="en-US" altLang="en-US" sz="2000" b="1" dirty="0"/>
              <a:t> </a:t>
            </a:r>
            <a:r>
              <a:rPr lang="en-US" altLang="en-US" sz="2000" b="1" dirty="0" err="1"/>
              <a:t>cố</a:t>
            </a:r>
            <a:r>
              <a:rPr lang="en-US" altLang="en-US" sz="2000" b="1" dirty="0"/>
              <a:t> </a:t>
            </a:r>
            <a:r>
              <a:rPr lang="en-US" altLang="en-US" sz="2000" b="1" dirty="0" err="1"/>
              <a:t>và</a:t>
            </a:r>
            <a:r>
              <a:rPr lang="en-US" altLang="en-US" sz="2000" b="1" dirty="0"/>
              <a:t> </a:t>
            </a:r>
            <a:r>
              <a:rPr lang="en-US" altLang="en-US" sz="2000" b="1" dirty="0" err="1"/>
              <a:t>tăng</a:t>
            </a:r>
            <a:r>
              <a:rPr lang="en-US" altLang="en-US" sz="2000" b="1" dirty="0"/>
              <a:t> </a:t>
            </a:r>
            <a:r>
              <a:rPr lang="en-US" altLang="en-US" sz="2000" b="1" dirty="0" err="1"/>
              <a:t>cường</a:t>
            </a:r>
            <a:r>
              <a:rPr lang="en-US" altLang="en-US" sz="2000" b="1" dirty="0"/>
              <a:t> </a:t>
            </a:r>
            <a:r>
              <a:rPr lang="en-US" altLang="en-US" sz="2000" b="1" dirty="0" err="1"/>
              <a:t>bằng</a:t>
            </a:r>
            <a:r>
              <a:rPr lang="en-US" altLang="en-US" sz="2000" b="1" dirty="0"/>
              <a:t> </a:t>
            </a:r>
            <a:r>
              <a:rPr lang="en-US" altLang="en-US" sz="2000" b="1" dirty="0" err="1"/>
              <a:t>việc</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lãnh</a:t>
            </a:r>
            <a:r>
              <a:rPr lang="en-US" altLang="en-US" sz="2000" b="1" dirty="0"/>
              <a:t> </a:t>
            </a:r>
            <a:r>
              <a:rPr lang="en-US" altLang="en-US" sz="2000" b="1" dirty="0" err="1"/>
              <a:t>thổ</a:t>
            </a:r>
            <a:endParaRPr lang="en-US" altLang="en-US" sz="2000" b="1" dirty="0"/>
          </a:p>
        </p:txBody>
      </p:sp>
      <p:pic>
        <p:nvPicPr>
          <p:cNvPr id="173070"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556820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64529"/>
                                        </p:tgtEl>
                                        <p:attrNameLst>
                                          <p:attrName>style.visibility</p:attrName>
                                        </p:attrNameLst>
                                      </p:cBhvr>
                                      <p:to>
                                        <p:strVal val="visible"/>
                                      </p:to>
                                    </p:set>
                                    <p:anim calcmode="lin" valueType="num">
                                      <p:cBhvr>
                                        <p:cTn id="7" dur="500" fill="hold"/>
                                        <p:tgtEl>
                                          <p:spTgt spid="64529"/>
                                        </p:tgtEl>
                                        <p:attrNameLst>
                                          <p:attrName>ppt_w</p:attrName>
                                        </p:attrNameLst>
                                      </p:cBhvr>
                                      <p:tavLst>
                                        <p:tav tm="0">
                                          <p:val>
                                            <p:fltVal val="0"/>
                                          </p:val>
                                        </p:tav>
                                        <p:tav tm="100000">
                                          <p:val>
                                            <p:strVal val="#ppt_w"/>
                                          </p:val>
                                        </p:tav>
                                      </p:tavLst>
                                    </p:anim>
                                    <p:anim calcmode="lin" valueType="num">
                                      <p:cBhvr>
                                        <p:cTn id="8" dur="500" fill="hold"/>
                                        <p:tgtEl>
                                          <p:spTgt spid="64529"/>
                                        </p:tgtEl>
                                        <p:attrNameLst>
                                          <p:attrName>ppt_h</p:attrName>
                                        </p:attrNameLst>
                                      </p:cBhvr>
                                      <p:tavLst>
                                        <p:tav tm="0">
                                          <p:val>
                                            <p:fltVal val="0"/>
                                          </p:val>
                                        </p:tav>
                                        <p:tav tm="100000">
                                          <p:val>
                                            <p:strVal val="#ppt_h"/>
                                          </p:val>
                                        </p:tav>
                                      </p:tavLst>
                                    </p:anim>
                                    <p:animEffect transition="in" filter="fade">
                                      <p:cBhvr>
                                        <p:cTn id="9" dur="500"/>
                                        <p:tgtEl>
                                          <p:spTgt spid="64529"/>
                                        </p:tgtEl>
                                      </p:cBhvr>
                                    </p:animEffect>
                                  </p:childTnLst>
                                </p:cTn>
                              </p:par>
                            </p:childTnLst>
                          </p:cTn>
                        </p:par>
                        <p:par>
                          <p:cTn id="10" fill="hold" nodeType="afterGroup">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532"/>
                                        </p:tgtEl>
                                        <p:attrNameLst>
                                          <p:attrName>style.visibility</p:attrName>
                                        </p:attrNameLst>
                                      </p:cBhvr>
                                      <p:to>
                                        <p:strVal val="visible"/>
                                      </p:to>
                                    </p:set>
                                    <p:anim calcmode="lin" valueType="num">
                                      <p:cBhvr>
                                        <p:cTn id="13" dur="1000" fill="hold"/>
                                        <p:tgtEl>
                                          <p:spTgt spid="64532"/>
                                        </p:tgtEl>
                                        <p:attrNameLst>
                                          <p:attrName>ppt_w</p:attrName>
                                        </p:attrNameLst>
                                      </p:cBhvr>
                                      <p:tavLst>
                                        <p:tav tm="0">
                                          <p:val>
                                            <p:fltVal val="0"/>
                                          </p:val>
                                        </p:tav>
                                        <p:tav tm="100000">
                                          <p:val>
                                            <p:strVal val="#ppt_w"/>
                                          </p:val>
                                        </p:tav>
                                      </p:tavLst>
                                    </p:anim>
                                    <p:anim calcmode="lin" valueType="num">
                                      <p:cBhvr>
                                        <p:cTn id="14" dur="1000" fill="hold"/>
                                        <p:tgtEl>
                                          <p:spTgt spid="64532"/>
                                        </p:tgtEl>
                                        <p:attrNameLst>
                                          <p:attrName>ppt_h</p:attrName>
                                        </p:attrNameLst>
                                      </p:cBhvr>
                                      <p:tavLst>
                                        <p:tav tm="0">
                                          <p:val>
                                            <p:fltVal val="0"/>
                                          </p:val>
                                        </p:tav>
                                        <p:tav tm="100000">
                                          <p:val>
                                            <p:strVal val="#ppt_h"/>
                                          </p:val>
                                        </p:tav>
                                      </p:tavLst>
                                    </p:anim>
                                    <p:animEffect transition="in" filter="fade">
                                      <p:cBhvr>
                                        <p:cTn id="15" dur="1000"/>
                                        <p:tgtEl>
                                          <p:spTgt spid="6453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7" presetClass="entr" presetSubtype="0" fill="hold" grpId="0" nodeType="clickEffect">
                                  <p:stCondLst>
                                    <p:cond delay="0"/>
                                  </p:stCondLst>
                                  <p:childTnLst>
                                    <p:set>
                                      <p:cBhvr>
                                        <p:cTn id="19" dur="1" fill="hold">
                                          <p:stCondLst>
                                            <p:cond delay="0"/>
                                          </p:stCondLst>
                                        </p:cTn>
                                        <p:tgtEl>
                                          <p:spTgt spid="64534"/>
                                        </p:tgtEl>
                                        <p:attrNameLst>
                                          <p:attrName>style.visibility</p:attrName>
                                        </p:attrNameLst>
                                      </p:cBhvr>
                                      <p:to>
                                        <p:strVal val="visible"/>
                                      </p:to>
                                    </p:set>
                                    <p:animEffect transition="in" filter="fade">
                                      <p:cBhvr>
                                        <p:cTn id="20" dur="1000"/>
                                        <p:tgtEl>
                                          <p:spTgt spid="64534"/>
                                        </p:tgtEl>
                                      </p:cBhvr>
                                    </p:animEffect>
                                    <p:anim calcmode="lin" valueType="num">
                                      <p:cBhvr>
                                        <p:cTn id="21" dur="1000" fill="hold"/>
                                        <p:tgtEl>
                                          <p:spTgt spid="64534"/>
                                        </p:tgtEl>
                                        <p:attrNameLst>
                                          <p:attrName>ppt_x</p:attrName>
                                        </p:attrNameLst>
                                      </p:cBhvr>
                                      <p:tavLst>
                                        <p:tav tm="0">
                                          <p:val>
                                            <p:strVal val="#ppt_x"/>
                                          </p:val>
                                        </p:tav>
                                        <p:tav tm="100000">
                                          <p:val>
                                            <p:strVal val="#ppt_x"/>
                                          </p:val>
                                        </p:tav>
                                      </p:tavLst>
                                    </p:anim>
                                    <p:anim calcmode="lin" valueType="num">
                                      <p:cBhvr>
                                        <p:cTn id="22" dur="1000" fill="hold"/>
                                        <p:tgtEl>
                                          <p:spTgt spid="64534"/>
                                        </p:tgtEl>
                                        <p:attrNameLst>
                                          <p:attrName>ppt_y</p:attrName>
                                        </p:attrNameLst>
                                      </p:cBhvr>
                                      <p:tavLst>
                                        <p:tav tm="0">
                                          <p:val>
                                            <p:strVal val="#ppt_y-.1"/>
                                          </p:val>
                                        </p:tav>
                                        <p:tav tm="100000">
                                          <p:val>
                                            <p:strVal val="#ppt_y"/>
                                          </p:val>
                                        </p:tav>
                                      </p:tavLst>
                                    </p:anim>
                                  </p:childTnLst>
                                </p:cTn>
                              </p:par>
                            </p:childTnLst>
                          </p:cTn>
                        </p:par>
                        <p:par>
                          <p:cTn id="23" fill="hold" nodeType="afterGroup">
                            <p:stCondLst>
                              <p:cond delay="1000"/>
                            </p:stCondLst>
                            <p:childTnLst>
                              <p:par>
                                <p:cTn id="24" presetID="50" presetClass="entr" presetSubtype="0" decel="100000" fill="hold" nodeType="afterEffect">
                                  <p:stCondLst>
                                    <p:cond delay="0"/>
                                  </p:stCondLst>
                                  <p:childTnLst>
                                    <p:set>
                                      <p:cBhvr>
                                        <p:cTn id="25" dur="1" fill="hold">
                                          <p:stCondLst>
                                            <p:cond delay="0"/>
                                          </p:stCondLst>
                                        </p:cTn>
                                        <p:tgtEl>
                                          <p:spTgt spid="64531"/>
                                        </p:tgtEl>
                                        <p:attrNameLst>
                                          <p:attrName>style.visibility</p:attrName>
                                        </p:attrNameLst>
                                      </p:cBhvr>
                                      <p:to>
                                        <p:strVal val="visible"/>
                                      </p:to>
                                    </p:set>
                                    <p:anim calcmode="lin" valueType="num">
                                      <p:cBhvr>
                                        <p:cTn id="26" dur="1000" fill="hold"/>
                                        <p:tgtEl>
                                          <p:spTgt spid="64531"/>
                                        </p:tgtEl>
                                        <p:attrNameLst>
                                          <p:attrName>ppt_w</p:attrName>
                                        </p:attrNameLst>
                                      </p:cBhvr>
                                      <p:tavLst>
                                        <p:tav tm="0">
                                          <p:val>
                                            <p:strVal val="#ppt_w+.3"/>
                                          </p:val>
                                        </p:tav>
                                        <p:tav tm="100000">
                                          <p:val>
                                            <p:strVal val="#ppt_w"/>
                                          </p:val>
                                        </p:tav>
                                      </p:tavLst>
                                    </p:anim>
                                    <p:anim calcmode="lin" valueType="num">
                                      <p:cBhvr>
                                        <p:cTn id="27" dur="1000" fill="hold"/>
                                        <p:tgtEl>
                                          <p:spTgt spid="64531"/>
                                        </p:tgtEl>
                                        <p:attrNameLst>
                                          <p:attrName>ppt_h</p:attrName>
                                        </p:attrNameLst>
                                      </p:cBhvr>
                                      <p:tavLst>
                                        <p:tav tm="0">
                                          <p:val>
                                            <p:strVal val="#ppt_h"/>
                                          </p:val>
                                        </p:tav>
                                        <p:tav tm="100000">
                                          <p:val>
                                            <p:strVal val="#ppt_h"/>
                                          </p:val>
                                        </p:tav>
                                      </p:tavLst>
                                    </p:anim>
                                    <p:animEffect transition="in" filter="fade">
                                      <p:cBhvr>
                                        <p:cTn id="28" dur="1000"/>
                                        <p:tgtEl>
                                          <p:spTgt spid="64531"/>
                                        </p:tgtEl>
                                      </p:cBhvr>
                                    </p:animEffect>
                                  </p:childTnLst>
                                </p:cTn>
                              </p:par>
                            </p:childTnLst>
                          </p:cTn>
                        </p:par>
                        <p:par>
                          <p:cTn id="29" fill="hold" nodeType="afterGroup">
                            <p:stCondLst>
                              <p:cond delay="2000"/>
                            </p:stCondLst>
                            <p:childTnLst>
                              <p:par>
                                <p:cTn id="30" presetID="50" presetClass="entr" presetSubtype="0" decel="100000" fill="hold" nodeType="afterEffect">
                                  <p:stCondLst>
                                    <p:cond delay="0"/>
                                  </p:stCondLst>
                                  <p:childTnLst>
                                    <p:set>
                                      <p:cBhvr>
                                        <p:cTn id="31" dur="1" fill="hold">
                                          <p:stCondLst>
                                            <p:cond delay="0"/>
                                          </p:stCondLst>
                                        </p:cTn>
                                        <p:tgtEl>
                                          <p:spTgt spid="64528"/>
                                        </p:tgtEl>
                                        <p:attrNameLst>
                                          <p:attrName>style.visibility</p:attrName>
                                        </p:attrNameLst>
                                      </p:cBhvr>
                                      <p:to>
                                        <p:strVal val="visible"/>
                                      </p:to>
                                    </p:set>
                                    <p:anim calcmode="lin" valueType="num">
                                      <p:cBhvr>
                                        <p:cTn id="32" dur="1000" fill="hold"/>
                                        <p:tgtEl>
                                          <p:spTgt spid="64528"/>
                                        </p:tgtEl>
                                        <p:attrNameLst>
                                          <p:attrName>ppt_w</p:attrName>
                                        </p:attrNameLst>
                                      </p:cBhvr>
                                      <p:tavLst>
                                        <p:tav tm="0">
                                          <p:val>
                                            <p:strVal val="#ppt_w+.3"/>
                                          </p:val>
                                        </p:tav>
                                        <p:tav tm="100000">
                                          <p:val>
                                            <p:strVal val="#ppt_w"/>
                                          </p:val>
                                        </p:tav>
                                      </p:tavLst>
                                    </p:anim>
                                    <p:anim calcmode="lin" valueType="num">
                                      <p:cBhvr>
                                        <p:cTn id="33" dur="1000" fill="hold"/>
                                        <p:tgtEl>
                                          <p:spTgt spid="64528"/>
                                        </p:tgtEl>
                                        <p:attrNameLst>
                                          <p:attrName>ppt_h</p:attrName>
                                        </p:attrNameLst>
                                      </p:cBhvr>
                                      <p:tavLst>
                                        <p:tav tm="0">
                                          <p:val>
                                            <p:strVal val="#ppt_h"/>
                                          </p:val>
                                        </p:tav>
                                        <p:tav tm="100000">
                                          <p:val>
                                            <p:strVal val="#ppt_h"/>
                                          </p:val>
                                        </p:tav>
                                      </p:tavLst>
                                    </p:anim>
                                    <p:animEffect transition="in" filter="fade">
                                      <p:cBhvr>
                                        <p:cTn id="34" dur="1000"/>
                                        <p:tgtEl>
                                          <p:spTgt spid="64528"/>
                                        </p:tgtEl>
                                      </p:cBhvr>
                                    </p:animEffect>
                                  </p:childTnLst>
                                </p:cTn>
                              </p:par>
                            </p:childTnLst>
                          </p:cTn>
                        </p:par>
                        <p:par>
                          <p:cTn id="35" fill="hold" nodeType="afterGroup">
                            <p:stCondLst>
                              <p:cond delay="3000"/>
                            </p:stCondLst>
                            <p:childTnLst>
                              <p:par>
                                <p:cTn id="36" presetID="50" presetClass="entr" presetSubtype="0" decel="100000" fill="hold" grpId="0" nodeType="afterEffect">
                                  <p:stCondLst>
                                    <p:cond delay="0"/>
                                  </p:stCondLst>
                                  <p:childTnLst>
                                    <p:set>
                                      <p:cBhvr>
                                        <p:cTn id="37" dur="1" fill="hold">
                                          <p:stCondLst>
                                            <p:cond delay="0"/>
                                          </p:stCondLst>
                                        </p:cTn>
                                        <p:tgtEl>
                                          <p:spTgt spid="64533"/>
                                        </p:tgtEl>
                                        <p:attrNameLst>
                                          <p:attrName>style.visibility</p:attrName>
                                        </p:attrNameLst>
                                      </p:cBhvr>
                                      <p:to>
                                        <p:strVal val="visible"/>
                                      </p:to>
                                    </p:set>
                                    <p:anim calcmode="lin" valueType="num">
                                      <p:cBhvr>
                                        <p:cTn id="38" dur="1000" fill="hold"/>
                                        <p:tgtEl>
                                          <p:spTgt spid="64533"/>
                                        </p:tgtEl>
                                        <p:attrNameLst>
                                          <p:attrName>ppt_w</p:attrName>
                                        </p:attrNameLst>
                                      </p:cBhvr>
                                      <p:tavLst>
                                        <p:tav tm="0">
                                          <p:val>
                                            <p:strVal val="#ppt_w+.3"/>
                                          </p:val>
                                        </p:tav>
                                        <p:tav tm="100000">
                                          <p:val>
                                            <p:strVal val="#ppt_w"/>
                                          </p:val>
                                        </p:tav>
                                      </p:tavLst>
                                    </p:anim>
                                    <p:anim calcmode="lin" valueType="num">
                                      <p:cBhvr>
                                        <p:cTn id="39" dur="1000" fill="hold"/>
                                        <p:tgtEl>
                                          <p:spTgt spid="64533"/>
                                        </p:tgtEl>
                                        <p:attrNameLst>
                                          <p:attrName>ppt_h</p:attrName>
                                        </p:attrNameLst>
                                      </p:cBhvr>
                                      <p:tavLst>
                                        <p:tav tm="0">
                                          <p:val>
                                            <p:strVal val="#ppt_h"/>
                                          </p:val>
                                        </p:tav>
                                        <p:tav tm="100000">
                                          <p:val>
                                            <p:strVal val="#ppt_h"/>
                                          </p:val>
                                        </p:tav>
                                      </p:tavLst>
                                    </p:anim>
                                    <p:animEffect transition="in" filter="fade">
                                      <p:cBhvr>
                                        <p:cTn id="40" dur="1000"/>
                                        <p:tgtEl>
                                          <p:spTgt spid="64533"/>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64541"/>
                                        </p:tgtEl>
                                        <p:attrNameLst>
                                          <p:attrName>style.visibility</p:attrName>
                                        </p:attrNameLst>
                                      </p:cBhvr>
                                      <p:to>
                                        <p:strVal val="visible"/>
                                      </p:to>
                                    </p:set>
                                    <p:animEffect transition="in" filter="box(in)">
                                      <p:cBhvr>
                                        <p:cTn id="45" dur="500"/>
                                        <p:tgtEl>
                                          <p:spTgt spid="64541"/>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64527"/>
                                        </p:tgtEl>
                                        <p:attrNameLst>
                                          <p:attrName>style.visibility</p:attrName>
                                        </p:attrNameLst>
                                      </p:cBhvr>
                                      <p:to>
                                        <p:strVal val="visible"/>
                                      </p:to>
                                    </p:set>
                                    <p:anim calcmode="lin" valueType="num">
                                      <p:cBhvr additive="base">
                                        <p:cTn id="50" dur="500" fill="hold"/>
                                        <p:tgtEl>
                                          <p:spTgt spid="64527"/>
                                        </p:tgtEl>
                                        <p:attrNameLst>
                                          <p:attrName>ppt_x</p:attrName>
                                        </p:attrNameLst>
                                      </p:cBhvr>
                                      <p:tavLst>
                                        <p:tav tm="0">
                                          <p:val>
                                            <p:strVal val="#ppt_x"/>
                                          </p:val>
                                        </p:tav>
                                        <p:tav tm="100000">
                                          <p:val>
                                            <p:strVal val="#ppt_x"/>
                                          </p:val>
                                        </p:tav>
                                      </p:tavLst>
                                    </p:anim>
                                    <p:anim calcmode="lin" valueType="num">
                                      <p:cBhvr additive="base">
                                        <p:cTn id="51" dur="500" fill="hold"/>
                                        <p:tgtEl>
                                          <p:spTgt spid="64527"/>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500" fill="hold"/>
                                        <p:tgtEl>
                                          <p:spTgt spid="2"/>
                                        </p:tgtEl>
                                        <p:attrNameLst>
                                          <p:attrName>ppt_x</p:attrName>
                                        </p:attrNameLst>
                                      </p:cBhvr>
                                      <p:tavLst>
                                        <p:tav tm="0">
                                          <p:val>
                                            <p:strVal val="#ppt_x"/>
                                          </p:val>
                                        </p:tav>
                                        <p:tav tm="100000">
                                          <p:val>
                                            <p:strVal val="#ppt_x"/>
                                          </p:val>
                                        </p:tav>
                                      </p:tavLst>
                                    </p:anim>
                                    <p:anim calcmode="lin" valueType="num">
                                      <p:cBhvr additive="base">
                                        <p:cTn id="55" dur="500" fill="hold"/>
                                        <p:tgtEl>
                                          <p:spTgt spid="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0"/>
                                  </p:stCondLst>
                                  <p:childTnLst>
                                    <p:set>
                                      <p:cBhvr>
                                        <p:cTn id="57" dur="1" fill="hold">
                                          <p:stCondLst>
                                            <p:cond delay="0"/>
                                          </p:stCondLst>
                                        </p:cTn>
                                        <p:tgtEl>
                                          <p:spTgt spid="64530"/>
                                        </p:tgtEl>
                                        <p:attrNameLst>
                                          <p:attrName>style.visibility</p:attrName>
                                        </p:attrNameLst>
                                      </p:cBhvr>
                                      <p:to>
                                        <p:strVal val="visible"/>
                                      </p:to>
                                    </p:set>
                                    <p:anim calcmode="lin" valueType="num">
                                      <p:cBhvr additive="base">
                                        <p:cTn id="58" dur="500" fill="hold"/>
                                        <p:tgtEl>
                                          <p:spTgt spid="64530"/>
                                        </p:tgtEl>
                                        <p:attrNameLst>
                                          <p:attrName>ppt_x</p:attrName>
                                        </p:attrNameLst>
                                      </p:cBhvr>
                                      <p:tavLst>
                                        <p:tav tm="0">
                                          <p:val>
                                            <p:strVal val="#ppt_x"/>
                                          </p:val>
                                        </p:tav>
                                        <p:tav tm="100000">
                                          <p:val>
                                            <p:strVal val="#ppt_x"/>
                                          </p:val>
                                        </p:tav>
                                      </p:tavLst>
                                    </p:anim>
                                    <p:anim calcmode="lin" valueType="num">
                                      <p:cBhvr additive="base">
                                        <p:cTn id="59" dur="500" fill="hold"/>
                                        <p:tgtEl>
                                          <p:spTgt spid="645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27" grpId="0" animBg="1"/>
      <p:bldP spid="64532" grpId="0" animBg="1"/>
      <p:bldP spid="64533" grpId="0" animBg="1"/>
      <p:bldP spid="64534" grpId="0" animBg="1"/>
      <p:bldP spid="64541"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a:xfrm>
            <a:off x="1752600" y="152400"/>
            <a:ext cx="8686800" cy="762000"/>
          </a:xfrm>
        </p:spPr>
        <p:txBody>
          <a:bodyPr/>
          <a:lstStyle/>
          <a:p>
            <a:pPr marL="342900" indent="-342900" algn="ctr">
              <a:buFont typeface="Wingdings" panose="05000000000000000000" pitchFamily="2" charset="2"/>
              <a:buChar char="Ø"/>
            </a:pPr>
            <a:r>
              <a:rPr lang="en-US" altLang="en-US" sz="2200" b="1" dirty="0" err="1" smtClean="0">
                <a:solidFill>
                  <a:srgbClr val="800000"/>
                </a:solidFill>
              </a:rPr>
              <a:t>Sự</a:t>
            </a:r>
            <a:r>
              <a:rPr lang="en-US" altLang="en-US" sz="2200" b="1" dirty="0" smtClean="0">
                <a:solidFill>
                  <a:srgbClr val="800000"/>
                </a:solidFill>
              </a:rPr>
              <a:t> </a:t>
            </a:r>
            <a:r>
              <a:rPr lang="en-US" altLang="en-US" sz="2200" b="1" dirty="0" err="1">
                <a:solidFill>
                  <a:srgbClr val="800000"/>
                </a:solidFill>
              </a:rPr>
              <a:t>phân</a:t>
            </a:r>
            <a:r>
              <a:rPr lang="en-US" altLang="en-US" sz="2200" b="1" dirty="0">
                <a:solidFill>
                  <a:srgbClr val="800000"/>
                </a:solidFill>
              </a:rPr>
              <a:t> chia </a:t>
            </a:r>
            <a:r>
              <a:rPr lang="en-US" altLang="en-US" sz="2200" b="1" dirty="0" err="1">
                <a:solidFill>
                  <a:srgbClr val="800000"/>
                </a:solidFill>
              </a:rPr>
              <a:t>thế</a:t>
            </a:r>
            <a:r>
              <a:rPr lang="en-US" altLang="en-US" sz="2200" b="1" dirty="0">
                <a:solidFill>
                  <a:srgbClr val="800000"/>
                </a:solidFill>
              </a:rPr>
              <a:t> </a:t>
            </a:r>
            <a:r>
              <a:rPr lang="en-US" altLang="en-US" sz="2200" b="1" dirty="0" err="1">
                <a:solidFill>
                  <a:srgbClr val="800000"/>
                </a:solidFill>
              </a:rPr>
              <a:t>giới</a:t>
            </a:r>
            <a:r>
              <a:rPr lang="en-US" altLang="en-US" sz="2200" b="1" dirty="0">
                <a:solidFill>
                  <a:srgbClr val="800000"/>
                </a:solidFill>
              </a:rPr>
              <a:t> </a:t>
            </a:r>
            <a:r>
              <a:rPr lang="en-US" altLang="en-US" sz="2200" b="1" dirty="0" err="1">
                <a:solidFill>
                  <a:srgbClr val="800000"/>
                </a:solidFill>
              </a:rPr>
              <a:t>về</a:t>
            </a:r>
            <a:r>
              <a:rPr lang="en-US" altLang="en-US" sz="2200" b="1" dirty="0">
                <a:solidFill>
                  <a:srgbClr val="800000"/>
                </a:solidFill>
              </a:rPr>
              <a:t> </a:t>
            </a:r>
            <a:r>
              <a:rPr lang="en-US" altLang="en-US" sz="2200" b="1" dirty="0" err="1">
                <a:solidFill>
                  <a:srgbClr val="800000"/>
                </a:solidFill>
              </a:rPr>
              <a:t>lãnh</a:t>
            </a:r>
            <a:r>
              <a:rPr lang="en-US" altLang="en-US" sz="2200" b="1" dirty="0">
                <a:solidFill>
                  <a:srgbClr val="800000"/>
                </a:solidFill>
              </a:rPr>
              <a:t> </a:t>
            </a:r>
            <a:r>
              <a:rPr lang="en-US" altLang="en-US" sz="2200" b="1" dirty="0" err="1">
                <a:solidFill>
                  <a:srgbClr val="800000"/>
                </a:solidFill>
              </a:rPr>
              <a:t>thổ</a:t>
            </a:r>
            <a:r>
              <a:rPr lang="en-US" altLang="en-US" sz="2200" b="1" dirty="0">
                <a:solidFill>
                  <a:srgbClr val="800000"/>
                </a:solidFill>
              </a:rPr>
              <a:t> </a:t>
            </a:r>
            <a:r>
              <a:rPr lang="en-US" altLang="en-US" sz="2200" b="1" dirty="0" err="1">
                <a:solidFill>
                  <a:srgbClr val="800000"/>
                </a:solidFill>
              </a:rPr>
              <a:t>giữa</a:t>
            </a:r>
            <a:r>
              <a:rPr lang="en-US" altLang="en-US" sz="2200" b="1" dirty="0">
                <a:solidFill>
                  <a:srgbClr val="800000"/>
                </a:solidFill>
              </a:rPr>
              <a:t> </a:t>
            </a:r>
            <a:br>
              <a:rPr lang="en-US" altLang="en-US" sz="2200" b="1" dirty="0">
                <a:solidFill>
                  <a:srgbClr val="800000"/>
                </a:solidFill>
              </a:rPr>
            </a:br>
            <a:r>
              <a:rPr lang="en-US" altLang="en-US" sz="2200" b="1" dirty="0" err="1">
                <a:solidFill>
                  <a:srgbClr val="800000"/>
                </a:solidFill>
              </a:rPr>
              <a:t>các</a:t>
            </a:r>
            <a:r>
              <a:rPr lang="en-US" altLang="en-US" sz="2200" b="1" dirty="0">
                <a:solidFill>
                  <a:srgbClr val="800000"/>
                </a:solidFill>
              </a:rPr>
              <a:t> </a:t>
            </a:r>
            <a:r>
              <a:rPr lang="en-US" altLang="en-US" sz="2200" b="1" dirty="0" err="1">
                <a:solidFill>
                  <a:srgbClr val="800000"/>
                </a:solidFill>
              </a:rPr>
              <a:t>cường</a:t>
            </a:r>
            <a:r>
              <a:rPr lang="en-US" altLang="en-US" sz="2200" b="1" dirty="0">
                <a:solidFill>
                  <a:srgbClr val="800000"/>
                </a:solidFill>
              </a:rPr>
              <a:t> </a:t>
            </a:r>
            <a:r>
              <a:rPr lang="en-US" altLang="en-US" sz="2200" b="1" dirty="0" err="1">
                <a:solidFill>
                  <a:srgbClr val="800000"/>
                </a:solidFill>
              </a:rPr>
              <a:t>quốc</a:t>
            </a:r>
            <a:endParaRPr lang="en-US" altLang="en-US" sz="2200" b="1" dirty="0">
              <a:solidFill>
                <a:srgbClr val="800000"/>
              </a:solidFill>
            </a:endParaRPr>
          </a:p>
        </p:txBody>
      </p:sp>
      <p:sp>
        <p:nvSpPr>
          <p:cNvPr id="175107" name="Freeform 3"/>
          <p:cNvSpPr>
            <a:spLocks noEditPoints="1"/>
          </p:cNvSpPr>
          <p:nvPr/>
        </p:nvSpPr>
        <p:spPr bwMode="gray">
          <a:xfrm>
            <a:off x="2971800" y="1981200"/>
            <a:ext cx="5943600" cy="4038600"/>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gradFill rotWithShape="1">
            <a:gsLst>
              <a:gs pos="0">
                <a:schemeClr val="hlink"/>
              </a:gs>
              <a:gs pos="100000">
                <a:schemeClr val="accent1"/>
              </a:gs>
            </a:gsLst>
            <a:lin ang="5400000" scaled="1"/>
          </a:gradFill>
          <a:ln>
            <a:noFill/>
          </a:ln>
          <a:effectLst>
            <a:outerShdw dist="206741" dir="8249373" algn="ctr" rotWithShape="0">
              <a:srgbClr val="C1D1D3">
                <a:alpha val="50000"/>
              </a:srgbClr>
            </a:outerShdw>
          </a:effectLst>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03108" name="Text Box 4"/>
          <p:cNvSpPr txBox="1">
            <a:spLocks noChangeArrowheads="1"/>
          </p:cNvSpPr>
          <p:nvPr/>
        </p:nvSpPr>
        <p:spPr bwMode="auto">
          <a:xfrm>
            <a:off x="7467600" y="4935538"/>
            <a:ext cx="2895600" cy="1200150"/>
          </a:xfrm>
          <a:prstGeom prst="rect">
            <a:avLst/>
          </a:prstGeom>
          <a:noFill/>
          <a:ln w="9525" algn="ctr">
            <a:noFill/>
            <a:miter lim="800000"/>
            <a:headEnd/>
            <a:tailEnd/>
          </a:ln>
          <a:effectLst/>
        </p:spPr>
        <p:txBody>
          <a:bodyPr>
            <a:spAutoFit/>
          </a:bodyPr>
          <a:lstStyle/>
          <a:p>
            <a:pPr algn="ctr">
              <a:defRPr/>
            </a:pPr>
            <a:r>
              <a:rPr lang="en-US" sz="2400" b="1" dirty="0" err="1">
                <a:effectLst>
                  <a:outerShdw blurRad="38100" dist="38100" dir="2700000" algn="tl">
                    <a:srgbClr val="C0C0C0"/>
                  </a:outerShdw>
                </a:effectLst>
                <a:latin typeface="Times New Roman" pitchFamily="18" charset="0"/>
              </a:rPr>
              <a:t>Hình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thành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hệ</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thống</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và</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nửa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endParaRPr lang="en-US" sz="2400" b="1" dirty="0">
              <a:effectLst>
                <a:outerShdw blurRad="38100" dist="38100" dir="2700000" algn="tl">
                  <a:srgbClr val="C0C0C0"/>
                </a:outerShdw>
              </a:effectLst>
              <a:latin typeface="Times New Roman" pitchFamily="18" charset="0"/>
            </a:endParaRPr>
          </a:p>
        </p:txBody>
      </p:sp>
      <p:sp>
        <p:nvSpPr>
          <p:cNvPr id="175109" name="Oval 5"/>
          <p:cNvSpPr>
            <a:spLocks noChangeArrowheads="1"/>
          </p:cNvSpPr>
          <p:nvPr/>
        </p:nvSpPr>
        <p:spPr bwMode="gray">
          <a:xfrm rot="-723406">
            <a:off x="5068889" y="5048250"/>
            <a:ext cx="1438275" cy="66675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0" name="Oval 6"/>
          <p:cNvSpPr>
            <a:spLocks noChangeArrowheads="1"/>
          </p:cNvSpPr>
          <p:nvPr/>
        </p:nvSpPr>
        <p:spPr bwMode="gray">
          <a:xfrm>
            <a:off x="5000626" y="3829051"/>
            <a:ext cx="1704975" cy="1706563"/>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1" name="Oval 7"/>
          <p:cNvSpPr>
            <a:spLocks noChangeArrowheads="1"/>
          </p:cNvSpPr>
          <p:nvPr/>
        </p:nvSpPr>
        <p:spPr bwMode="gray">
          <a:xfrm>
            <a:off x="5029200" y="3810000"/>
            <a:ext cx="1665288" cy="166370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2" name="Oval 8"/>
          <p:cNvSpPr>
            <a:spLocks noChangeArrowheads="1"/>
          </p:cNvSpPr>
          <p:nvPr/>
        </p:nvSpPr>
        <p:spPr bwMode="gray">
          <a:xfrm>
            <a:off x="5038726" y="3854450"/>
            <a:ext cx="1584325" cy="15557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3" name="Oval 9"/>
          <p:cNvSpPr>
            <a:spLocks noChangeArrowheads="1"/>
          </p:cNvSpPr>
          <p:nvPr/>
        </p:nvSpPr>
        <p:spPr bwMode="gray">
          <a:xfrm>
            <a:off x="5130800" y="3898901"/>
            <a:ext cx="1409700" cy="1262063"/>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14" name="Text Box 10"/>
          <p:cNvSpPr txBox="1">
            <a:spLocks noChangeArrowheads="1"/>
          </p:cNvSpPr>
          <p:nvPr/>
        </p:nvSpPr>
        <p:spPr bwMode="gray">
          <a:xfrm>
            <a:off x="5105400" y="4114800"/>
            <a:ext cx="1454150"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Chiến tranh</a:t>
            </a:r>
          </a:p>
          <a:p>
            <a:pPr eaLnBrk="1" hangingPunct="1">
              <a:spcBef>
                <a:spcPct val="0"/>
              </a:spcBef>
              <a:buFontTx/>
              <a:buNone/>
            </a:pPr>
            <a:r>
              <a:rPr lang="en-US" altLang="en-US" sz="1800" b="1"/>
              <a:t> thế giới</a:t>
            </a:r>
          </a:p>
          <a:p>
            <a:pPr eaLnBrk="1" hangingPunct="1">
              <a:spcBef>
                <a:spcPct val="0"/>
              </a:spcBef>
              <a:buFontTx/>
              <a:buNone/>
            </a:pPr>
            <a:endParaRPr lang="en-US" altLang="en-US" sz="1800" b="1">
              <a:latin typeface=".VnTime" panose="020B7200000000000000" pitchFamily="34" charset="0"/>
            </a:endParaRPr>
          </a:p>
        </p:txBody>
      </p:sp>
      <p:sp>
        <p:nvSpPr>
          <p:cNvPr id="175115" name="Oval 11"/>
          <p:cNvSpPr>
            <a:spLocks noChangeArrowheads="1"/>
          </p:cNvSpPr>
          <p:nvPr/>
        </p:nvSpPr>
        <p:spPr bwMode="gray">
          <a:xfrm rot="-772996">
            <a:off x="3225801" y="4438650"/>
            <a:ext cx="1133475" cy="609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6" name="Oval 13"/>
          <p:cNvSpPr>
            <a:spLocks noChangeArrowheads="1"/>
          </p:cNvSpPr>
          <p:nvPr/>
        </p:nvSpPr>
        <p:spPr bwMode="gray">
          <a:xfrm>
            <a:off x="2438400" y="3276600"/>
            <a:ext cx="1296988" cy="1441450"/>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7" name="Oval 14"/>
          <p:cNvSpPr>
            <a:spLocks noChangeArrowheads="1"/>
          </p:cNvSpPr>
          <p:nvPr/>
        </p:nvSpPr>
        <p:spPr bwMode="gray">
          <a:xfrm>
            <a:off x="2455863" y="3284539"/>
            <a:ext cx="1263650"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8" name="Oval 15"/>
          <p:cNvSpPr>
            <a:spLocks noChangeArrowheads="1"/>
          </p:cNvSpPr>
          <p:nvPr/>
        </p:nvSpPr>
        <p:spPr bwMode="gray">
          <a:xfrm>
            <a:off x="2466976" y="3298826"/>
            <a:ext cx="1203325" cy="1312863"/>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9" name="Oval 16"/>
          <p:cNvSpPr>
            <a:spLocks noChangeArrowheads="1"/>
          </p:cNvSpPr>
          <p:nvPr/>
        </p:nvSpPr>
        <p:spPr bwMode="gray">
          <a:xfrm>
            <a:off x="2535239" y="3335338"/>
            <a:ext cx="1069975" cy="1065212"/>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0" name="Text Box 17"/>
          <p:cNvSpPr txBox="1">
            <a:spLocks noChangeArrowheads="1"/>
          </p:cNvSpPr>
          <p:nvPr/>
        </p:nvSpPr>
        <p:spPr bwMode="gray">
          <a:xfrm>
            <a:off x="1524000" y="3581401"/>
            <a:ext cx="2286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Xung đột quân sự </a:t>
            </a:r>
          </a:p>
          <a:p>
            <a:pPr eaLnBrk="1" hangingPunct="1">
              <a:spcBef>
                <a:spcPct val="0"/>
              </a:spcBef>
              <a:buFontTx/>
              <a:buNone/>
            </a:pPr>
            <a:r>
              <a:rPr lang="en-US" altLang="en-US" sz="1800" b="1"/>
              <a:t>để phân chia lãnh thổ</a:t>
            </a:r>
          </a:p>
          <a:p>
            <a:pPr eaLnBrk="1" hangingPunct="1">
              <a:spcBef>
                <a:spcPct val="0"/>
              </a:spcBef>
              <a:buFontTx/>
              <a:buNone/>
            </a:pPr>
            <a:endParaRPr lang="en-US" altLang="en-US" sz="1800" b="1">
              <a:latin typeface=".VnTime" panose="020B7200000000000000" pitchFamily="34" charset="0"/>
            </a:endParaRPr>
          </a:p>
        </p:txBody>
      </p:sp>
      <p:sp>
        <p:nvSpPr>
          <p:cNvPr id="175121" name="Oval 18"/>
          <p:cNvSpPr>
            <a:spLocks noChangeArrowheads="1"/>
          </p:cNvSpPr>
          <p:nvPr/>
        </p:nvSpPr>
        <p:spPr bwMode="gray">
          <a:xfrm>
            <a:off x="3048000" y="2682875"/>
            <a:ext cx="914400" cy="5334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2" name="Oval 19"/>
          <p:cNvSpPr>
            <a:spLocks noChangeArrowheads="1"/>
          </p:cNvSpPr>
          <p:nvPr/>
        </p:nvSpPr>
        <p:spPr bwMode="gray">
          <a:xfrm>
            <a:off x="3124200" y="2076450"/>
            <a:ext cx="1023938" cy="1023938"/>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3" name="Oval 20"/>
          <p:cNvSpPr>
            <a:spLocks noChangeArrowheads="1"/>
          </p:cNvSpPr>
          <p:nvPr/>
        </p:nvSpPr>
        <p:spPr bwMode="gray">
          <a:xfrm>
            <a:off x="3136901" y="2081214"/>
            <a:ext cx="1000125" cy="1000125"/>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4" name="Oval 21"/>
          <p:cNvSpPr>
            <a:spLocks noChangeArrowheads="1"/>
          </p:cNvSpPr>
          <p:nvPr/>
        </p:nvSpPr>
        <p:spPr bwMode="gray">
          <a:xfrm>
            <a:off x="3148013" y="2092325"/>
            <a:ext cx="950912" cy="9334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5" name="Oval 22"/>
          <p:cNvSpPr>
            <a:spLocks noChangeArrowheads="1"/>
          </p:cNvSpPr>
          <p:nvPr/>
        </p:nvSpPr>
        <p:spPr bwMode="gray">
          <a:xfrm>
            <a:off x="3201989" y="2117725"/>
            <a:ext cx="847725" cy="757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27" name="Text Box 23"/>
          <p:cNvSpPr txBox="1">
            <a:spLocks noChangeArrowheads="1"/>
          </p:cNvSpPr>
          <p:nvPr/>
        </p:nvSpPr>
        <p:spPr bwMode="gray">
          <a:xfrm>
            <a:off x="1600200" y="2238376"/>
            <a:ext cx="254428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Phát triển không đều </a:t>
            </a:r>
          </a:p>
          <a:p>
            <a:pPr eaLnBrk="1" hangingPunct="1">
              <a:spcBef>
                <a:spcPct val="0"/>
              </a:spcBef>
              <a:buFontTx/>
              <a:buNone/>
            </a:pPr>
            <a:r>
              <a:rPr lang="en-US" altLang="en-US" sz="1800" b="1"/>
              <a:t> về chính trị, quân sự</a:t>
            </a:r>
          </a:p>
          <a:p>
            <a:pPr eaLnBrk="1" hangingPunct="1">
              <a:spcBef>
                <a:spcPct val="0"/>
              </a:spcBef>
              <a:buFontTx/>
              <a:buNone/>
            </a:pPr>
            <a:endParaRPr lang="en-US" altLang="en-US" sz="1800" b="1"/>
          </a:p>
          <a:p>
            <a:pPr eaLnBrk="1" hangingPunct="1">
              <a:spcBef>
                <a:spcPct val="0"/>
              </a:spcBef>
              <a:buFontTx/>
              <a:buNone/>
            </a:pPr>
            <a:endParaRPr lang="en-US" altLang="en-US" sz="1800" b="1"/>
          </a:p>
        </p:txBody>
      </p:sp>
      <p:sp>
        <p:nvSpPr>
          <p:cNvPr id="175127" name="Oval 24"/>
          <p:cNvSpPr>
            <a:spLocks noChangeArrowheads="1"/>
          </p:cNvSpPr>
          <p:nvPr/>
        </p:nvSpPr>
        <p:spPr bwMode="gray">
          <a:xfrm>
            <a:off x="4314825" y="2152650"/>
            <a:ext cx="685800" cy="228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8" name="Oval 25"/>
          <p:cNvSpPr>
            <a:spLocks noChangeArrowheads="1"/>
          </p:cNvSpPr>
          <p:nvPr/>
        </p:nvSpPr>
        <p:spPr bwMode="gray">
          <a:xfrm>
            <a:off x="4437064" y="1619251"/>
            <a:ext cx="682625" cy="682625"/>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9" name="Oval 26"/>
          <p:cNvSpPr>
            <a:spLocks noChangeArrowheads="1"/>
          </p:cNvSpPr>
          <p:nvPr/>
        </p:nvSpPr>
        <p:spPr bwMode="gray">
          <a:xfrm>
            <a:off x="4446588" y="1622425"/>
            <a:ext cx="665162" cy="66675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0" name="Oval 27"/>
          <p:cNvSpPr>
            <a:spLocks noChangeArrowheads="1"/>
          </p:cNvSpPr>
          <p:nvPr/>
        </p:nvSpPr>
        <p:spPr bwMode="gray">
          <a:xfrm>
            <a:off x="4452938" y="1628775"/>
            <a:ext cx="633412" cy="62230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1" name="Oval 28"/>
          <p:cNvSpPr>
            <a:spLocks noChangeArrowheads="1"/>
          </p:cNvSpPr>
          <p:nvPr/>
        </p:nvSpPr>
        <p:spPr bwMode="gray">
          <a:xfrm>
            <a:off x="4489451" y="1647825"/>
            <a:ext cx="563563" cy="503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33" name="Text Box 29"/>
          <p:cNvSpPr txBox="1">
            <a:spLocks noChangeArrowheads="1"/>
          </p:cNvSpPr>
          <p:nvPr/>
        </p:nvSpPr>
        <p:spPr bwMode="gray">
          <a:xfrm>
            <a:off x="4724401" y="1143000"/>
            <a:ext cx="210826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Sự phát triển</a:t>
            </a:r>
          </a:p>
          <a:p>
            <a:pPr eaLnBrk="1" hangingPunct="1">
              <a:spcBef>
                <a:spcPct val="0"/>
              </a:spcBef>
              <a:buFontTx/>
              <a:buNone/>
            </a:pPr>
            <a:r>
              <a:rPr lang="en-US" altLang="en-US" sz="1800" b="1"/>
              <a:t> không đều về KT</a:t>
            </a:r>
          </a:p>
          <a:p>
            <a:pPr eaLnBrk="1" hangingPunct="1">
              <a:spcBef>
                <a:spcPct val="0"/>
              </a:spcBef>
              <a:buFontTx/>
              <a:buNone/>
            </a:pPr>
            <a:endParaRPr lang="en-US" altLang="en-US" sz="1800" b="1">
              <a:latin typeface=".VnTime" panose="020B7200000000000000" pitchFamily="34" charset="0"/>
            </a:endParaRPr>
          </a:p>
        </p:txBody>
      </p:sp>
      <p:pic>
        <p:nvPicPr>
          <p:cNvPr id="175133" name="Picture 30" descr="5My tha bom Nhat B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81801" y="1066801"/>
            <a:ext cx="3705225" cy="290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4" name="Picture 31" descr="60-Nato_awac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4953001"/>
            <a:ext cx="525780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36" name="Picture 32" descr="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914401"/>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6"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62963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31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031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31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3108"/>
                                        </p:tgtEl>
                                        <p:attrNameLst>
                                          <p:attrName>style.visibility</p:attrName>
                                        </p:attrNameLst>
                                      </p:cBhvr>
                                      <p:to>
                                        <p:strVal val="visible"/>
                                      </p:to>
                                    </p:set>
                                  </p:childTnLst>
                                </p:cTn>
                              </p:par>
                              <p:par>
                                <p:cTn id="23" presetID="18" presetClass="entr" presetSubtype="12" fill="hold" nodeType="withEffect">
                                  <p:stCondLst>
                                    <p:cond delay="0"/>
                                  </p:stCondLst>
                                  <p:childTnLst>
                                    <p:set>
                                      <p:cBhvr>
                                        <p:cTn id="24" dur="1" fill="hold">
                                          <p:stCondLst>
                                            <p:cond delay="0"/>
                                          </p:stCondLst>
                                        </p:cTn>
                                        <p:tgtEl>
                                          <p:spTgt spid="303136"/>
                                        </p:tgtEl>
                                        <p:attrNameLst>
                                          <p:attrName>style.visibility</p:attrName>
                                        </p:attrNameLst>
                                      </p:cBhvr>
                                      <p:to>
                                        <p:strVal val="visible"/>
                                      </p:to>
                                    </p:set>
                                    <p:animEffect transition="in" filter="strips(downLeft)">
                                      <p:cBhvr>
                                        <p:cTn id="25" dur="500"/>
                                        <p:tgtEl>
                                          <p:spTgt spid="303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6" grpId="0"/>
      <p:bldP spid="303108" grpId="0"/>
      <p:bldP spid="303114" grpId="0"/>
      <p:bldP spid="303127" grpId="0"/>
      <p:bldP spid="303133"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body" idx="1"/>
          </p:nvPr>
        </p:nvSpPr>
        <p:spPr>
          <a:xfrm>
            <a:off x="8001000" y="381000"/>
            <a:ext cx="2514600" cy="1143000"/>
          </a:xfrm>
        </p:spPr>
        <p:txBody>
          <a:bodyPr/>
          <a:lstStyle/>
          <a:p>
            <a:pPr eaLnBrk="1" hangingPunct="1">
              <a:lnSpc>
                <a:spcPct val="80000"/>
              </a:lnSpc>
              <a:buFontTx/>
              <a:buNone/>
            </a:pPr>
            <a:r>
              <a:rPr lang="en-US" altLang="en-US" sz="1800">
                <a:latin typeface="Times New Roman" panose="02020603050405020304" pitchFamily="18" charset="0"/>
              </a:rPr>
              <a:t>      </a:t>
            </a:r>
            <a:r>
              <a:rPr lang="en-US" altLang="en-US" sz="2000" b="1">
                <a:latin typeface="Times New Roman" panose="02020603050405020304" pitchFamily="18" charset="0"/>
              </a:rPr>
              <a:t>Chiến tranh thế giới 1914-1918 và phân chia thuộc địa</a:t>
            </a:r>
          </a:p>
          <a:p>
            <a:pPr eaLnBrk="1" hangingPunct="1">
              <a:lnSpc>
                <a:spcPct val="80000"/>
              </a:lnSpc>
            </a:pPr>
            <a:endParaRPr lang="en-US" altLang="en-US" sz="2000" b="1">
              <a:latin typeface="Times New Roman" panose="02020603050405020304" pitchFamily="18" charset="0"/>
            </a:endParaRPr>
          </a:p>
        </p:txBody>
      </p:sp>
      <p:pic>
        <p:nvPicPr>
          <p:cNvPr id="176131" name="Picture 3" descr="images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1"/>
            <a:ext cx="2657475"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2" name="Picture 4" descr="images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209800"/>
            <a:ext cx="28194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3" name="Picture 5" descr="images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4343400"/>
            <a:ext cx="3200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4" name="Picture 6" descr="images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600" y="381001"/>
            <a:ext cx="2819400"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5" name="Picture 7"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10400" y="4114800"/>
            <a:ext cx="291465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6" name="Picture 8" descr="images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67400" y="2362201"/>
            <a:ext cx="3200400"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7"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517242"/>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3"/>
          <p:cNvSpPr>
            <a:spLocks noGrp="1" noChangeArrowheads="1"/>
          </p:cNvSpPr>
          <p:nvPr>
            <p:ph type="body" idx="1"/>
          </p:nvPr>
        </p:nvSpPr>
        <p:spPr>
          <a:xfrm>
            <a:off x="7543800" y="304800"/>
            <a:ext cx="2895600" cy="838200"/>
          </a:xfrm>
        </p:spPr>
        <p:txBody>
          <a:bodyPr/>
          <a:lstStyle/>
          <a:p>
            <a:pPr eaLnBrk="1" hangingPunct="1">
              <a:lnSpc>
                <a:spcPct val="80000"/>
              </a:lnSpc>
              <a:buFontTx/>
              <a:buNone/>
            </a:pPr>
            <a:r>
              <a:rPr lang="en-US" altLang="en-US" sz="2000">
                <a:latin typeface="Times New Roman" panose="02020603050405020304" pitchFamily="18" charset="0"/>
              </a:rPr>
              <a:t>    </a:t>
            </a:r>
            <a:r>
              <a:rPr lang="en-US" altLang="en-US" sz="2000" b="1">
                <a:latin typeface="Times New Roman" panose="02020603050405020304" pitchFamily="18" charset="0"/>
              </a:rPr>
              <a:t>Chiến tranh thế giới 1939-1945 và phân chia thuộc địa</a:t>
            </a:r>
          </a:p>
        </p:txBody>
      </p:sp>
      <p:pic>
        <p:nvPicPr>
          <p:cNvPr id="177155" name="Picture 4" descr="51771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1200" y="228600"/>
            <a:ext cx="22098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6" name="Picture 5" descr="images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0600" y="228600"/>
            <a:ext cx="266700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7" name="Picture 6" descr="images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800" y="1981201"/>
            <a:ext cx="2000250"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8" name="Picture 7" descr="images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24601" y="3810000"/>
            <a:ext cx="214312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9" name="Picture 8" descr="images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05800" y="1600200"/>
            <a:ext cx="1843088"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0" name="Picture 9" descr="images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1" y="2133601"/>
            <a:ext cx="2371725"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1" name="Picture 10" descr="images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7200" y="4191001"/>
            <a:ext cx="1931988"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2" name="Picture 11" descr="images (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34400" y="4038600"/>
            <a:ext cx="1828800"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3" name="Picture 12" descr="images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1" y="4191000"/>
            <a:ext cx="2009775" cy="203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4" name="Picture 14" descr="007"/>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47684762"/>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a:xfrm>
            <a:off x="7696200" y="0"/>
            <a:ext cx="2514600" cy="1143000"/>
          </a:xfrm>
        </p:spPr>
        <p:txBody>
          <a:bodyPr/>
          <a:lstStyle/>
          <a:p>
            <a:pPr eaLnBrk="1" hangingPunct="1"/>
            <a:r>
              <a:rPr lang="en-US" altLang="en-US" sz="2000" b="1">
                <a:latin typeface="Times New Roman" panose="02020603050405020304" pitchFamily="18" charset="0"/>
              </a:rPr>
              <a:t>Hệ thống thuộc địa sau chiến tranh</a:t>
            </a:r>
          </a:p>
        </p:txBody>
      </p:sp>
      <p:pic>
        <p:nvPicPr>
          <p:cNvPr id="178179" name="Picture 4" descr="images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7400" y="381001"/>
            <a:ext cx="2362200"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0" name="Picture 5" descr="images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514600"/>
            <a:ext cx="289560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1" name="Picture 6" descr="images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4419600"/>
            <a:ext cx="2971800"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2" name="Picture 7" descr="images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533401"/>
            <a:ext cx="2705100" cy="168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3" name="Picture 8" descr="images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1200" y="2362201"/>
            <a:ext cx="3048000"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4" name="Picture 9" descr="images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3400" y="1219201"/>
            <a:ext cx="1676400" cy="122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5" name="Picture 10" descr="images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15200" y="4267200"/>
            <a:ext cx="27432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6"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89686648"/>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710744" y="2173444"/>
            <a:ext cx="2438400" cy="304800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mj-lt"/>
                <a:cs typeface="Times New Roman" panose="02020603050405020304" pitchFamily="18" charset="0"/>
              </a:rPr>
              <a:t>Chủ</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nghĩa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endParaRPr lang="en-US" sz="2400" b="1" dirty="0">
              <a:solidFill>
                <a:schemeClr val="bg1"/>
              </a:solidFill>
              <a:latin typeface="+mj-lt"/>
              <a:cs typeface="Times New Roman" panose="02020603050405020304" pitchFamily="18" charset="0"/>
            </a:endParaRPr>
          </a:p>
          <a:p>
            <a:pPr algn="ctr">
              <a:defRPr/>
            </a:pP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khoa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học</a:t>
            </a:r>
            <a:endParaRPr lang="en-US" sz="2400" b="1" dirty="0">
              <a:solidFill>
                <a:schemeClr val="bg1"/>
              </a:solidFill>
              <a:latin typeface="+mj-lt"/>
              <a:cs typeface="Times New Roman" panose="02020603050405020304" pitchFamily="18" charset="0"/>
            </a:endParaRPr>
          </a:p>
        </p:txBody>
      </p:sp>
      <p:sp>
        <p:nvSpPr>
          <p:cNvPr id="6" name="Rounded Rectangle 5"/>
          <p:cNvSpPr/>
          <p:nvPr/>
        </p:nvSpPr>
        <p:spPr>
          <a:xfrm>
            <a:off x="5715000" y="4724400"/>
            <a:ext cx="4495800" cy="1371600"/>
          </a:xfrm>
          <a:prstGeom prst="roundRect">
            <a:avLst/>
          </a:prstGeom>
          <a:gradFill>
            <a:gsLst>
              <a:gs pos="0">
                <a:schemeClr val="bg1"/>
              </a:gs>
              <a:gs pos="24150">
                <a:srgbClr val="FFFFFF"/>
              </a:gs>
              <a:gs pos="77000">
                <a:srgbClr val="FF9900"/>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pt-BR" sz="2400" dirty="0">
              <a:solidFill>
                <a:srgbClr val="000099"/>
              </a:solidFill>
              <a:latin typeface="Times New Roman" panose="02020603050405020304" pitchFamily="18" charset="0"/>
              <a:cs typeface="Times New Roman" panose="02020603050405020304" pitchFamily="18" charset="0"/>
            </a:endParaRPr>
          </a:p>
          <a:p>
            <a:pPr algn="ctr" eaLnBrk="1" hangingPunct="1">
              <a:defRPr/>
            </a:pPr>
            <a:r>
              <a:rPr lang="pt-BR" sz="2400" dirty="0">
                <a:solidFill>
                  <a:srgbClr val="000099"/>
                </a:solidFill>
                <a:latin typeface="+mj-lt"/>
                <a:cs typeface="Times New Roman" panose="02020603050405020304" pitchFamily="18" charset="0"/>
              </a:rPr>
              <a:t>Tiến trình phát triển của hình thái kinh tế - xã hội cộng sản chủ nghĩa</a:t>
            </a:r>
            <a:endParaRPr lang="en-US" sz="2400" dirty="0">
              <a:solidFill>
                <a:srgbClr val="000099"/>
              </a:solidFill>
              <a:latin typeface="+mj-lt"/>
              <a:cs typeface="Times New Roman" panose="02020603050405020304" pitchFamily="18" charset="0"/>
            </a:endParaRPr>
          </a:p>
          <a:p>
            <a:pPr algn="ctr" eaLnBrk="1" hangingPunct="1">
              <a:defRPr/>
            </a:pPr>
            <a:endParaRPr lang="en-US" sz="2400" dirty="0">
              <a:solidFill>
                <a:srgbClr val="000066"/>
              </a:solidFill>
              <a:latin typeface="Times New Roman" panose="02020603050405020304" pitchFamily="18" charset="0"/>
              <a:cs typeface="Times New Roman" panose="02020603050405020304" pitchFamily="18" charset="0"/>
            </a:endParaRPr>
          </a:p>
        </p:txBody>
      </p:sp>
      <p:sp>
        <p:nvSpPr>
          <p:cNvPr id="7" name="Rounded Rectangle 6"/>
          <p:cNvSpPr/>
          <p:nvPr/>
        </p:nvSpPr>
        <p:spPr>
          <a:xfrm>
            <a:off x="5638800" y="1830389"/>
            <a:ext cx="4648200" cy="1304925"/>
          </a:xfrm>
          <a:prstGeom prst="roundRec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cs typeface="Times New Roman" panose="02020603050405020304" pitchFamily="18" charset="0"/>
              </a:rPr>
              <a:t>Lý luận về sứ mệnh lịch sử của giai cấp công nhân</a:t>
            </a:r>
            <a:endParaRPr lang="en-US" sz="2400" dirty="0">
              <a:solidFill>
                <a:srgbClr val="000099"/>
              </a:solidFill>
              <a:latin typeface="+mj-lt"/>
              <a:cs typeface="Times New Roman" panose="02020603050405020304" pitchFamily="18" charset="0"/>
            </a:endParaRPr>
          </a:p>
        </p:txBody>
      </p:sp>
      <p:cxnSp>
        <p:nvCxnSpPr>
          <p:cNvPr id="9" name="Straight Arrow Connector 8"/>
          <p:cNvCxnSpPr>
            <a:stCxn id="4" idx="6"/>
            <a:endCxn id="7" idx="1"/>
          </p:cNvCxnSpPr>
          <p:nvPr/>
        </p:nvCxnSpPr>
        <p:spPr>
          <a:xfrm flipV="1">
            <a:off x="4149144" y="2482852"/>
            <a:ext cx="1489656" cy="1214592"/>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cxnSp>
        <p:nvCxnSpPr>
          <p:cNvPr id="13" name="Straight Arrow Connector 12"/>
          <p:cNvCxnSpPr>
            <a:stCxn id="4" idx="6"/>
            <a:endCxn id="6" idx="1"/>
          </p:cNvCxnSpPr>
          <p:nvPr/>
        </p:nvCxnSpPr>
        <p:spPr>
          <a:xfrm>
            <a:off x="4149144" y="3697444"/>
            <a:ext cx="1565856" cy="1712756"/>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sp>
        <p:nvSpPr>
          <p:cNvPr id="100359" name="Rectangle 1"/>
          <p:cNvSpPr>
            <a:spLocks noChangeArrowheads="1"/>
          </p:cNvSpPr>
          <p:nvPr/>
        </p:nvSpPr>
        <p:spPr bwMode="auto">
          <a:xfrm>
            <a:off x="283042" y="296692"/>
            <a:ext cx="46490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pt-BR" altLang="en-US" sz="2800" dirty="0" smtClean="0">
                <a:solidFill>
                  <a:srgbClr val="FF0066"/>
                </a:solidFill>
                <a:latin typeface="Times New Roman" panose="02020603050405020304" pitchFamily="18" charset="0"/>
                <a:cs typeface="Times New Roman" panose="02020603050405020304" pitchFamily="18" charset="0"/>
              </a:rPr>
              <a:t>3</a:t>
            </a:r>
            <a:r>
              <a:rPr lang="pt-BR" altLang="en-US" sz="2800" dirty="0">
                <a:solidFill>
                  <a:srgbClr val="FF0066"/>
                </a:solidFill>
                <a:latin typeface="Times New Roman" panose="02020603050405020304" pitchFamily="18" charset="0"/>
                <a:cs typeface="Times New Roman" panose="02020603050405020304" pitchFamily="18" charset="0"/>
              </a:rPr>
              <a:t>. Chủ nghĩa xã hội khoa học</a:t>
            </a:r>
            <a:endParaRPr lang="en-US" altLang="en-US" sz="2800" b="0" dirty="0">
              <a:solidFill>
                <a:srgbClr val="FF0066"/>
              </a:solidFill>
              <a:latin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flipV="1">
            <a:off x="0" y="1002227"/>
            <a:ext cx="12192000" cy="102867"/>
            <a:chOff x="1224" y="527"/>
            <a:chExt cx="4539" cy="45"/>
          </a:xfrm>
        </p:grpSpPr>
        <p:sp>
          <p:nvSpPr>
            <p:cNvPr id="11" name="Line 7"/>
            <p:cNvSpPr>
              <a:spLocks noChangeShapeType="1"/>
            </p:cNvSpPr>
            <p:nvPr/>
          </p:nvSpPr>
          <p:spPr bwMode="auto">
            <a:xfrm flipV="1">
              <a:off x="1224" y="568"/>
              <a:ext cx="1704" cy="4"/>
            </a:xfrm>
            <a:prstGeom prst="line">
              <a:avLst/>
            </a:prstGeom>
            <a:noFill/>
            <a:ln w="1270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flipV="1">
              <a:off x="1224" y="527"/>
              <a:ext cx="4539" cy="0"/>
            </a:xfrm>
            <a:prstGeom prst="line">
              <a:avLst/>
            </a:prstGeom>
            <a:noFill/>
            <a:ln w="127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28498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16"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3" presetClass="entr" presetSubtype="16"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1000"/>
                                        <p:tgtEl>
                                          <p:spTgt spid="6"/>
                                        </p:tgtEl>
                                      </p:cBhvr>
                                    </p:animEffect>
                                    <p:anim calcmode="lin" valueType="num">
                                      <p:cBhvr>
                                        <p:cTn id="37" dur="1000" fill="hold"/>
                                        <p:tgtEl>
                                          <p:spTgt spid="6"/>
                                        </p:tgtEl>
                                        <p:attrNameLst>
                                          <p:attrName>ppt_x</p:attrName>
                                        </p:attrNameLst>
                                      </p:cBhvr>
                                      <p:tavLst>
                                        <p:tav tm="0">
                                          <p:val>
                                            <p:strVal val="#ppt_x"/>
                                          </p:val>
                                        </p:tav>
                                        <p:tav tm="100000">
                                          <p:val>
                                            <p:strVal val="#ppt_x"/>
                                          </p:val>
                                        </p:tav>
                                      </p:tavLst>
                                    </p:anim>
                                    <p:anim calcmode="lin" valueType="num">
                                      <p:cBhvr>
                                        <p:cTn id="38" dur="1000" fill="hold"/>
                                        <p:tgtEl>
                                          <p:spTgt spid="6"/>
                                        </p:tgtEl>
                                        <p:attrNameLst>
                                          <p:attrName>ppt_y</p:attrName>
                                        </p:attrNameLst>
                                      </p:cBhvr>
                                      <p:tavLst>
                                        <p:tav tm="0">
                                          <p:val>
                                            <p:strVal val="#ppt_y+.1"/>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a:xfrm>
            <a:off x="1919289" y="2555876"/>
            <a:ext cx="8358187" cy="3762375"/>
          </a:xfrm>
        </p:spPr>
        <p:txBody>
          <a:bodyPr>
            <a:noAutofit/>
          </a:bodyPr>
          <a:lstStyle/>
          <a:p>
            <a:pPr marL="0" indent="0" algn="just" defTabSz="717947">
              <a:spcBef>
                <a:spcPts val="0"/>
              </a:spcBef>
              <a:buNone/>
              <a:defRPr/>
            </a:pPr>
            <a:endParaRPr lang="en-US" sz="2400" dirty="0">
              <a:latin typeface="Times New Roman" panose="02020603050405020304" pitchFamily="18" charset="0"/>
              <a:cs typeface="Times New Roman" panose="02020603050405020304" pitchFamily="18" charset="0"/>
            </a:endParaRPr>
          </a:p>
          <a:p>
            <a:pPr marL="269081" indent="-269081" algn="just" defTabSz="717947">
              <a:spcBef>
                <a:spcPts val="0"/>
              </a:spcBef>
              <a:defRPr/>
            </a:pPr>
            <a:r>
              <a:rPr lang="en-US" sz="2400" dirty="0">
                <a:solidFill>
                  <a:srgbClr val="000099"/>
                </a:solidFill>
                <a:latin typeface="Times New Roman" panose="02020603050405020304" pitchFamily="18" charset="0"/>
                <a:cs typeface="Times New Roman" panose="02020603050405020304" pitchFamily="18" charset="0"/>
              </a:rPr>
              <a:t> </a:t>
            </a:r>
            <a:r>
              <a:rPr lang="vi-VN" sz="2400" dirty="0">
                <a:solidFill>
                  <a:srgbClr val="000099"/>
                </a:solidFill>
                <a:latin typeface="Times New Roman" panose="02020603050405020304" pitchFamily="18" charset="0"/>
                <a:cs typeface="Times New Roman" panose="02020603050405020304" pitchFamily="18" charset="0"/>
              </a:rPr>
              <a:t>Mác và Ăngghen đã dùng </a:t>
            </a:r>
            <a:r>
              <a:rPr lang="vi-VN" sz="2400" dirty="0">
                <a:solidFill>
                  <a:srgbClr val="C00000"/>
                </a:solidFill>
                <a:latin typeface="Times New Roman" panose="02020603050405020304" pitchFamily="18" charset="0"/>
                <a:cs typeface="Times New Roman" panose="02020603050405020304" pitchFamily="18" charset="0"/>
              </a:rPr>
              <a:t>một số thuật ngữ khác nhau </a:t>
            </a:r>
            <a:r>
              <a:rPr lang="vi-VN" sz="2400" dirty="0">
                <a:solidFill>
                  <a:srgbClr val="000099"/>
                </a:solidFill>
                <a:latin typeface="Times New Roman" panose="02020603050405020304" pitchFamily="18" charset="0"/>
                <a:cs typeface="Times New Roman" panose="02020603050405020304" pitchFamily="18" charset="0"/>
              </a:rPr>
              <a:t>để biểu hiện khái niệm đó như: </a:t>
            </a:r>
          </a:p>
          <a:p>
            <a:pPr marL="269081" indent="-269081" algn="just" defTabSz="717947">
              <a:spcBef>
                <a:spcPts val="0"/>
              </a:spcBef>
              <a:buFont typeface="Wingdings" panose="05000000000000000000" pitchFamily="2" charset="2"/>
              <a:buChar char="ü"/>
              <a:defRPr/>
            </a:pPr>
            <a:r>
              <a:rPr lang="vi-VN" sz="2400" dirty="0">
                <a:solidFill>
                  <a:srgbClr val="D60093"/>
                </a:solidFill>
                <a:latin typeface="Times New Roman" panose="02020603050405020304" pitchFamily="18" charset="0"/>
                <a:cs typeface="Times New Roman" panose="02020603050405020304" pitchFamily="18" charset="0"/>
              </a:rPr>
              <a:t>Giai cấp vô sản, </a:t>
            </a:r>
          </a:p>
          <a:p>
            <a:pPr marL="269081" indent="-269081" algn="just" defTabSz="717947">
              <a:spcBef>
                <a:spcPts val="0"/>
              </a:spcBef>
              <a:buFont typeface="Wingdings" panose="05000000000000000000" pitchFamily="2" charset="2"/>
              <a:buChar char="ü"/>
              <a:defRPr/>
            </a:pPr>
            <a:r>
              <a:rPr lang="vi-VN" sz="2400" dirty="0">
                <a:solidFill>
                  <a:srgbClr val="FF0066"/>
                </a:solidFill>
                <a:latin typeface="Times New Roman" panose="02020603050405020304" pitchFamily="18" charset="0"/>
                <a:cs typeface="Times New Roman" panose="02020603050405020304" pitchFamily="18" charset="0"/>
              </a:rPr>
              <a:t>Giai cấp vô sản hiện đại,</a:t>
            </a:r>
          </a:p>
          <a:p>
            <a:pPr marL="269081" indent="-269081" algn="just" defTabSz="717947">
              <a:spcBef>
                <a:spcPts val="0"/>
              </a:spcBef>
              <a:buFont typeface="Wingdings" panose="05000000000000000000" pitchFamily="2" charset="2"/>
              <a:buChar char="ü"/>
              <a:defRPr/>
            </a:pPr>
            <a:r>
              <a:rPr lang="vi-VN" sz="2400" dirty="0">
                <a:solidFill>
                  <a:srgbClr val="808000"/>
                </a:solidFill>
                <a:latin typeface="Times New Roman" panose="02020603050405020304" pitchFamily="18" charset="0"/>
                <a:cs typeface="Times New Roman" panose="02020603050405020304" pitchFamily="18" charset="0"/>
              </a:rPr>
              <a:t>Giai cấp công nhân hiện đại, </a:t>
            </a:r>
          </a:p>
          <a:p>
            <a:pPr marL="269081" indent="-269081" algn="just" defTabSz="717947">
              <a:spcBef>
                <a:spcPts val="0"/>
              </a:spcBef>
              <a:buFont typeface="Wingdings" panose="05000000000000000000" pitchFamily="2" charset="2"/>
              <a:buChar char="ü"/>
              <a:defRPr/>
            </a:pPr>
            <a:r>
              <a:rPr lang="vi-VN" sz="2400" dirty="0">
                <a:solidFill>
                  <a:srgbClr val="9900CC"/>
                </a:solidFill>
                <a:latin typeface="Times New Roman" panose="02020603050405020304" pitchFamily="18" charset="0"/>
                <a:cs typeface="Times New Roman" panose="02020603050405020304" pitchFamily="18" charset="0"/>
              </a:rPr>
              <a:t>Giai cấp công nhân đại công nghiệp,…</a:t>
            </a:r>
          </a:p>
          <a:p>
            <a:pPr marL="269081" indent="-269081" algn="just" defTabSz="717947">
              <a:spcBef>
                <a:spcPts val="0"/>
              </a:spcBef>
              <a:buFont typeface="Wingdings" panose="05000000000000000000" pitchFamily="2" charset="2"/>
              <a:buChar char="Ø"/>
              <a:defRPr/>
            </a:pPr>
            <a:r>
              <a:rPr lang="vi-VN" sz="2400" dirty="0">
                <a:solidFill>
                  <a:srgbClr val="000099"/>
                </a:solidFill>
                <a:latin typeface="Times New Roman" panose="02020603050405020304" pitchFamily="18" charset="0"/>
                <a:cs typeface="Times New Roman" panose="02020603050405020304" pitchFamily="18" charset="0"/>
              </a:rPr>
              <a:t>  Những thuật ngữ này đều biểu thị một khái niệm thống nhất, đó là chỉ giai cấp công nhân.</a:t>
            </a:r>
            <a:endParaRPr lang="en-US" dirty="0">
              <a:latin typeface="Times New Roman" panose="02020603050405020304" pitchFamily="18" charset="0"/>
              <a:cs typeface="Times New Roman" panose="02020603050405020304" pitchFamily="18" charset="0"/>
            </a:endParaRPr>
          </a:p>
        </p:txBody>
      </p:sp>
      <p:grpSp>
        <p:nvGrpSpPr>
          <p:cNvPr id="102403" name="Group 1"/>
          <p:cNvGrpSpPr>
            <a:grpSpLocks/>
          </p:cNvGrpSpPr>
          <p:nvPr/>
        </p:nvGrpSpPr>
        <p:grpSpPr bwMode="auto">
          <a:xfrm>
            <a:off x="7945439" y="3357563"/>
            <a:ext cx="2016125" cy="1655762"/>
            <a:chOff x="4066262" y="4162405"/>
            <a:chExt cx="1628034" cy="1528711"/>
          </a:xfrm>
        </p:grpSpPr>
        <p:pic>
          <p:nvPicPr>
            <p:cNvPr id="102406" name="Picture 1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66262"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7" name="Picture 1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84411"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8"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71204" y="4798430"/>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404" name="Rectangle 8"/>
          <p:cNvSpPr>
            <a:spLocks noChangeArrowheads="1"/>
          </p:cNvSpPr>
          <p:nvPr/>
        </p:nvSpPr>
        <p:spPr bwMode="auto">
          <a:xfrm>
            <a:off x="3324226" y="1636009"/>
            <a:ext cx="4621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lang="pt-BR" altLang="en-US" sz="2400" dirty="0">
                <a:solidFill>
                  <a:srgbClr val="660066"/>
                </a:solidFill>
                <a:latin typeface="Times New Roman" panose="02020603050405020304" pitchFamily="18" charset="0"/>
                <a:cs typeface="Times New Roman" panose="02020603050405020304" pitchFamily="18" charset="0"/>
              </a:rPr>
              <a:t> Định nghĩa giai cấp công nhân </a:t>
            </a:r>
            <a:endParaRPr lang="en-US" altLang="en-US" sz="2400" dirty="0">
              <a:solidFill>
                <a:srgbClr val="660066"/>
              </a:solidFill>
              <a:latin typeface="Times New Roman" panose="02020603050405020304" pitchFamily="18" charset="0"/>
              <a:cs typeface="Times New Roman" panose="02020603050405020304" pitchFamily="18" charset="0"/>
            </a:endParaRPr>
          </a:p>
        </p:txBody>
      </p:sp>
      <p:sp>
        <p:nvSpPr>
          <p:cNvPr id="102405" name="Rectangle 9"/>
          <p:cNvSpPr>
            <a:spLocks noChangeArrowheads="1"/>
          </p:cNvSpPr>
          <p:nvPr/>
        </p:nvSpPr>
        <p:spPr bwMode="auto">
          <a:xfrm>
            <a:off x="1919289" y="454025"/>
            <a:ext cx="79216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pt-BR" sz="2400" b="1" dirty="0" smtClean="0">
                <a:solidFill>
                  <a:srgbClr val="FF0066"/>
                </a:solidFill>
                <a:latin typeface="+mj-lt"/>
                <a:cs typeface="Times New Roman" panose="02020603050405020304" pitchFamily="18" charset="0"/>
              </a:rPr>
              <a:t>Lý </a:t>
            </a:r>
            <a:r>
              <a:rPr lang="pt-BR" sz="2400" b="1" dirty="0">
                <a:solidFill>
                  <a:srgbClr val="FF0066"/>
                </a:solidFill>
                <a:latin typeface="+mj-lt"/>
                <a:cs typeface="Times New Roman" panose="02020603050405020304" pitchFamily="18" charset="0"/>
              </a:rPr>
              <a:t>luận về sứ mệnh lịch sử của </a:t>
            </a:r>
          </a:p>
          <a:p>
            <a:pPr algn="ctr" eaLnBrk="1" hangingPunct="1">
              <a:defRPr/>
            </a:pPr>
            <a:r>
              <a:rPr lang="pt-BR" sz="2400" b="1" dirty="0">
                <a:solidFill>
                  <a:srgbClr val="FF0066"/>
                </a:solidFill>
                <a:latin typeface="+mj-lt"/>
                <a:cs typeface="Times New Roman" panose="02020603050405020304" pitchFamily="18" charset="0"/>
              </a:rPr>
              <a:t>giai cấp công nhân</a:t>
            </a:r>
            <a:endParaRPr lang="en-US" sz="2400" dirty="0">
              <a:solidFill>
                <a:srgbClr val="FF0066"/>
              </a:solidFill>
              <a:latin typeface="+mj-lt"/>
              <a:cs typeface="Times New Roman" panose="02020603050405020304" pitchFamily="18" charset="0"/>
            </a:endParaRPr>
          </a:p>
        </p:txBody>
      </p:sp>
    </p:spTree>
    <p:extLst>
      <p:ext uri="{BB962C8B-B14F-4D97-AF65-F5344CB8AC3E}">
        <p14:creationId xmlns:p14="http://schemas.microsoft.com/office/powerpoint/2010/main" val="3387312406"/>
      </p:ext>
    </p:extLst>
  </p:cSld>
  <p:clrMapOvr>
    <a:masterClrMapping/>
  </p:clrMapOvr>
  <p:transition spd="slow">
    <p:fade/>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3" descr="C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5814" y="1123950"/>
            <a:ext cx="2257425"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1" name="Picture 7" descr="image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04126" y="1123950"/>
            <a:ext cx="2487613"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2" name="Picture 10" descr="images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1123951"/>
            <a:ext cx="2205037"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2054226" y="3379789"/>
            <a:ext cx="8037513" cy="32400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spcBef>
                <a:spcPct val="50000"/>
              </a:spcBef>
              <a:defRPr/>
            </a:pPr>
            <a:r>
              <a:rPr lang="en-US" sz="2200" b="1" dirty="0">
                <a:solidFill>
                  <a:srgbClr val="FF0000"/>
                </a:solidFill>
                <a:latin typeface="Times New Roman" panose="02020603050405020304" pitchFamily="18" charset="0"/>
                <a:cs typeface="Times New Roman" panose="02020603050405020304" pitchFamily="18" charset="0"/>
              </a:rPr>
              <a:t>“</a:t>
            </a:r>
            <a:r>
              <a:rPr lang="en-US" sz="2000" b="1" dirty="0" err="1">
                <a:solidFill>
                  <a:srgbClr val="FF0000"/>
                </a:solidFill>
                <a:latin typeface="Times New Roman" panose="02020603050405020304" pitchFamily="18" charset="0"/>
                <a:cs typeface="Times New Roman" panose="02020603050405020304" pitchFamily="18" charset="0"/>
              </a:rPr>
              <a:t>Giai</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cấp</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công</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nhân</a:t>
            </a:r>
            <a:r>
              <a:rPr lang="en-US" sz="2000" b="1" dirty="0">
                <a:solidFill>
                  <a:srgbClr val="FF0000"/>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một</a:t>
            </a:r>
            <a:r>
              <a:rPr lang="en-US" sz="2000" i="1" dirty="0">
                <a:solidFill>
                  <a:srgbClr val="66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tập</a:t>
            </a:r>
            <a:r>
              <a:rPr lang="en-US" sz="2000" b="1" i="1" u="sng" dirty="0">
                <a:solidFill>
                  <a:srgbClr val="FF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đoàn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ổn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định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thành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cùng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nền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công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nghiệp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hiện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nhịp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điệu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có</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tính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hóa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ngày</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càng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cao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bản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tiên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hoặc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gián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tham</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ra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vật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tạo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các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quan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hệ</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lượng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chủ</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yếu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lịch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sử</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độ</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từ</a:t>
            </a:r>
            <a:r>
              <a:rPr lang="en-US" sz="2000" i="1" dirty="0">
                <a:solidFill>
                  <a:srgbClr val="660066"/>
                </a:solidFill>
                <a:latin typeface="Times New Roman" panose="02020603050405020304" pitchFamily="18" charset="0"/>
                <a:cs typeface="Times New Roman" panose="02020603050405020304" pitchFamily="18" charset="0"/>
              </a:rPr>
              <a:t> CNTB </a:t>
            </a:r>
            <a:r>
              <a:rPr lang="en-US" sz="2000" i="1" dirty="0" err="1">
                <a:solidFill>
                  <a:srgbClr val="660066"/>
                </a:solidFill>
                <a:latin typeface="Times New Roman" panose="02020603050405020304" pitchFamily="18" charset="0"/>
                <a:cs typeface="Times New Roman" panose="02020603050405020304" pitchFamily="18" charset="0"/>
              </a:rPr>
              <a:t>lên</a:t>
            </a:r>
            <a:r>
              <a:rPr lang="en-US" sz="2000" i="1" dirty="0">
                <a:solidFill>
                  <a:srgbClr val="660066"/>
                </a:solidFill>
                <a:latin typeface="Times New Roman" panose="02020603050405020304" pitchFamily="18" charset="0"/>
                <a:cs typeface="Times New Roman" panose="02020603050405020304" pitchFamily="18" charset="0"/>
              </a:rPr>
              <a:t> CNXH”. </a:t>
            </a:r>
          </a:p>
        </p:txBody>
      </p:sp>
    </p:spTree>
    <p:extLst>
      <p:ext uri="{BB962C8B-B14F-4D97-AF65-F5344CB8AC3E}">
        <p14:creationId xmlns:p14="http://schemas.microsoft.com/office/powerpoint/2010/main" val="1105031993"/>
      </p:ext>
    </p:extLst>
  </p:cSld>
  <p:clrMapOvr>
    <a:masterClrMapping/>
  </p:clrMapOvr>
  <p:transition spd="slow">
    <p:fade/>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13464" y="2249488"/>
            <a:ext cx="4232275" cy="3340100"/>
          </a:xfrm>
        </p:spPr>
        <p:txBody>
          <a:bodyPr>
            <a:noAutofit/>
          </a:bodyPr>
          <a:lstStyle/>
          <a:p>
            <a:pPr marL="269081" indent="-269081" algn="just" defTabSz="717947">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tập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đoàn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LĐ </a:t>
            </a:r>
            <a:r>
              <a:rPr lang="en-US" sz="2000" dirty="0" err="1">
                <a:solidFill>
                  <a:srgbClr val="000099"/>
                </a:solidFill>
                <a:latin typeface="+mj-lt"/>
                <a:cs typeface="Times New Roman" panose="02020603050405020304" pitchFamily="18" charset="0"/>
              </a:rPr>
              <a:t>trực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hay </a:t>
            </a:r>
            <a:r>
              <a:rPr lang="en-US" sz="2000" dirty="0" err="1">
                <a:solidFill>
                  <a:srgbClr val="000099"/>
                </a:solidFill>
                <a:latin typeface="+mj-lt"/>
                <a:cs typeface="Times New Roman" panose="02020603050405020304" pitchFamily="18" charset="0"/>
              </a:rPr>
              <a:t>gián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vận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hành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cụ</a:t>
            </a:r>
            <a:r>
              <a:rPr lang="en-US" sz="2000" dirty="0">
                <a:solidFill>
                  <a:srgbClr val="000099"/>
                </a:solidFill>
                <a:latin typeface="+mj-lt"/>
                <a:cs typeface="Times New Roman" panose="02020603050405020304" pitchFamily="18" charset="0"/>
              </a:rPr>
              <a:t> SX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tính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chất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công</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nghiệp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trình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hóa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cao</a:t>
            </a:r>
            <a:r>
              <a:rPr lang="en-US" sz="2000" dirty="0">
                <a:solidFill>
                  <a:srgbClr val="000099"/>
                </a:solidFill>
                <a:latin typeface="+mj-lt"/>
                <a:cs typeface="Times New Roman" panose="02020603050405020304" pitchFamily="18" charset="0"/>
              </a:rPr>
              <a:t>.</a:t>
            </a:r>
          </a:p>
          <a:p>
            <a:pPr marL="269081" indent="-269081" algn="just" defTabSz="717947">
              <a:buFont typeface="Wingdings" panose="05000000000000000000" pitchFamily="2" charset="2"/>
              <a:buChar char="Ø"/>
              <a:defRPr/>
            </a:pPr>
            <a:r>
              <a:rPr lang="en-US" sz="2000" dirty="0" err="1">
                <a:solidFill>
                  <a:srgbClr val="000099"/>
                </a:solidFill>
                <a:latin typeface="+mj-lt"/>
                <a:cs typeface="Times New Roman" panose="02020603050405020304" pitchFamily="18" charset="0"/>
              </a:rPr>
              <a:t>Phân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biệt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với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cổ</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trường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endParaRPr lang="en-US" sz="2400" dirty="0">
              <a:solidFill>
                <a:srgbClr val="000099"/>
              </a:solidFill>
              <a:latin typeface="+mj-lt"/>
              <a:cs typeface="Times New Roman" panose="02020603050405020304" pitchFamily="18" charset="0"/>
            </a:endParaRPr>
          </a:p>
        </p:txBody>
      </p:sp>
      <p:grpSp>
        <p:nvGrpSpPr>
          <p:cNvPr id="14" name="Group 7"/>
          <p:cNvGrpSpPr>
            <a:grpSpLocks/>
          </p:cNvGrpSpPr>
          <p:nvPr/>
        </p:nvGrpSpPr>
        <p:grpSpPr bwMode="auto">
          <a:xfrm>
            <a:off x="1416051" y="3490615"/>
            <a:ext cx="2879725" cy="3056126"/>
            <a:chOff x="768" y="786"/>
            <a:chExt cx="4368" cy="2976"/>
          </a:xfrm>
        </p:grpSpPr>
        <p:pic>
          <p:nvPicPr>
            <p:cNvPr id="15" name="Picture 5" descr="7"/>
            <p:cNvPicPr>
              <a:picLocks noChangeAspect="1" noChangeArrowheads="1"/>
            </p:cNvPicPr>
            <p:nvPr/>
          </p:nvPicPr>
          <p:blipFill>
            <a:blip r:embed="rId3"/>
            <a:srcRect/>
            <a:stretch>
              <a:fillRect/>
            </a:stretch>
          </p:blipFill>
          <p:spPr bwMode="auto">
            <a:xfrm>
              <a:off x="1151" y="786"/>
              <a:ext cx="3602" cy="2558"/>
            </a:xfrm>
            <a:prstGeom prst="rect">
              <a:avLst/>
            </a:prstGeom>
            <a:ln>
              <a:noFill/>
            </a:ln>
            <a:effectLst>
              <a:softEdge rad="112500"/>
            </a:effectLst>
          </p:spPr>
        </p:pic>
        <p:sp>
          <p:nvSpPr>
            <p:cNvPr id="106504" name="Rectangle 6"/>
            <p:cNvSpPr>
              <a:spLocks noChangeArrowheads="1"/>
            </p:cNvSpPr>
            <p:nvPr/>
          </p:nvSpPr>
          <p:spPr bwMode="auto">
            <a:xfrm>
              <a:off x="768" y="3402"/>
              <a:ext cx="436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nchor="ct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a:latin typeface=".VnTime" panose="020B7200000000000000" pitchFamily="34" charset="0"/>
              </a:endParaRPr>
            </a:p>
          </p:txBody>
        </p:sp>
      </p:grpSp>
      <p:pic>
        <p:nvPicPr>
          <p:cNvPr id="17" name="Picture 5" descr="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35464" y="2205038"/>
            <a:ext cx="1760537" cy="29527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01" name="Rectangle 1"/>
          <p:cNvSpPr>
            <a:spLocks noChangeArrowheads="1"/>
          </p:cNvSpPr>
          <p:nvPr/>
        </p:nvSpPr>
        <p:spPr bwMode="auto">
          <a:xfrm>
            <a:off x="2443163" y="567722"/>
            <a:ext cx="73056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pt-BR" altLang="en-US" sz="2400" b="0" dirty="0">
                <a:solidFill>
                  <a:srgbClr val="660066"/>
                </a:solidFill>
                <a:latin typeface=".VnTime" panose="020B7200000000000000" pitchFamily="34" charset="0"/>
              </a:rPr>
              <a:t> </a:t>
            </a:r>
            <a:r>
              <a:rPr lang="pt-BR" altLang="en-US" sz="2400" dirty="0">
                <a:solidFill>
                  <a:srgbClr val="660066"/>
                </a:solidFill>
                <a:latin typeface="+mj-lt"/>
              </a:rPr>
              <a:t>Đặc trưng cơ bản của giai cấp công nhân</a:t>
            </a:r>
            <a:endParaRPr lang="en-US" altLang="en-US" sz="2400" dirty="0">
              <a:solidFill>
                <a:srgbClr val="660066"/>
              </a:solidFill>
              <a:latin typeface="+mj-lt"/>
            </a:endParaRPr>
          </a:p>
        </p:txBody>
      </p:sp>
      <p:sp>
        <p:nvSpPr>
          <p:cNvPr id="106502" name="Rectangle 4"/>
          <p:cNvSpPr>
            <a:spLocks noChangeArrowheads="1"/>
          </p:cNvSpPr>
          <p:nvPr/>
        </p:nvSpPr>
        <p:spPr bwMode="auto">
          <a:xfrm>
            <a:off x="3228976" y="1177624"/>
            <a:ext cx="5000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400" i="1" dirty="0" err="1">
                <a:solidFill>
                  <a:srgbClr val="FF0000"/>
                </a:solidFill>
                <a:latin typeface="Times New Roman" panose="02020603050405020304" pitchFamily="18" charset="0"/>
                <a:cs typeface="Times New Roman" panose="02020603050405020304" pitchFamily="18" charset="0"/>
              </a:rPr>
              <a:t>Thứ</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nhất</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Về</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phương</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thức</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lao</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động</a:t>
            </a:r>
            <a:r>
              <a:rPr lang="en-US" altLang="en-US" sz="2400" dirty="0">
                <a:solidFill>
                  <a:srgbClr val="FF0000"/>
                </a:solidFill>
                <a:latin typeface="Times New Roman" panose="02020603050405020304" pitchFamily="18" charset="0"/>
                <a:cs typeface="Times New Roman" panose="02020603050405020304" pitchFamily="18" charset="0"/>
              </a:rPr>
              <a:t>: </a:t>
            </a:r>
            <a:endParaRPr lang="en-US" altLang="en-US" sz="2400" dirty="0">
              <a:solidFill>
                <a:srgbClr val="FF0000"/>
              </a:solidFill>
              <a:latin typeface=".VnTime" panose="020B7200000000000000" pitchFamily="34" charset="0"/>
            </a:endParaRPr>
          </a:p>
        </p:txBody>
      </p:sp>
    </p:spTree>
    <p:extLst>
      <p:ext uri="{BB962C8B-B14F-4D97-AF65-F5344CB8AC3E}">
        <p14:creationId xmlns:p14="http://schemas.microsoft.com/office/powerpoint/2010/main" val="2831436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ox(i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00726" y="1743075"/>
            <a:ext cx="4608513" cy="4262438"/>
          </a:xfrm>
        </p:spPr>
        <p:txBody>
          <a:bodyPr>
            <a:noAutofit/>
          </a:bodyPr>
          <a:lstStyle/>
          <a:p>
            <a:pPr marL="269081" indent="-269081" algn="just" defTabSz="717947">
              <a:spcBef>
                <a:spcPts val="0"/>
              </a:spcBef>
              <a:defRPr/>
            </a:pP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những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người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lao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không</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có</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tư</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liệu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sản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xuất</a:t>
            </a:r>
            <a:r>
              <a:rPr lang="en-US" sz="2400" dirty="0">
                <a:solidFill>
                  <a:srgbClr val="FF0000"/>
                </a:solidFill>
                <a:latin typeface="+mj-lt"/>
                <a:cs typeface="Times New Roman" panose="02020603050405020304" pitchFamily="18" charset="0"/>
              </a:rPr>
              <a: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họ</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buộc</a:t>
            </a:r>
            <a:r>
              <a:rPr lang="en-US" sz="2400" dirty="0">
                <a:solidFill>
                  <a:srgbClr val="000099"/>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phải</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bán</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sức</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lao</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tư</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bản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để</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kiếm</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sống</a:t>
            </a:r>
            <a:r>
              <a:rPr lang="en-US" sz="2400" dirty="0">
                <a:solidFill>
                  <a:srgbClr val="000099"/>
                </a:solidFill>
                <a:latin typeface="+mj-lt"/>
                <a:cs typeface="Times New Roman" panose="02020603050405020304" pitchFamily="18" charset="0"/>
              </a:rPr>
              <a:t>.</a:t>
            </a:r>
          </a:p>
          <a:p>
            <a:pPr marL="269081" indent="-269081" algn="just" defTabSz="717947">
              <a:spcBef>
                <a:spcPts val="0"/>
              </a:spcBef>
              <a:buFont typeface="Wingdings" panose="05000000000000000000" pitchFamily="2" charset="2"/>
              <a:buChar char="Ø"/>
              <a:defRPr/>
            </a:pP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Mác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Ăngghen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biệt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chú</a:t>
            </a:r>
            <a:r>
              <a:rPr lang="en-US" sz="2400" dirty="0">
                <a:solidFill>
                  <a:srgbClr val="000099"/>
                </a:solidFill>
                <a:latin typeface="+mj-lt"/>
                <a:cs typeface="Times New Roman" panose="02020603050405020304" pitchFamily="18" charset="0"/>
              </a:rPr>
              <a:t> ý </a:t>
            </a:r>
            <a:r>
              <a:rPr lang="en-US" sz="2400" dirty="0" err="1">
                <a:solidFill>
                  <a:srgbClr val="000099"/>
                </a:solidFill>
                <a:latin typeface="+mj-lt"/>
                <a:cs typeface="Times New Roman" panose="02020603050405020304" pitchFamily="18" charset="0"/>
              </a:rPr>
              <a:t>phân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tích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này</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vì</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nó</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chính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khiến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trở</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thành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giai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cấp</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đối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kháng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với</a:t>
            </a:r>
            <a:r>
              <a:rPr lang="en-US" sz="2400" dirty="0">
                <a:solidFill>
                  <a:srgbClr val="000099"/>
                </a:solidFill>
                <a:latin typeface="+mj-lt"/>
                <a:cs typeface="Times New Roman" panose="02020603050405020304" pitchFamily="18" charset="0"/>
              </a:rPr>
              <a:t> GCTS</a:t>
            </a:r>
            <a:r>
              <a:rPr lang="en-US" sz="2400" dirty="0">
                <a:latin typeface="Times New Roman" panose="02020603050405020304" pitchFamily="18" charset="0"/>
                <a:cs typeface="Times New Roman" panose="02020603050405020304" pitchFamily="18" charset="0"/>
              </a:rPr>
              <a:t>.</a:t>
            </a:r>
          </a:p>
        </p:txBody>
      </p:sp>
      <p:grpSp>
        <p:nvGrpSpPr>
          <p:cNvPr id="108547" name="Group 3"/>
          <p:cNvGrpSpPr>
            <a:grpSpLocks/>
          </p:cNvGrpSpPr>
          <p:nvPr/>
        </p:nvGrpSpPr>
        <p:grpSpPr bwMode="auto">
          <a:xfrm>
            <a:off x="1774825" y="2205038"/>
            <a:ext cx="3709988" cy="3960812"/>
            <a:chOff x="6189384" y="1692322"/>
            <a:chExt cx="4632139" cy="4500640"/>
          </a:xfrm>
        </p:grpSpPr>
        <p:pic>
          <p:nvPicPr>
            <p:cNvPr id="1085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189384" y="4564192"/>
              <a:ext cx="1739965" cy="1594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0"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925325" y="1692322"/>
              <a:ext cx="1896198" cy="1897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51" name="Group 6"/>
            <p:cNvGrpSpPr>
              <a:grpSpLocks/>
            </p:cNvGrpSpPr>
            <p:nvPr/>
          </p:nvGrpSpPr>
          <p:grpSpPr bwMode="auto">
            <a:xfrm>
              <a:off x="9077802" y="4768755"/>
              <a:ext cx="1599363" cy="1424207"/>
              <a:chOff x="9077802" y="4768755"/>
              <a:chExt cx="1599363" cy="1424207"/>
            </a:xfrm>
          </p:grpSpPr>
          <p:pic>
            <p:nvPicPr>
              <p:cNvPr id="108554"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077802"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5"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881543"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6" name="Picture 1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475613" y="5361301"/>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own Arrow 7"/>
            <p:cNvSpPr/>
            <p:nvPr/>
          </p:nvSpPr>
          <p:spPr>
            <a:xfrm>
              <a:off x="9519291" y="3689199"/>
              <a:ext cx="709587" cy="975891"/>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Down Arrow 8"/>
            <p:cNvSpPr/>
            <p:nvPr/>
          </p:nvSpPr>
          <p:spPr>
            <a:xfrm rot="16200000">
              <a:off x="8148110" y="4874778"/>
              <a:ext cx="710722" cy="973206"/>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grpSp>
      <p:sp>
        <p:nvSpPr>
          <p:cNvPr id="108548" name="Rectangle 1"/>
          <p:cNvSpPr>
            <a:spLocks noChangeArrowheads="1"/>
          </p:cNvSpPr>
          <p:nvPr/>
        </p:nvSpPr>
        <p:spPr bwMode="auto">
          <a:xfrm>
            <a:off x="3503614" y="876301"/>
            <a:ext cx="50768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0" i="1">
                <a:solidFill>
                  <a:srgbClr val="FF0000"/>
                </a:solidFill>
                <a:latin typeface="Times New Roman" panose="02020603050405020304" pitchFamily="18" charset="0"/>
                <a:cs typeface="Times New Roman" panose="02020603050405020304" pitchFamily="18" charset="0"/>
              </a:rPr>
              <a:t> </a:t>
            </a:r>
            <a:r>
              <a:rPr lang="en-US" altLang="en-US" sz="2400" i="1">
                <a:solidFill>
                  <a:srgbClr val="FF0000"/>
                </a:solidFill>
                <a:latin typeface="Times New Roman" panose="02020603050405020304" pitchFamily="18" charset="0"/>
                <a:cs typeface="Times New Roman" panose="02020603050405020304" pitchFamily="18" charset="0"/>
              </a:rPr>
              <a:t>Thứ 2: Về địa vị trong quan hệ TBCN</a:t>
            </a:r>
            <a:endParaRPr lang="en-US" altLang="en-US" sz="2400">
              <a:solidFill>
                <a:srgbClr val="FF0000"/>
              </a:solidFill>
              <a:latin typeface=".VnTime" panose="020B7200000000000000" pitchFamily="34" charset="0"/>
            </a:endParaRPr>
          </a:p>
        </p:txBody>
      </p:sp>
    </p:spTree>
    <p:extLst>
      <p:ext uri="{BB962C8B-B14F-4D97-AF65-F5344CB8AC3E}">
        <p14:creationId xmlns:p14="http://schemas.microsoft.com/office/powerpoint/2010/main" val="1428984148"/>
      </p:ext>
    </p:extLst>
  </p:cSld>
  <p:clrMapOvr>
    <a:masterClrMapping/>
  </p:clrMapOvr>
  <p:transition spd="med">
    <p:fade/>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80101" y="1268413"/>
            <a:ext cx="4537075" cy="4608512"/>
          </a:xfrm>
        </p:spPr>
        <p:txBody>
          <a:bodyPr>
            <a:noAutofit/>
          </a:bodyPr>
          <a:lstStyle/>
          <a:p>
            <a:pPr marL="269081" indent="-269081" algn="just" defTabSz="717947">
              <a:defRPr/>
            </a:pPr>
            <a:r>
              <a:rPr lang="en-US" sz="2400" dirty="0">
                <a:solidFill>
                  <a:srgbClr val="660066"/>
                </a:solidFill>
                <a:latin typeface="+mj-lt"/>
                <a:cs typeface="Times New Roman" panose="02020603050405020304" pitchFamily="18" charset="0"/>
              </a:rPr>
              <a:t> </a:t>
            </a:r>
            <a:r>
              <a:rPr lang="en-US" sz="2000" u="sng" dirty="0">
                <a:solidFill>
                  <a:srgbClr val="660066"/>
                </a:solidFill>
                <a:latin typeface="+mj-lt"/>
                <a:cs typeface="Times New Roman" panose="02020603050405020304" pitchFamily="18" charset="0"/>
              </a:rPr>
              <a:t>Ở </a:t>
            </a:r>
            <a:r>
              <a:rPr lang="en-US" sz="2000" u="sng" dirty="0" err="1">
                <a:solidFill>
                  <a:srgbClr val="660066"/>
                </a:solidFill>
                <a:latin typeface="+mj-lt"/>
                <a:cs typeface="Times New Roman" panose="02020603050405020304" pitchFamily="18" charset="0"/>
              </a:rPr>
              <a:t>các</a:t>
            </a:r>
            <a:r>
              <a:rPr lang="en-US" sz="2000" u="sng" dirty="0">
                <a:solidFill>
                  <a:srgbClr val="660066"/>
                </a:solidFill>
                <a:latin typeface="+mj-lt"/>
                <a:cs typeface="Times New Roman" panose="02020603050405020304" pitchFamily="18" charset="0"/>
              </a:rPr>
              <a:t> </a:t>
            </a:r>
            <a:r>
              <a:rPr lang="en-US" sz="2000" u="sng" dirty="0" err="1">
                <a:solidFill>
                  <a:srgbClr val="660066"/>
                </a:solidFill>
                <a:latin typeface="+mj-lt"/>
                <a:cs typeface="Times New Roman" panose="02020603050405020304" pitchFamily="18" charset="0"/>
              </a:rPr>
              <a:t>nước</a:t>
            </a:r>
            <a:r>
              <a:rPr lang="en-US" sz="2000" u="sng" dirty="0">
                <a:solidFill>
                  <a:srgbClr val="660066"/>
                </a:solidFill>
                <a:latin typeface="+mj-lt"/>
                <a:cs typeface="Times New Roman" panose="02020603050405020304" pitchFamily="18" charset="0"/>
              </a:rPr>
              <a:t> TBCN</a:t>
            </a:r>
            <a:r>
              <a:rPr lang="en-US" sz="2000" dirty="0">
                <a:solidFill>
                  <a:srgbClr val="660066"/>
                </a:solidFill>
                <a:latin typeface="+mj-lt"/>
                <a:cs typeface="Times New Roman" panose="02020603050405020304" pitchFamily="18" charset="0"/>
              </a:rPr>
              <a:t>:</a:t>
            </a:r>
          </a:p>
          <a:p>
            <a:pPr marL="0" indent="0" algn="just" defTabSz="717947">
              <a:buNone/>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hoặc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về</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phải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thuê</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cho</a:t>
            </a:r>
            <a:r>
              <a:rPr lang="en-US" sz="2000" dirty="0">
                <a:solidFill>
                  <a:srgbClr val="000099"/>
                </a:solidFill>
                <a:latin typeface="+mj-lt"/>
                <a:cs typeface="Times New Roman" panose="02020603050405020304" pitchFamily="18" charset="0"/>
              </a:rPr>
              <a:t> GCTS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bóc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lột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giá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thặng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dư</a:t>
            </a:r>
            <a:r>
              <a:rPr lang="en-US" sz="2000" dirty="0">
                <a:solidFill>
                  <a:srgbClr val="000099"/>
                </a:solidFill>
                <a:latin typeface="+mj-lt"/>
                <a:cs typeface="Times New Roman" panose="02020603050405020304" pitchFamily="18" charset="0"/>
              </a:rPr>
              <a:t>.</a:t>
            </a:r>
          </a:p>
          <a:p>
            <a:pPr marL="269081" indent="-269081" algn="just" defTabSz="717947">
              <a:spcBef>
                <a:spcPts val="2400"/>
              </a:spcBef>
              <a:defRPr/>
            </a:pPr>
            <a:r>
              <a:rPr lang="en-US" sz="2000" u="sng" dirty="0">
                <a:solidFill>
                  <a:srgbClr val="C00000"/>
                </a:solidFill>
                <a:latin typeface="+mj-lt"/>
                <a:cs typeface="Times New Roman" panose="02020603050405020304" pitchFamily="18" charset="0"/>
              </a:rPr>
              <a:t>Ở </a:t>
            </a:r>
            <a:r>
              <a:rPr lang="en-US" sz="2000" u="sng" dirty="0" err="1">
                <a:solidFill>
                  <a:srgbClr val="C00000"/>
                </a:solidFill>
                <a:latin typeface="+mj-lt"/>
                <a:cs typeface="Times New Roman" panose="02020603050405020304" pitchFamily="18" charset="0"/>
              </a:rPr>
              <a:t>các</a:t>
            </a:r>
            <a:r>
              <a:rPr lang="en-US" sz="2000" u="sng" dirty="0">
                <a:solidFill>
                  <a:srgbClr val="C00000"/>
                </a:solidFill>
                <a:latin typeface="+mj-lt"/>
                <a:cs typeface="Times New Roman" panose="02020603050405020304" pitchFamily="18" charset="0"/>
              </a:rPr>
              <a:t> </a:t>
            </a:r>
            <a:r>
              <a:rPr lang="en-US" sz="2000" u="sng" dirty="0" err="1">
                <a:solidFill>
                  <a:srgbClr val="C00000"/>
                </a:solidFill>
                <a:latin typeface="+mj-lt"/>
                <a:cs typeface="Times New Roman" panose="02020603050405020304" pitchFamily="18" charset="0"/>
              </a:rPr>
              <a:t>nước</a:t>
            </a:r>
            <a:r>
              <a:rPr lang="en-US" sz="2000" u="sng" dirty="0">
                <a:solidFill>
                  <a:srgbClr val="C00000"/>
                </a:solidFill>
                <a:latin typeface="+mj-lt"/>
                <a:cs typeface="Times New Roman" panose="02020603050405020304" pitchFamily="18" charset="0"/>
              </a:rPr>
              <a:t> XHCN:</a:t>
            </a:r>
            <a:r>
              <a:rPr lang="en-US" sz="2000" dirty="0">
                <a:solidFill>
                  <a:srgbClr val="000099"/>
                </a:solidFill>
                <a:latin typeface="+mj-lt"/>
                <a:cs typeface="Times New Roman" panose="02020603050405020304" pitchFamily="18" charset="0"/>
              </a:rPr>
              <a:t> </a:t>
            </a:r>
          </a:p>
          <a:p>
            <a:pPr marL="0" indent="0" algn="just" defTabSz="717947">
              <a:spcBef>
                <a:spcPts val="2400"/>
              </a:spcBef>
              <a:buNone/>
              <a:defRPr/>
            </a:pP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yếu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nhau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hợp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tác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vì</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toàn</a:t>
            </a:r>
            <a:r>
              <a:rPr lang="en-US" sz="2000" dirty="0">
                <a:solidFill>
                  <a:srgbClr val="000099"/>
                </a:solidFill>
                <a:latin typeface="+mj-lt"/>
                <a:cs typeface="Times New Roman" panose="02020603050405020304" pitchFamily="18" charset="0"/>
              </a:rPr>
              <a:t> XH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chính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a:t>
            </a:r>
          </a:p>
        </p:txBody>
      </p:sp>
      <p:pic>
        <p:nvPicPr>
          <p:cNvPr id="109571"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1268413"/>
            <a:ext cx="3960813" cy="516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8676717"/>
      </p:ext>
    </p:extLst>
  </p:cSld>
  <p:clrMapOvr>
    <a:masterClrMapping/>
  </p:clrMapOvr>
  <p:transition spd="slow">
    <p:fade/>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19964" y="3860801"/>
            <a:ext cx="3024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424113" y="1052513"/>
            <a:ext cx="6985000" cy="461962"/>
          </a:xfrm>
          <a:prstGeom prst="rect">
            <a:avLst/>
          </a:prstGeom>
        </p:spPr>
        <p:txBody>
          <a:bodyPr>
            <a:spAutoFit/>
          </a:bodyPr>
          <a:lstStyle/>
          <a:p>
            <a:pPr marL="285750" indent="-285750" algn="just">
              <a:buFont typeface="Wingdings" pitchFamily="2" charset="2"/>
              <a:buChar char="v"/>
              <a:defRPr/>
            </a:pP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Về</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sứ</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mệnh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lịch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sử</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của</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giai</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cấp</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công</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nhân</a:t>
            </a:r>
            <a:endParaRPr lang="en-US" sz="2400" b="1" dirty="0">
              <a:solidFill>
                <a:srgbClr val="660066"/>
              </a:solidFill>
              <a:latin typeface="+mj-lt"/>
              <a:cs typeface="Times New Roman" panose="02020603050405020304" pitchFamily="18" charset="0"/>
            </a:endParaRPr>
          </a:p>
        </p:txBody>
      </p:sp>
      <p:sp>
        <p:nvSpPr>
          <p:cNvPr id="110596" name="Horizontal Scroll 4"/>
          <p:cNvSpPr>
            <a:spLocks noChangeArrowheads="1"/>
          </p:cNvSpPr>
          <p:nvPr/>
        </p:nvSpPr>
        <p:spPr bwMode="auto">
          <a:xfrm>
            <a:off x="1774826" y="1773238"/>
            <a:ext cx="8569325" cy="2533650"/>
          </a:xfrm>
          <a:prstGeom prst="horizontalScroll">
            <a:avLst>
              <a:gd name="adj" fmla="val 12500"/>
            </a:avLst>
          </a:prstGeom>
          <a:solidFill>
            <a:schemeClr val="bg1"/>
          </a:solidFill>
          <a:ln w="9525" algn="ctr">
            <a:solidFill>
              <a:schemeClr val="tx1"/>
            </a:solidFill>
            <a:round/>
            <a:headEnd/>
            <a:tailEnd/>
          </a:ln>
        </p:spPr>
        <p:txBody>
          <a:bodyPr/>
          <a:lstStyle>
            <a:lvl1pPr defTabSz="957263">
              <a:defRPr>
                <a:solidFill>
                  <a:schemeClr val="tx1"/>
                </a:solidFill>
                <a:latin typeface=".VnTime" panose="020B7200000000000000" pitchFamily="34" charset="0"/>
                <a:cs typeface="Arial" panose="020B0604020202020204" pitchFamily="34" charset="0"/>
              </a:defRPr>
            </a:lvl1pPr>
            <a:lvl2pPr marL="742950" indent="-285750" defTabSz="957263">
              <a:defRPr>
                <a:solidFill>
                  <a:schemeClr val="tx1"/>
                </a:solidFill>
                <a:latin typeface=".VnTime" panose="020B7200000000000000" pitchFamily="34" charset="0"/>
                <a:cs typeface="Arial" panose="020B0604020202020204" pitchFamily="34" charset="0"/>
              </a:defRPr>
            </a:lvl2pPr>
            <a:lvl3pPr marL="1143000" indent="-228600" defTabSz="957263">
              <a:defRPr>
                <a:solidFill>
                  <a:schemeClr val="tx1"/>
                </a:solidFill>
                <a:latin typeface=".VnTime" panose="020B7200000000000000" pitchFamily="34" charset="0"/>
                <a:cs typeface="Arial" panose="020B0604020202020204" pitchFamily="34" charset="0"/>
              </a:defRPr>
            </a:lvl3pPr>
            <a:lvl4pPr marL="1600200" indent="-228600" defTabSz="957263">
              <a:defRPr>
                <a:solidFill>
                  <a:schemeClr val="tx1"/>
                </a:solidFill>
                <a:latin typeface=".VnTime" panose="020B7200000000000000" pitchFamily="34" charset="0"/>
                <a:cs typeface="Arial" panose="020B0604020202020204" pitchFamily="34" charset="0"/>
              </a:defRPr>
            </a:lvl4pPr>
            <a:lvl5pPr marL="2057400" indent="-228600" defTabSz="957263">
              <a:defRPr>
                <a:solidFill>
                  <a:schemeClr val="tx1"/>
                </a:solidFill>
                <a:latin typeface=".VnTime" panose="020B7200000000000000" pitchFamily="34" charset="0"/>
                <a:cs typeface="Arial" panose="020B0604020202020204" pitchFamily="34" charset="0"/>
              </a:defRPr>
            </a:lvl5pPr>
            <a:lvl6pPr marL="25146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sz="1900">
              <a:latin typeface="Arial" panose="020B0604020202020204" pitchFamily="34" charset="0"/>
            </a:endParaRPr>
          </a:p>
        </p:txBody>
      </p:sp>
      <p:sp>
        <p:nvSpPr>
          <p:cNvPr id="110597" name="Rectangle 6"/>
          <p:cNvSpPr>
            <a:spLocks noChangeArrowheads="1"/>
          </p:cNvSpPr>
          <p:nvPr/>
        </p:nvSpPr>
        <p:spPr bwMode="auto">
          <a:xfrm>
            <a:off x="2208213" y="2233614"/>
            <a:ext cx="8064500" cy="1323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75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defTabSz="7175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defTabSz="717550">
              <a:spcBef>
                <a:spcPct val="20000"/>
              </a:spcBef>
              <a:buClr>
                <a:schemeClr val="tx1"/>
              </a:buClr>
              <a:buChar char="•"/>
              <a:defRPr sz="1500">
                <a:solidFill>
                  <a:schemeClr val="tx1"/>
                </a:solidFill>
                <a:latin typeface="Arial" panose="020B0604020202020204" pitchFamily="34" charset="0"/>
              </a:defRPr>
            </a:lvl3pPr>
            <a:lvl4pPr marL="1600200" indent="-228600" defTabSz="717550">
              <a:spcBef>
                <a:spcPct val="20000"/>
              </a:spcBef>
              <a:buChar char="–"/>
              <a:defRPr sz="1500">
                <a:solidFill>
                  <a:schemeClr val="tx1"/>
                </a:solidFill>
                <a:latin typeface="Arial" panose="020B0604020202020204" pitchFamily="34" charset="0"/>
              </a:defRPr>
            </a:lvl4pPr>
            <a:lvl5pPr marL="2057400" indent="-228600" defTabSz="717550">
              <a:spcBef>
                <a:spcPct val="20000"/>
              </a:spcBef>
              <a:buChar char="»"/>
              <a:defRPr sz="1500">
                <a:solidFill>
                  <a:schemeClr val="tx1"/>
                </a:solidFill>
                <a:latin typeface="Arial" panose="020B0604020202020204" pitchFamily="34" charset="0"/>
              </a:defRPr>
            </a:lvl5pPr>
            <a:lvl6pPr marL="25146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en-US" sz="2000" b="0" dirty="0" err="1">
                <a:solidFill>
                  <a:srgbClr val="000099"/>
                </a:solidFill>
                <a:latin typeface="+mj-lt"/>
                <a:cs typeface="Times New Roman" panose="02020603050405020304" pitchFamily="18" charset="0"/>
              </a:rPr>
              <a:t>Về</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mặt</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khách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quan</a:t>
            </a:r>
            <a:r>
              <a:rPr lang="en-US" sz="2000" b="0" dirty="0">
                <a:solidFill>
                  <a:srgbClr val="000099"/>
                </a:solidFill>
                <a:latin typeface="+mj-lt"/>
                <a:cs typeface="Times New Roman" panose="02020603050405020304" pitchFamily="18" charset="0"/>
              </a:rPr>
              <a:t> GIAI CẤP CÔNG NHÂN </a:t>
            </a:r>
            <a:r>
              <a:rPr lang="en-US" sz="2000" b="0" dirty="0" err="1">
                <a:solidFill>
                  <a:srgbClr val="000099"/>
                </a:solidFill>
                <a:latin typeface="+mj-lt"/>
                <a:cs typeface="Times New Roman" panose="02020603050405020304" pitchFamily="18" charset="0"/>
              </a:rPr>
              <a:t>có</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sứ</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mệnh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lịch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sử</a:t>
            </a:r>
            <a:r>
              <a:rPr lang="en-US" sz="2000" b="0" dirty="0">
                <a:solidFill>
                  <a:srgbClr val="000099"/>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lãnh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đạo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nhân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lao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đấu</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tranh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tư</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bản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chủ</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nghĩa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mọi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áp</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bức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bóc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lột</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và</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xây</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dựng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xã</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hội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mới</a:t>
            </a:r>
            <a:r>
              <a:rPr lang="en-US" sz="2000" b="0" u="sng" dirty="0">
                <a:solidFill>
                  <a:srgbClr val="D60093"/>
                </a:solidFill>
                <a:latin typeface="+mj-lt"/>
                <a:cs typeface="Times New Roman" panose="02020603050405020304" pitchFamily="18" charset="0"/>
              </a:rPr>
              <a:t> </a:t>
            </a:r>
            <a:r>
              <a:rPr lang="en-US" sz="2000" b="0" dirty="0">
                <a:solidFill>
                  <a:srgbClr val="000099"/>
                </a:solidFill>
                <a:latin typeface="+mj-lt"/>
                <a:cs typeface="Times New Roman" panose="02020603050405020304" pitchFamily="18" charset="0"/>
              </a:rPr>
              <a:t>– XÃ HỘI CHỦ NGHĨA </a:t>
            </a:r>
            <a:r>
              <a:rPr lang="en-US" sz="2000" b="0" dirty="0" err="1">
                <a:solidFill>
                  <a:srgbClr val="000099"/>
                </a:solidFill>
                <a:latin typeface="+mj-lt"/>
                <a:cs typeface="Times New Roman" panose="02020603050405020304" pitchFamily="18" charset="0"/>
              </a:rPr>
              <a:t>và</a:t>
            </a:r>
            <a:r>
              <a:rPr lang="en-US" sz="2000" b="0" dirty="0">
                <a:solidFill>
                  <a:srgbClr val="000099"/>
                </a:solidFill>
                <a:latin typeface="+mj-lt"/>
                <a:cs typeface="Times New Roman" panose="02020603050405020304" pitchFamily="18" charset="0"/>
              </a:rPr>
              <a:t> CỘNG SẢN CHỦ NGHĨA.</a:t>
            </a:r>
          </a:p>
        </p:txBody>
      </p:sp>
    </p:spTree>
    <p:extLst>
      <p:ext uri="{BB962C8B-B14F-4D97-AF65-F5344CB8AC3E}">
        <p14:creationId xmlns:p14="http://schemas.microsoft.com/office/powerpoint/2010/main" val="3049812430"/>
      </p:ext>
    </p:extLst>
  </p:cSld>
  <p:clrMapOvr>
    <a:masterClrMapping/>
  </p:clrMapOvr>
  <p:transition spd="slow">
    <p:fade/>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107583" y="701675"/>
            <a:ext cx="9208394" cy="1174750"/>
          </a:xfrm>
        </p:spPr>
        <p:txBody>
          <a:bodyPr/>
          <a:lstStyle/>
          <a:p>
            <a:pPr algn="ctr" eaLnBrk="1" hangingPunct="1"/>
            <a:r>
              <a:rPr lang="en-US" altLang="en-US" sz="2400" dirty="0" err="1">
                <a:solidFill>
                  <a:srgbClr val="008000"/>
                </a:solidFill>
                <a:cs typeface="Times New Roman" panose="02020603050405020304" pitchFamily="18" charset="0"/>
              </a:rPr>
              <a:t>Những</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điều</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kiện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khách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quan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quy</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định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sứ</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mệnh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lịch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sử</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của</a:t>
            </a:r>
            <a:r>
              <a:rPr lang="en-US" altLang="en-US" sz="2400" dirty="0">
                <a:solidFill>
                  <a:srgbClr val="008000"/>
                </a:solidFill>
                <a:cs typeface="Times New Roman" panose="02020603050405020304" pitchFamily="18" charset="0"/>
              </a:rPr>
              <a:t> GCCN</a:t>
            </a:r>
          </a:p>
        </p:txBody>
      </p:sp>
      <p:sp>
        <p:nvSpPr>
          <p:cNvPr id="115715" name="Rectangle 1"/>
          <p:cNvSpPr>
            <a:spLocks noChangeArrowheads="1"/>
          </p:cNvSpPr>
          <p:nvPr/>
        </p:nvSpPr>
        <p:spPr bwMode="auto">
          <a:xfrm>
            <a:off x="1919289" y="2128838"/>
            <a:ext cx="8281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pt-BR" altLang="en-US" sz="2400" b="0" i="1" dirty="0">
                <a:solidFill>
                  <a:srgbClr val="D60093"/>
                </a:solidFill>
                <a:latin typeface="+mj-lt"/>
              </a:rPr>
              <a:t>- Về địa vị kinh tế - xã hội của giai cấp công nhân trong xã hội tư bản chủ nghĩa </a:t>
            </a:r>
            <a:endParaRPr lang="en-US" altLang="en-US" sz="2400" b="0" dirty="0">
              <a:solidFill>
                <a:srgbClr val="D60093"/>
              </a:solidFill>
              <a:latin typeface="+mj-lt"/>
            </a:endParaRPr>
          </a:p>
        </p:txBody>
      </p:sp>
      <p:sp>
        <p:nvSpPr>
          <p:cNvPr id="6" name="Horizontal Scroll 5"/>
          <p:cNvSpPr/>
          <p:nvPr/>
        </p:nvSpPr>
        <p:spPr>
          <a:xfrm>
            <a:off x="1919289" y="4076701"/>
            <a:ext cx="8281987" cy="2303463"/>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rPr>
              <a:t>“</a:t>
            </a:r>
            <a:r>
              <a:rPr lang="pt-BR" sz="2400" i="1" dirty="0">
                <a:solidFill>
                  <a:srgbClr val="000099"/>
                </a:solidFill>
                <a:latin typeface="+mj-lt"/>
              </a:rPr>
              <a:t>Điểm chủ yếu trong học thuyết của Mác là ở chỗ nó làm sáng rõ vai trò lịch sử thế giới của giai cấp vô sản là người xây dựng xã hội xã hội chủ nghĩa</a:t>
            </a:r>
            <a:r>
              <a:rPr lang="pt-BR" sz="2400" dirty="0">
                <a:solidFill>
                  <a:srgbClr val="000099"/>
                </a:solidFill>
                <a:latin typeface="+mj-lt"/>
              </a:rPr>
              <a:t>”. </a:t>
            </a:r>
            <a:endParaRPr lang="en-US" sz="2400" dirty="0">
              <a:solidFill>
                <a:srgbClr val="000099"/>
              </a:solidFill>
              <a:latin typeface="+mj-lt"/>
            </a:endParaRPr>
          </a:p>
        </p:txBody>
      </p:sp>
      <p:sp>
        <p:nvSpPr>
          <p:cNvPr id="115717" name="Rectangle 6"/>
          <p:cNvSpPr>
            <a:spLocks noChangeArrowheads="1"/>
          </p:cNvSpPr>
          <p:nvPr/>
        </p:nvSpPr>
        <p:spPr bwMode="auto">
          <a:xfrm>
            <a:off x="4386263" y="3286126"/>
            <a:ext cx="3346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pt-BR" altLang="en-US" sz="2400" dirty="0">
                <a:solidFill>
                  <a:srgbClr val="FF3300"/>
                </a:solidFill>
                <a:latin typeface="+mj-lt"/>
              </a:rPr>
              <a:t>V.I.Lênin khẳng định: </a:t>
            </a:r>
            <a:endParaRPr lang="en-US" altLang="en-US" sz="2400" dirty="0">
              <a:solidFill>
                <a:srgbClr val="FF3300"/>
              </a:solidFill>
              <a:latin typeface="+mj-lt"/>
            </a:endParaRPr>
          </a:p>
        </p:txBody>
      </p:sp>
    </p:spTree>
    <p:extLst>
      <p:ext uri="{BB962C8B-B14F-4D97-AF65-F5344CB8AC3E}">
        <p14:creationId xmlns:p14="http://schemas.microsoft.com/office/powerpoint/2010/main" val="3851508522"/>
      </p:ext>
    </p:extLst>
  </p:cSld>
  <p:clrMapOvr>
    <a:masterClrMapping/>
  </p:clrMapOvr>
  <p:transition spd="slow">
    <p:fade/>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4" name="Picture 3" descr="serca250"/>
          <p:cNvPicPr>
            <a:picLocks noChangeAspect="1" noChangeArrowheads="1"/>
          </p:cNvPicPr>
          <p:nvPr/>
        </p:nvPicPr>
        <p:blipFill>
          <a:blip r:embed="rId2">
            <a:lum contrast="30000"/>
            <a:extLst>
              <a:ext uri="{28A0092B-C50C-407E-A947-70E740481C1C}">
                <a14:useLocalDpi xmlns:a14="http://schemas.microsoft.com/office/drawing/2010/main" val="0"/>
              </a:ext>
            </a:extLst>
          </a:blip>
          <a:srcRect/>
          <a:stretch>
            <a:fillRect/>
          </a:stretch>
        </p:blipFill>
        <p:spPr bwMode="auto">
          <a:xfrm>
            <a:off x="7502526" y="1628776"/>
            <a:ext cx="2600325" cy="430847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16739" name="Rectangle 4"/>
          <p:cNvSpPr>
            <a:spLocks noChangeArrowheads="1"/>
          </p:cNvSpPr>
          <p:nvPr/>
        </p:nvSpPr>
        <p:spPr bwMode="auto">
          <a:xfrm>
            <a:off x="798489" y="587375"/>
            <a:ext cx="6909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
              <a:defRPr/>
            </a:pPr>
            <a:r>
              <a:rPr lang="pt-BR" altLang="en-US" sz="2400" dirty="0">
                <a:solidFill>
                  <a:srgbClr val="C00000"/>
                </a:solidFill>
                <a:latin typeface="+mj-lt"/>
              </a:rPr>
              <a:t>Nguyện vọng và lợi ích căn bản của giai cấp công nhân: </a:t>
            </a:r>
            <a:endParaRPr lang="en-US" altLang="en-US" sz="2400" dirty="0">
              <a:solidFill>
                <a:srgbClr val="C00000"/>
              </a:solidFill>
              <a:latin typeface="+mj-lt"/>
            </a:endParaRPr>
          </a:p>
        </p:txBody>
      </p:sp>
      <p:sp>
        <p:nvSpPr>
          <p:cNvPr id="116740" name="Rectangle 5"/>
          <p:cNvSpPr>
            <a:spLocks noChangeArrowheads="1"/>
          </p:cNvSpPr>
          <p:nvPr/>
        </p:nvSpPr>
        <p:spPr bwMode="auto">
          <a:xfrm>
            <a:off x="2058988" y="2852738"/>
            <a:ext cx="51117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ü"/>
              <a:defRPr/>
            </a:pPr>
            <a:r>
              <a:rPr lang="pt-BR" altLang="en-US" sz="2400" dirty="0">
                <a:solidFill>
                  <a:srgbClr val="FF0066"/>
                </a:solidFill>
                <a:latin typeface="+mj-lt"/>
              </a:rPr>
              <a:t>Xoá bỏ chế độ tư hữu </a:t>
            </a:r>
            <a:r>
              <a:rPr lang="pt-BR" altLang="en-US" sz="2400" b="0" dirty="0">
                <a:latin typeface="+mj-lt"/>
              </a:rPr>
              <a:t>tư bản chủ nghĩa giành lấy chính quyền</a:t>
            </a:r>
            <a:endParaRPr lang="en-US" altLang="en-US" sz="2400" b="0" dirty="0">
              <a:latin typeface="+mj-lt"/>
            </a:endParaRPr>
          </a:p>
        </p:txBody>
      </p:sp>
      <p:sp>
        <p:nvSpPr>
          <p:cNvPr id="116741" name="Rectangle 6"/>
          <p:cNvSpPr>
            <a:spLocks noChangeArrowheads="1"/>
          </p:cNvSpPr>
          <p:nvPr/>
        </p:nvSpPr>
        <p:spPr bwMode="auto">
          <a:xfrm>
            <a:off x="2093913" y="4725989"/>
            <a:ext cx="5110162"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pt-BR" altLang="en-US" sz="2400" b="0" dirty="0">
                <a:latin typeface="+mj-lt"/>
              </a:rPr>
              <a:t>Tổ chức xây dựng chế độ mới với </a:t>
            </a:r>
            <a:r>
              <a:rPr lang="pt-BR" altLang="en-US" sz="2400" dirty="0">
                <a:solidFill>
                  <a:srgbClr val="FF0066"/>
                </a:solidFill>
                <a:latin typeface="+mj-lt"/>
              </a:rPr>
              <a:t>chế độ công hữu </a:t>
            </a:r>
            <a:r>
              <a:rPr lang="pt-BR" altLang="en-US" sz="2400" b="0" dirty="0">
                <a:latin typeface="+mj-lt"/>
              </a:rPr>
              <a:t>xã hội chủ nghĩa về tư liệu sản xuất</a:t>
            </a:r>
            <a:endParaRPr lang="en-US" altLang="en-US" sz="2400" b="0" dirty="0">
              <a:latin typeface="+mj-lt"/>
            </a:endParaRPr>
          </a:p>
        </p:txBody>
      </p:sp>
    </p:spTree>
    <p:extLst>
      <p:ext uri="{BB962C8B-B14F-4D97-AF65-F5344CB8AC3E}">
        <p14:creationId xmlns:p14="http://schemas.microsoft.com/office/powerpoint/2010/main" val="3493931145"/>
      </p:ext>
    </p:extLst>
  </p:cSld>
  <p:clrMapOvr>
    <a:masterClrMapping/>
  </p:clrMapOvr>
  <p:transition spd="slow">
    <p:fade/>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80" name="Plaque 79"/>
          <p:cNvSpPr/>
          <p:nvPr/>
        </p:nvSpPr>
        <p:spPr>
          <a:xfrm>
            <a:off x="4470401" y="2811464"/>
            <a:ext cx="3495675" cy="1177925"/>
          </a:xfrm>
          <a:prstGeom prst="plaque">
            <a:avLst>
              <a:gd name="adj" fmla="val 8222"/>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err="1">
                <a:solidFill>
                  <a:srgbClr val="FF0000"/>
                </a:solidFill>
                <a:cs typeface="Arial" pitchFamily="34" charset="0"/>
              </a:rPr>
              <a:t>Nghĩa</a:t>
            </a:r>
            <a:r>
              <a:rPr lang="en-US" sz="1500" b="1" u="sng" dirty="0">
                <a:solidFill>
                  <a:srgbClr val="FF0000"/>
                </a:solidFill>
                <a:cs typeface="Arial" pitchFamily="34" charset="0"/>
              </a:rPr>
              <a:t> </a:t>
            </a:r>
            <a:r>
              <a:rPr lang="en-US" sz="1500" b="1" u="sng" dirty="0" err="1">
                <a:solidFill>
                  <a:srgbClr val="FF0000"/>
                </a:solidFill>
                <a:cs typeface="Arial" pitchFamily="34" charset="0"/>
              </a:rPr>
              <a:t>hẹp</a:t>
            </a:r>
            <a:r>
              <a:rPr lang="en-US" sz="1500" dirty="0">
                <a:solidFill>
                  <a:srgbClr val="FF0000"/>
                </a:solidFill>
                <a:cs typeface="Arial" pitchFamily="34" charset="0"/>
              </a:rPr>
              <a:t>: </a:t>
            </a:r>
            <a:r>
              <a:rPr lang="en-US" sz="1500" dirty="0">
                <a:solidFill>
                  <a:prstClr val="black"/>
                </a:solidFill>
                <a:cs typeface="Arial" pitchFamily="34" charset="0"/>
              </a:rPr>
              <a:t>Chỉ một cuộc cách mạng chính trị kết thúc khi GCCN và NDLĐ giành được chính quyền, thiết lập được Nhà nước của GCCN và NDLĐ</a:t>
            </a:r>
          </a:p>
        </p:txBody>
      </p:sp>
      <p:sp>
        <p:nvSpPr>
          <p:cNvPr id="81" name="Plaque 80"/>
          <p:cNvSpPr/>
          <p:nvPr/>
        </p:nvSpPr>
        <p:spPr>
          <a:xfrm>
            <a:off x="4470400" y="4075113"/>
            <a:ext cx="6065838" cy="438150"/>
          </a:xfrm>
          <a:prstGeom prst="plaque">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err="1">
                <a:solidFill>
                  <a:prstClr val="black"/>
                </a:solidFill>
                <a:cs typeface="Arial" pitchFamily="34" charset="0"/>
              </a:rPr>
              <a:t>Là</a:t>
            </a:r>
            <a:r>
              <a:rPr lang="en-US" sz="1500" dirty="0">
                <a:solidFill>
                  <a:prstClr val="black"/>
                </a:solidFill>
                <a:cs typeface="Arial" pitchFamily="34" charset="0"/>
              </a:rPr>
              <a:t> </a:t>
            </a:r>
            <a:r>
              <a:rPr lang="en-US" sz="1500" dirty="0" err="1">
                <a:solidFill>
                  <a:prstClr val="black"/>
                </a:solidFill>
                <a:cs typeface="Arial" pitchFamily="34" charset="0"/>
              </a:rPr>
              <a:t>việc</a:t>
            </a:r>
            <a:r>
              <a:rPr lang="en-US" sz="1500" dirty="0">
                <a:solidFill>
                  <a:prstClr val="black"/>
                </a:solidFill>
                <a:cs typeface="Arial" pitchFamily="34" charset="0"/>
              </a:rPr>
              <a:t> </a:t>
            </a:r>
            <a:r>
              <a:rPr lang="en-US" sz="1500" dirty="0" err="1">
                <a:solidFill>
                  <a:prstClr val="black"/>
                </a:solidFill>
                <a:cs typeface="Arial" pitchFamily="34" charset="0"/>
              </a:rPr>
              <a:t>thay</a:t>
            </a:r>
            <a:r>
              <a:rPr lang="en-US" sz="1500" dirty="0">
                <a:solidFill>
                  <a:prstClr val="black"/>
                </a:solidFill>
                <a:cs typeface="Arial" pitchFamily="34" charset="0"/>
              </a:rPr>
              <a:t> </a:t>
            </a:r>
            <a:r>
              <a:rPr lang="en-US" sz="1500" dirty="0" err="1">
                <a:solidFill>
                  <a:prstClr val="black"/>
                </a:solidFill>
                <a:cs typeface="Arial" pitchFamily="34" charset="0"/>
              </a:rPr>
              <a:t>thế</a:t>
            </a:r>
            <a:r>
              <a:rPr lang="en-US" sz="1500" dirty="0">
                <a:solidFill>
                  <a:prstClr val="black"/>
                </a:solidFill>
                <a:cs typeface="Arial" pitchFamily="34" charset="0"/>
              </a:rPr>
              <a:t> HTKTXH TBCN </a:t>
            </a:r>
            <a:r>
              <a:rPr lang="en-US" sz="1500" dirty="0" err="1">
                <a:solidFill>
                  <a:prstClr val="black"/>
                </a:solidFill>
                <a:cs typeface="Arial" pitchFamily="34" charset="0"/>
              </a:rPr>
              <a:t>bằng</a:t>
            </a:r>
            <a:r>
              <a:rPr lang="en-US" sz="1500" dirty="0">
                <a:solidFill>
                  <a:prstClr val="black"/>
                </a:solidFill>
                <a:cs typeface="Arial" pitchFamily="34" charset="0"/>
              </a:rPr>
              <a:t> HTKTXH CSCN qua </a:t>
            </a:r>
            <a:r>
              <a:rPr lang="en-US" sz="1500" dirty="0" err="1">
                <a:solidFill>
                  <a:prstClr val="black"/>
                </a:solidFill>
                <a:cs typeface="Arial" pitchFamily="34" charset="0"/>
              </a:rPr>
              <a:t>hai</a:t>
            </a:r>
            <a:r>
              <a:rPr lang="en-US" sz="1500" dirty="0">
                <a:solidFill>
                  <a:prstClr val="black"/>
                </a:solidFill>
                <a:cs typeface="Arial" pitchFamily="34" charset="0"/>
              </a:rPr>
              <a:t> </a:t>
            </a:r>
            <a:r>
              <a:rPr lang="en-US" sz="1500" dirty="0" err="1">
                <a:solidFill>
                  <a:prstClr val="black"/>
                </a:solidFill>
                <a:cs typeface="Arial" pitchFamily="34" charset="0"/>
              </a:rPr>
              <a:t>giai</a:t>
            </a:r>
            <a:r>
              <a:rPr lang="en-US" sz="1500" dirty="0">
                <a:solidFill>
                  <a:prstClr val="black"/>
                </a:solidFill>
                <a:cs typeface="Arial" pitchFamily="34" charset="0"/>
              </a:rPr>
              <a:t> </a:t>
            </a:r>
            <a:r>
              <a:rPr lang="en-US" sz="1500" dirty="0" err="1">
                <a:solidFill>
                  <a:prstClr val="black"/>
                </a:solidFill>
                <a:cs typeface="Arial" pitchFamily="34" charset="0"/>
              </a:rPr>
              <a:t>đoạn</a:t>
            </a:r>
            <a:endParaRPr lang="en-US" sz="1500" dirty="0">
              <a:solidFill>
                <a:prstClr val="black"/>
              </a:solidFill>
              <a:cs typeface="Arial" pitchFamily="34" charset="0"/>
            </a:endParaRPr>
          </a:p>
        </p:txBody>
      </p:sp>
      <p:grpSp>
        <p:nvGrpSpPr>
          <p:cNvPr id="2" name="Group 81"/>
          <p:cNvGrpSpPr>
            <a:grpSpLocks/>
          </p:cNvGrpSpPr>
          <p:nvPr/>
        </p:nvGrpSpPr>
        <p:grpSpPr bwMode="auto">
          <a:xfrm>
            <a:off x="5138738" y="5473700"/>
            <a:ext cx="4229100" cy="344488"/>
            <a:chOff x="3352800" y="5791200"/>
            <a:chExt cx="5638800" cy="457994"/>
          </a:xfrm>
        </p:grpSpPr>
        <p:grpSp>
          <p:nvGrpSpPr>
            <p:cNvPr id="190490" name="Group 86"/>
            <p:cNvGrpSpPr>
              <a:grpSpLocks/>
            </p:cNvGrpSpPr>
            <p:nvPr/>
          </p:nvGrpSpPr>
          <p:grpSpPr bwMode="auto">
            <a:xfrm>
              <a:off x="3352800" y="5791200"/>
              <a:ext cx="5638800" cy="457994"/>
              <a:chOff x="3352800" y="5791200"/>
              <a:chExt cx="5638800" cy="457994"/>
            </a:xfrm>
          </p:grpSpPr>
          <p:grpSp>
            <p:nvGrpSpPr>
              <p:cNvPr id="190492" name="Group 85"/>
              <p:cNvGrpSpPr>
                <a:grpSpLocks/>
              </p:cNvGrpSpPr>
              <p:nvPr/>
            </p:nvGrpSpPr>
            <p:grpSpPr bwMode="auto">
              <a:xfrm>
                <a:off x="3352800" y="5791200"/>
                <a:ext cx="5638800" cy="230188"/>
                <a:chOff x="3352800" y="5791200"/>
                <a:chExt cx="5638800" cy="230188"/>
              </a:xfrm>
            </p:grpSpPr>
            <p:cxnSp>
              <p:nvCxnSpPr>
                <p:cNvPr id="87" name="Straight Arrow Connector 86"/>
                <p:cNvCxnSpPr/>
                <p:nvPr/>
              </p:nvCxnSpPr>
              <p:spPr>
                <a:xfrm>
                  <a:off x="3352800" y="6019141"/>
                  <a:ext cx="5638800" cy="2111"/>
                </a:xfrm>
                <a:prstGeom prst="straightConnector1">
                  <a:avLst/>
                </a:prstGeom>
                <a:ln w="3810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906888" y="5904112"/>
                  <a:ext cx="227941"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p:cNvCxnSpPr/>
              <p:nvPr/>
            </p:nvCxnSpPr>
            <p:spPr>
              <a:xfrm rot="5400000">
                <a:off x="3277259" y="6019135"/>
                <a:ext cx="455883" cy="4233"/>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4" name="Straight Connector 83"/>
            <p:cNvCxnSpPr/>
            <p:nvPr/>
          </p:nvCxnSpPr>
          <p:spPr>
            <a:xfrm rot="5400000">
              <a:off x="8459917" y="6018083"/>
              <a:ext cx="455883"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5" name="Group 88"/>
          <p:cNvGrpSpPr>
            <a:grpSpLocks/>
          </p:cNvGrpSpPr>
          <p:nvPr/>
        </p:nvGrpSpPr>
        <p:grpSpPr bwMode="auto">
          <a:xfrm>
            <a:off x="5254625" y="5816600"/>
            <a:ext cx="3886200" cy="14288"/>
            <a:chOff x="3505200" y="6385412"/>
            <a:chExt cx="5181600" cy="16976"/>
          </a:xfrm>
        </p:grpSpPr>
        <p:cxnSp>
          <p:nvCxnSpPr>
            <p:cNvPr id="90" name="Straight Connector 89"/>
            <p:cNvCxnSpPr/>
            <p:nvPr/>
          </p:nvCxnSpPr>
          <p:spPr>
            <a:xfrm>
              <a:off x="3505200" y="6400501"/>
              <a:ext cx="1905000" cy="188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flipV="1">
              <a:off x="6705600" y="6385412"/>
              <a:ext cx="1981200" cy="1508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2" name="Rectangle 91"/>
          <p:cNvSpPr/>
          <p:nvPr/>
        </p:nvSpPr>
        <p:spPr>
          <a:xfrm>
            <a:off x="6696075" y="5703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CM XHCN </a:t>
            </a:r>
          </a:p>
        </p:txBody>
      </p:sp>
      <p:grpSp>
        <p:nvGrpSpPr>
          <p:cNvPr id="6" name="Group 92"/>
          <p:cNvGrpSpPr>
            <a:grpSpLocks/>
          </p:cNvGrpSpPr>
          <p:nvPr/>
        </p:nvGrpSpPr>
        <p:grpSpPr bwMode="auto">
          <a:xfrm>
            <a:off x="7148513" y="5492750"/>
            <a:ext cx="2000250" cy="1588"/>
            <a:chOff x="6019800" y="5942012"/>
            <a:chExt cx="2667000" cy="3176"/>
          </a:xfrm>
        </p:grpSpPr>
        <p:cxnSp>
          <p:nvCxnSpPr>
            <p:cNvPr id="94" name="Straight Connector 93"/>
            <p:cNvCxnSpPr/>
            <p:nvPr/>
          </p:nvCxnSpPr>
          <p:spPr>
            <a:xfrm>
              <a:off x="6019800" y="5942012"/>
              <a:ext cx="7620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8077200" y="5942012"/>
              <a:ext cx="609600" cy="317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6" name="Rectangle 95"/>
          <p:cNvSpPr/>
          <p:nvPr/>
        </p:nvSpPr>
        <p:spPr>
          <a:xfrm>
            <a:off x="5699125" y="5416550"/>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err="1">
                <a:solidFill>
                  <a:srgbClr val="FF0000"/>
                </a:solidFill>
                <a:cs typeface="Arial" pitchFamily="34" charset="0"/>
              </a:rPr>
              <a:t>Giành</a:t>
            </a:r>
            <a:r>
              <a:rPr lang="en-US" b="1" dirty="0">
                <a:solidFill>
                  <a:srgbClr val="FF0000"/>
                </a:solidFill>
                <a:cs typeface="Arial" pitchFamily="34" charset="0"/>
              </a:rPr>
              <a:t> CQ</a:t>
            </a:r>
          </a:p>
        </p:txBody>
      </p:sp>
      <p:sp>
        <p:nvSpPr>
          <p:cNvPr id="97" name="Rectangle 96"/>
          <p:cNvSpPr/>
          <p:nvPr/>
        </p:nvSpPr>
        <p:spPr>
          <a:xfrm>
            <a:off x="7753350" y="5322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XD CNXH</a:t>
            </a:r>
          </a:p>
        </p:txBody>
      </p:sp>
      <p:pic>
        <p:nvPicPr>
          <p:cNvPr id="98"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884739" y="4564064"/>
            <a:ext cx="2020887"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8" descr="http://t2.gstatic.com/images?q=tbn:ANd9GcQHKxayvERO9md8mjFwlLDeL2PZUAGHGXddSEz3G6TEkAiP1q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4913" y="4564064"/>
            <a:ext cx="2082800"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7" name="Plaque 36"/>
          <p:cNvSpPr/>
          <p:nvPr/>
        </p:nvSpPr>
        <p:spPr>
          <a:xfrm>
            <a:off x="8140700" y="2811464"/>
            <a:ext cx="2395538" cy="1177925"/>
          </a:xfrm>
          <a:prstGeom prst="plaque">
            <a:avLst>
              <a:gd name="adj" fmla="val 7879"/>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srgbClr val="FF0000"/>
                </a:solidFill>
                <a:cs typeface="Arial" pitchFamily="34" charset="0"/>
              </a:rPr>
              <a:t>Nghĩa rộng</a:t>
            </a:r>
            <a:r>
              <a:rPr lang="en-US" sz="1500" dirty="0">
                <a:solidFill>
                  <a:srgbClr val="FF0000"/>
                </a:solidFill>
                <a:cs typeface="Arial" pitchFamily="34" charset="0"/>
              </a:rPr>
              <a:t>: </a:t>
            </a:r>
            <a:r>
              <a:rPr lang="en-US" sz="1500" dirty="0">
                <a:solidFill>
                  <a:prstClr val="black"/>
                </a:solidFill>
                <a:cs typeface="Arial" pitchFamily="34" charset="0"/>
              </a:rPr>
              <a:t>Chỉ quá trình cải biến cách mạng toàn diện, triệt để, lâu dài bao gồm 2 thời kỳ...</a:t>
            </a:r>
          </a:p>
        </p:txBody>
      </p:sp>
      <p:sp>
        <p:nvSpPr>
          <p:cNvPr id="46" name="TextBox 45"/>
          <p:cNvSpPr txBox="1">
            <a:spLocks noChangeArrowheads="1"/>
          </p:cNvSpPr>
          <p:nvPr/>
        </p:nvSpPr>
        <p:spPr bwMode="auto">
          <a:xfrm>
            <a:off x="4483100" y="1225551"/>
            <a:ext cx="6065838" cy="1477963"/>
          </a:xfrm>
          <a:prstGeom prst="rect">
            <a:avLst/>
          </a:prstGeom>
          <a:solidFill>
            <a:srgbClr val="FFFFCC"/>
          </a:solidFill>
          <a:ln w="9525">
            <a:solidFill>
              <a:srgbClr val="FF3300"/>
            </a:solidFill>
            <a:miter lim="800000"/>
            <a:headEnd/>
            <a:tailEnd/>
          </a:ln>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2060"/>
                </a:solidFill>
                <a:latin typeface="Arial" panose="020B0604020202020204" pitchFamily="34" charset="0"/>
                <a:cs typeface="Arial Unicode MS" panose="020B0604020202020204" pitchFamily="34" charset="-128"/>
              </a:rPr>
              <a:t>Là cuộc CMXH do GCCN lãnh đạo nhằm thực hiện sứ mệnh lịch sử là giải phóng giai cấp, giải phóng dân tộc, giải phóng xã hội, giải phóng con người khỏi áp bức, bóc lột và bất công , xây dựng thành công CNXH và CNCS trên phạm vi toàn thế giới.</a:t>
            </a:r>
          </a:p>
        </p:txBody>
      </p:sp>
      <p:pic>
        <p:nvPicPr>
          <p:cNvPr id="54"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774826" y="1843088"/>
            <a:ext cx="2619375" cy="386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480" name="Rectangle 2"/>
          <p:cNvSpPr>
            <a:spLocks noChangeArrowheads="1"/>
          </p:cNvSpPr>
          <p:nvPr/>
        </p:nvSpPr>
        <p:spPr bwMode="auto">
          <a:xfrm>
            <a:off x="6130926" y="103189"/>
            <a:ext cx="44164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Cách mạng xã hội chủ nghĩa</a:t>
            </a:r>
            <a:endParaRPr lang="en-US" sz="2400">
              <a:solidFill>
                <a:srgbClr val="990033"/>
              </a:solidFill>
              <a:latin typeface="Arial" panose="020B0604020202020204" pitchFamily="34" charset="0"/>
              <a:cs typeface="Times New Roman" panose="02020603050405020304" pitchFamily="18" charset="0"/>
            </a:endParaRPr>
          </a:p>
        </p:txBody>
      </p:sp>
      <p:grpSp>
        <p:nvGrpSpPr>
          <p:cNvPr id="190481" name="Group 37"/>
          <p:cNvGrpSpPr>
            <a:grpSpLocks/>
          </p:cNvGrpSpPr>
          <p:nvPr/>
        </p:nvGrpSpPr>
        <p:grpSpPr bwMode="auto">
          <a:xfrm flipV="1">
            <a:off x="1693864" y="647701"/>
            <a:ext cx="8974137" cy="36513"/>
            <a:chOff x="240" y="525"/>
            <a:chExt cx="5298" cy="3"/>
          </a:xfrm>
        </p:grpSpPr>
        <p:sp>
          <p:nvSpPr>
            <p:cNvPr id="190484" name="Line 7"/>
            <p:cNvSpPr>
              <a:spLocks noChangeShapeType="1"/>
            </p:cNvSpPr>
            <p:nvPr/>
          </p:nvSpPr>
          <p:spPr bwMode="auto">
            <a:xfrm>
              <a:off x="2850" y="525"/>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0485" name="Line 8"/>
            <p:cNvSpPr>
              <a:spLocks noChangeShapeType="1"/>
            </p:cNvSpPr>
            <p:nvPr/>
          </p:nvSpPr>
          <p:spPr bwMode="auto">
            <a:xfrm>
              <a:off x="240" y="52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0482" name="Rectangle 3"/>
          <p:cNvSpPr>
            <a:spLocks noChangeArrowheads="1"/>
          </p:cNvSpPr>
          <p:nvPr/>
        </p:nvSpPr>
        <p:spPr bwMode="auto">
          <a:xfrm>
            <a:off x="4646614" y="844550"/>
            <a:ext cx="31464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i="1">
                <a:solidFill>
                  <a:srgbClr val="006600"/>
                </a:solidFill>
                <a:latin typeface="Times New Roman" panose="02020603050405020304" pitchFamily="18" charset="0"/>
                <a:cs typeface="Times New Roman" panose="02020603050405020304" pitchFamily="18" charset="0"/>
              </a:rPr>
              <a:t> Khái niệm cách mạng XHCN</a:t>
            </a:r>
            <a:endParaRPr lang="en-US" b="1">
              <a:solidFill>
                <a:srgbClr val="006600"/>
              </a:solidFill>
              <a:latin typeface="Times New Roman" panose="02020603050405020304" pitchFamily="18" charset="0"/>
              <a:cs typeface="Times New Roman" panose="02020603050405020304" pitchFamily="18" charset="0"/>
            </a:endParaRPr>
          </a:p>
        </p:txBody>
      </p:sp>
      <p:pic>
        <p:nvPicPr>
          <p:cNvPr id="190483"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44849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0"/>
                                        <p:tgtEl>
                                          <p:spTgt spid="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checkerboard(across)">
                                      <p:cBhvr>
                                        <p:cTn id="17" dur="500"/>
                                        <p:tgtEl>
                                          <p:spTgt spid="8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checkerboard(across)">
                                      <p:cBhvr>
                                        <p:cTn id="22" dur="1000"/>
                                        <p:tgtEl>
                                          <p:spTgt spid="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checkerboard(across)">
                                      <p:cBhvr>
                                        <p:cTn id="27" dur="1000"/>
                                        <p:tgtEl>
                                          <p:spTgt spid="81"/>
                                        </p:tgtEl>
                                      </p:cBhvr>
                                    </p:animEffect>
                                  </p:childTnLst>
                                </p:cTn>
                              </p:par>
                            </p:childTnLst>
                          </p:cTn>
                        </p:par>
                        <p:par>
                          <p:cTn id="28" fill="hold" nodeType="afterGroup">
                            <p:stCondLst>
                              <p:cond delay="1000"/>
                            </p:stCondLst>
                            <p:childTnLst>
                              <p:par>
                                <p:cTn id="29" presetID="29"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ppt_x</p:attrName>
                                        </p:attrNameLst>
                                      </p:cBhvr>
                                      <p:tavLst>
                                        <p:tav tm="0">
                                          <p:val>
                                            <p:strVal val="#ppt_x-.2"/>
                                          </p:val>
                                        </p:tav>
                                        <p:tav tm="100000">
                                          <p:val>
                                            <p:strVal val="#ppt_x"/>
                                          </p:val>
                                        </p:tav>
                                      </p:tavLst>
                                    </p:anim>
                                    <p:anim calcmode="lin" valueType="num">
                                      <p:cBhvr>
                                        <p:cTn id="32"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33" dur="1000"/>
                                        <p:tgtEl>
                                          <p:spTgt spid="2"/>
                                        </p:tgtEl>
                                      </p:cBhvr>
                                    </p:animEffect>
                                  </p:childTnLst>
                                </p:cTn>
                              </p:par>
                            </p:childTnLst>
                          </p:cTn>
                        </p:par>
                        <p:par>
                          <p:cTn id="34" fill="hold" nodeType="afterGroup">
                            <p:stCondLst>
                              <p:cond delay="2000"/>
                            </p:stCondLst>
                            <p:childTnLst>
                              <p:par>
                                <p:cTn id="35" presetID="5" presetClass="entr" presetSubtype="10" fill="hold" grpId="0" nodeType="after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checkerboard(across)">
                                      <p:cBhvr>
                                        <p:cTn id="37" dur="500"/>
                                        <p:tgtEl>
                                          <p:spTgt spid="92"/>
                                        </p:tgtEl>
                                      </p:cBhvr>
                                    </p:animEffect>
                                  </p:childTnLst>
                                </p:cTn>
                              </p:par>
                              <p:par>
                                <p:cTn id="38" presetID="5" presetClass="entr" presetSubtype="1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checkerboard(across)">
                                      <p:cBhvr>
                                        <p:cTn id="40" dur="500"/>
                                        <p:tgtEl>
                                          <p:spTgt spid="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96"/>
                                        </p:tgtEl>
                                        <p:attrNameLst>
                                          <p:attrName>style.visibility</p:attrName>
                                        </p:attrNameLst>
                                      </p:cBhvr>
                                      <p:to>
                                        <p:strVal val="visible"/>
                                      </p:to>
                                    </p:set>
                                    <p:animEffect transition="in" filter="checkerboard(across)">
                                      <p:cBhvr>
                                        <p:cTn id="43" dur="500"/>
                                        <p:tgtEl>
                                          <p:spTgt spid="96"/>
                                        </p:tgtEl>
                                      </p:cBhvr>
                                    </p:animEffect>
                                  </p:childTnLst>
                                </p:cTn>
                              </p:par>
                            </p:childTnLst>
                          </p:cTn>
                        </p:par>
                        <p:par>
                          <p:cTn id="44" fill="hold" nodeType="afterGroup">
                            <p:stCondLst>
                              <p:cond delay="2500"/>
                            </p:stCondLst>
                            <p:childTnLst>
                              <p:par>
                                <p:cTn id="45" presetID="22" presetClass="entr" presetSubtype="4"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down)">
                                      <p:cBhvr>
                                        <p:cTn id="47" dur="500"/>
                                        <p:tgtEl>
                                          <p:spTgt spid="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97"/>
                                        </p:tgtEl>
                                        <p:attrNameLst>
                                          <p:attrName>style.visibility</p:attrName>
                                        </p:attrNameLst>
                                      </p:cBhvr>
                                      <p:to>
                                        <p:strVal val="visible"/>
                                      </p:to>
                                    </p:set>
                                    <p:animEffect transition="in" filter="checkerboard(across)">
                                      <p:cBhvr>
                                        <p:cTn id="52" dur="500"/>
                                        <p:tgtEl>
                                          <p:spTgt spid="97"/>
                                        </p:tgtEl>
                                      </p:cBhvr>
                                    </p:animEffect>
                                  </p:childTnLst>
                                </p:cTn>
                              </p:par>
                              <p:par>
                                <p:cTn id="53" presetID="5" presetClass="entr" presetSubtype="1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checkerboard(across)">
                                      <p:cBhvr>
                                        <p:cTn id="55" dur="500"/>
                                        <p:tgtEl>
                                          <p:spTgt spid="6"/>
                                        </p:tgtEl>
                                      </p:cBhvr>
                                    </p:animEffect>
                                  </p:childTnLst>
                                </p:cTn>
                              </p:par>
                            </p:childTnLst>
                          </p:cTn>
                        </p:par>
                        <p:par>
                          <p:cTn id="56" fill="hold" nodeType="afterGroup">
                            <p:stCondLst>
                              <p:cond delay="500"/>
                            </p:stCondLst>
                            <p:childTnLst>
                              <p:par>
                                <p:cTn id="57" presetID="22" presetClass="entr" presetSubtype="4"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down)">
                                      <p:cBhvr>
                                        <p:cTn id="5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92" grpId="0" animBg="1"/>
      <p:bldP spid="96" grpId="0" animBg="1"/>
      <p:bldP spid="97" grpId="0" animBg="1"/>
      <p:bldP spid="37" grpId="0" animBg="1"/>
      <p:bldP spid="46"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2"/>
          <p:cNvGrpSpPr>
            <a:grpSpLocks/>
          </p:cNvGrpSpPr>
          <p:nvPr/>
        </p:nvGrpSpPr>
        <p:grpSpPr bwMode="auto">
          <a:xfrm>
            <a:off x="4686301" y="2693989"/>
            <a:ext cx="1484313" cy="2992437"/>
            <a:chOff x="3328905" y="2342981"/>
            <a:chExt cx="2739716" cy="3502777"/>
          </a:xfrm>
        </p:grpSpPr>
        <p:sp>
          <p:nvSpPr>
            <p:cNvPr id="20" name="AutoShape 6"/>
            <p:cNvSpPr>
              <a:spLocks noChangeArrowheads="1"/>
            </p:cNvSpPr>
            <p:nvPr/>
          </p:nvSpPr>
          <p:spPr bwMode="auto">
            <a:xfrm>
              <a:off x="3328905" y="2342981"/>
              <a:ext cx="2739716" cy="3502777"/>
            </a:xfrm>
            <a:prstGeom prst="roundRect">
              <a:avLst>
                <a:gd name="adj" fmla="val 13745"/>
              </a:avLst>
            </a:prstGeom>
            <a:solidFill>
              <a:schemeClr val="accent4">
                <a:lumMod val="20000"/>
                <a:lumOff val="80000"/>
              </a:schemeClr>
            </a:solidFill>
            <a:ln w="38100">
              <a:solidFill>
                <a:srgbClr val="FF00FF"/>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2526" name="TextBox 21"/>
            <p:cNvSpPr txBox="1">
              <a:spLocks noChangeArrowheads="1"/>
            </p:cNvSpPr>
            <p:nvPr/>
          </p:nvSpPr>
          <p:spPr bwMode="auto">
            <a:xfrm>
              <a:off x="3518952" y="2721263"/>
              <a:ext cx="2310760" cy="308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D60093"/>
                  </a:solidFill>
                  <a:latin typeface="Arial" panose="020B0604020202020204" pitchFamily="34" charset="0"/>
                  <a:cs typeface="Arial Unicode MS" panose="020B0604020202020204" pitchFamily="34" charset="-128"/>
                </a:rPr>
                <a:t>Điều kiện khách quan</a:t>
              </a:r>
              <a:r>
                <a:rPr lang="en-US" sz="1500">
                  <a:solidFill>
                    <a:srgbClr val="D60093"/>
                  </a:solidFill>
                  <a:latin typeface="Arial" panose="020B0604020202020204" pitchFamily="34" charset="0"/>
                  <a:cs typeface="Arial Unicode MS" panose="020B0604020202020204" pitchFamily="34" charset="-128"/>
                </a:rPr>
                <a:t>: </a:t>
              </a:r>
            </a:p>
            <a:p>
              <a:pPr algn="ctr" eaLnBrk="1" hangingPunct="1"/>
              <a:r>
                <a:rPr lang="en-US" sz="1500">
                  <a:solidFill>
                    <a:srgbClr val="000000"/>
                  </a:solidFill>
                  <a:latin typeface="Arial" panose="020B0604020202020204" pitchFamily="34" charset="0"/>
                  <a:cs typeface="Arial Unicode MS" panose="020B0604020202020204" pitchFamily="34" charset="-128"/>
                </a:rPr>
                <a:t>Là do sự vận động tổng hợp của các mâu thuẫn đối kháng trong lòng XHTB</a:t>
              </a:r>
            </a:p>
          </p:txBody>
        </p:sp>
      </p:grpSp>
      <p:sp>
        <p:nvSpPr>
          <p:cNvPr id="24" name="Right Arrow 23"/>
          <p:cNvSpPr/>
          <p:nvPr/>
        </p:nvSpPr>
        <p:spPr>
          <a:xfrm>
            <a:off x="6170613" y="3248025"/>
            <a:ext cx="120491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00" b="1" dirty="0" err="1">
                <a:solidFill>
                  <a:srgbClr val="0033CC"/>
                </a:solidFill>
                <a:cs typeface="Arial" pitchFamily="34" charset="0"/>
              </a:rPr>
              <a:t>Kinh</a:t>
            </a:r>
            <a:r>
              <a:rPr lang="en-US" sz="1500" b="1" dirty="0">
                <a:solidFill>
                  <a:srgbClr val="0033CC"/>
                </a:solidFill>
                <a:cs typeface="Arial" pitchFamily="34" charset="0"/>
              </a:rPr>
              <a:t> </a:t>
            </a:r>
            <a:r>
              <a:rPr lang="en-US" sz="1500" b="1" dirty="0" err="1">
                <a:solidFill>
                  <a:srgbClr val="0033CC"/>
                </a:solidFill>
                <a:cs typeface="Arial" pitchFamily="34" charset="0"/>
              </a:rPr>
              <a:t>tế</a:t>
            </a:r>
            <a:r>
              <a:rPr lang="en-US" sz="1500" b="1" dirty="0">
                <a:solidFill>
                  <a:srgbClr val="0033CC"/>
                </a:solidFill>
                <a:cs typeface="Arial" pitchFamily="34" charset="0"/>
              </a:rPr>
              <a:t>:</a:t>
            </a:r>
          </a:p>
        </p:txBody>
      </p:sp>
      <p:sp>
        <p:nvSpPr>
          <p:cNvPr id="25" name="Right Arrow 24"/>
          <p:cNvSpPr/>
          <p:nvPr/>
        </p:nvSpPr>
        <p:spPr>
          <a:xfrm>
            <a:off x="6170613" y="4857750"/>
            <a:ext cx="114776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75" b="1" dirty="0" err="1">
                <a:solidFill>
                  <a:srgbClr val="0033CC"/>
                </a:solidFill>
                <a:cs typeface="Arial" pitchFamily="34" charset="0"/>
              </a:rPr>
              <a:t>Xã</a:t>
            </a:r>
            <a:r>
              <a:rPr lang="en-US" sz="1575" b="1" dirty="0">
                <a:solidFill>
                  <a:srgbClr val="0033CC"/>
                </a:solidFill>
                <a:cs typeface="Arial" pitchFamily="34" charset="0"/>
              </a:rPr>
              <a:t> </a:t>
            </a:r>
            <a:r>
              <a:rPr lang="en-US" sz="1575" b="1" dirty="0" err="1">
                <a:solidFill>
                  <a:srgbClr val="0033CC"/>
                </a:solidFill>
                <a:cs typeface="Arial" pitchFamily="34" charset="0"/>
              </a:rPr>
              <a:t>hội</a:t>
            </a:r>
            <a:r>
              <a:rPr lang="en-US" sz="1575" b="1" dirty="0">
                <a:solidFill>
                  <a:srgbClr val="0033CC"/>
                </a:solidFill>
                <a:cs typeface="Arial" pitchFamily="34" charset="0"/>
              </a:rPr>
              <a:t>:</a:t>
            </a:r>
          </a:p>
        </p:txBody>
      </p:sp>
      <p:sp>
        <p:nvSpPr>
          <p:cNvPr id="26" name="Plaque 25"/>
          <p:cNvSpPr/>
          <p:nvPr/>
        </p:nvSpPr>
        <p:spPr>
          <a:xfrm>
            <a:off x="7431089" y="3325813"/>
            <a:ext cx="2886075"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LLSX XHH cao</a:t>
            </a:r>
          </a:p>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&gt;&lt; QHSX TBCN</a:t>
            </a:r>
          </a:p>
        </p:txBody>
      </p:sp>
      <p:sp>
        <p:nvSpPr>
          <p:cNvPr id="27" name="Plaque 26"/>
          <p:cNvSpPr/>
          <p:nvPr/>
        </p:nvSpPr>
        <p:spPr>
          <a:xfrm>
            <a:off x="7446964" y="4914900"/>
            <a:ext cx="2928937"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GCTS &gt;&lt; GCCN</a:t>
            </a:r>
          </a:p>
        </p:txBody>
      </p:sp>
      <p:sp>
        <p:nvSpPr>
          <p:cNvPr id="192520" name="AutoShape 6"/>
          <p:cNvSpPr>
            <a:spLocks noChangeArrowheads="1"/>
          </p:cNvSpPr>
          <p:nvPr/>
        </p:nvSpPr>
        <p:spPr bwMode="auto">
          <a:xfrm>
            <a:off x="4579938" y="1184275"/>
            <a:ext cx="5815012" cy="1314450"/>
          </a:xfrm>
          <a:prstGeom prst="roundRect">
            <a:avLst>
              <a:gd name="adj" fmla="val 13745"/>
            </a:avLst>
          </a:prstGeom>
          <a:solidFill>
            <a:schemeClr val="bg1"/>
          </a:solidFill>
          <a:ln w="38100">
            <a:solidFill>
              <a:srgbClr val="0033CC"/>
            </a:solidFill>
            <a:round/>
            <a:headEnd/>
            <a:tailEnd/>
          </a:ln>
        </p:spPr>
        <p:txBody>
          <a:bodyPr wrap="none" anchor="ct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endParaRPr lang="en-US" i="1">
              <a:solidFill>
                <a:srgbClr val="FF0066"/>
              </a:solidFill>
              <a:latin typeface="Arial" panose="020B0604020202020204" pitchFamily="34" charset="0"/>
              <a:cs typeface="Arial Unicode MS" panose="020B0604020202020204" pitchFamily="34" charset="-128"/>
            </a:endParaRPr>
          </a:p>
        </p:txBody>
      </p:sp>
      <p:sp>
        <p:nvSpPr>
          <p:cNvPr id="41" name="Rectangle 40"/>
          <p:cNvSpPr>
            <a:spLocks noChangeArrowheads="1"/>
          </p:cNvSpPr>
          <p:nvPr/>
        </p:nvSpPr>
        <p:spPr bwMode="auto">
          <a:xfrm>
            <a:off x="3097213" y="411164"/>
            <a:ext cx="55499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i="1">
                <a:solidFill>
                  <a:srgbClr val="006600"/>
                </a:solidFill>
                <a:latin typeface="Arial" panose="020B0604020202020204" pitchFamily="34" charset="0"/>
                <a:cs typeface="Arial Unicode MS" panose="020B0604020202020204" pitchFamily="34" charset="-128"/>
              </a:rPr>
              <a:t>Nguyên nhân của cách mạng XHCN</a:t>
            </a:r>
            <a:endParaRPr lang="en-US" i="1">
              <a:solidFill>
                <a:srgbClr val="006600"/>
              </a:solidFill>
              <a:latin typeface="Arial" panose="020B0604020202020204" pitchFamily="34" charset="0"/>
              <a:cs typeface="Arial Unicode MS" panose="020B0604020202020204" pitchFamily="34" charset="-128"/>
            </a:endParaRPr>
          </a:p>
        </p:txBody>
      </p:sp>
      <p:pic>
        <p:nvPicPr>
          <p:cNvPr id="19252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620839" y="2133600"/>
            <a:ext cx="2954337" cy="358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032376" y="1379539"/>
            <a:ext cx="5095875" cy="923925"/>
          </a:xfrm>
          <a:prstGeom prst="rect">
            <a:avLst/>
          </a:prstGeom>
        </p:spPr>
        <p:txBody>
          <a:bodyPr>
            <a:spAutoFit/>
          </a:bodyPr>
          <a:lstStyle/>
          <a:p>
            <a:pPr algn="ctr" defTabSz="685715">
              <a:defRPr/>
            </a:pPr>
            <a:r>
              <a:rPr lang="en-US" dirty="0" err="1">
                <a:solidFill>
                  <a:srgbClr val="996633"/>
                </a:solidFill>
                <a:latin typeface="+mj-lt"/>
              </a:rPr>
              <a:t>Là</a:t>
            </a:r>
            <a:r>
              <a:rPr lang="en-US" dirty="0">
                <a:solidFill>
                  <a:srgbClr val="996633"/>
                </a:solidFill>
                <a:latin typeface="+mj-lt"/>
              </a:rPr>
              <a:t> do </a:t>
            </a:r>
            <a:r>
              <a:rPr lang="en-US" dirty="0" err="1">
                <a:solidFill>
                  <a:srgbClr val="996633"/>
                </a:solidFill>
                <a:latin typeface="+mj-lt"/>
              </a:rPr>
              <a:t>sự</a:t>
            </a:r>
            <a:r>
              <a:rPr lang="en-US" dirty="0">
                <a:solidFill>
                  <a:srgbClr val="996633"/>
                </a:solidFill>
                <a:latin typeface="+mj-lt"/>
              </a:rPr>
              <a:t> </a:t>
            </a:r>
            <a:r>
              <a:rPr lang="en-US" dirty="0" err="1">
                <a:solidFill>
                  <a:srgbClr val="996633"/>
                </a:solidFill>
                <a:latin typeface="+mj-lt"/>
              </a:rPr>
              <a:t>vận</a:t>
            </a:r>
            <a:r>
              <a:rPr lang="en-US" dirty="0">
                <a:solidFill>
                  <a:srgbClr val="996633"/>
                </a:solidFill>
                <a:latin typeface="+mj-lt"/>
              </a:rPr>
              <a:t> </a:t>
            </a:r>
            <a:r>
              <a:rPr lang="en-US" dirty="0" err="1">
                <a:solidFill>
                  <a:srgbClr val="996633"/>
                </a:solidFill>
                <a:latin typeface="+mj-lt"/>
              </a:rPr>
              <a:t>động</a:t>
            </a:r>
            <a:r>
              <a:rPr lang="en-US" dirty="0">
                <a:solidFill>
                  <a:srgbClr val="996633"/>
                </a:solidFill>
                <a:latin typeface="+mj-lt"/>
              </a:rPr>
              <a:t>, </a:t>
            </a:r>
            <a:r>
              <a:rPr lang="en-US" dirty="0" err="1">
                <a:solidFill>
                  <a:srgbClr val="996633"/>
                </a:solidFill>
                <a:latin typeface="+mj-lt"/>
              </a:rPr>
              <a:t>phát</a:t>
            </a:r>
            <a:r>
              <a:rPr lang="en-US" dirty="0">
                <a:solidFill>
                  <a:srgbClr val="996633"/>
                </a:solidFill>
                <a:latin typeface="+mj-lt"/>
              </a:rPr>
              <a:t> </a:t>
            </a:r>
            <a:r>
              <a:rPr lang="en-US" dirty="0" err="1">
                <a:solidFill>
                  <a:srgbClr val="996633"/>
                </a:solidFill>
                <a:latin typeface="+mj-lt"/>
              </a:rPr>
              <a:t>triển</a:t>
            </a:r>
            <a:r>
              <a:rPr lang="en-US" dirty="0">
                <a:solidFill>
                  <a:srgbClr val="996633"/>
                </a:solidFill>
                <a:latin typeface="+mj-lt"/>
              </a:rPr>
              <a:t> </a:t>
            </a:r>
            <a:r>
              <a:rPr lang="en-US" dirty="0" err="1">
                <a:solidFill>
                  <a:srgbClr val="996633"/>
                </a:solidFill>
                <a:latin typeface="+mj-lt"/>
              </a:rPr>
              <a:t>chín</a:t>
            </a:r>
            <a:r>
              <a:rPr lang="en-US" dirty="0">
                <a:solidFill>
                  <a:srgbClr val="996633"/>
                </a:solidFill>
                <a:latin typeface="+mj-lt"/>
              </a:rPr>
              <a:t> </a:t>
            </a:r>
            <a:r>
              <a:rPr lang="en-US" dirty="0" err="1">
                <a:solidFill>
                  <a:srgbClr val="996633"/>
                </a:solidFill>
                <a:latin typeface="+mj-lt"/>
              </a:rPr>
              <a:t>muồi</a:t>
            </a:r>
            <a:r>
              <a:rPr lang="en-US" dirty="0">
                <a:solidFill>
                  <a:srgbClr val="996633"/>
                </a:solidFill>
                <a:latin typeface="+mj-lt"/>
              </a:rPr>
              <a:t> </a:t>
            </a:r>
            <a:r>
              <a:rPr lang="en-US" dirty="0" err="1">
                <a:solidFill>
                  <a:srgbClr val="996633"/>
                </a:solidFill>
                <a:latin typeface="+mj-lt"/>
              </a:rPr>
              <a:t>của</a:t>
            </a:r>
            <a:r>
              <a:rPr lang="en-US" dirty="0">
                <a:solidFill>
                  <a:srgbClr val="996633"/>
                </a:solidFill>
                <a:latin typeface="+mj-lt"/>
              </a:rPr>
              <a:t> </a:t>
            </a:r>
            <a:r>
              <a:rPr lang="en-US" dirty="0" err="1">
                <a:solidFill>
                  <a:srgbClr val="996633"/>
                </a:solidFill>
                <a:latin typeface="+mj-lt"/>
              </a:rPr>
              <a:t>điều</a:t>
            </a:r>
            <a:r>
              <a:rPr lang="en-US" dirty="0">
                <a:solidFill>
                  <a:srgbClr val="996633"/>
                </a:solidFill>
                <a:latin typeface="+mj-lt"/>
              </a:rPr>
              <a:t> </a:t>
            </a:r>
            <a:r>
              <a:rPr lang="en-US" dirty="0" err="1">
                <a:solidFill>
                  <a:srgbClr val="996633"/>
                </a:solidFill>
                <a:latin typeface="+mj-lt"/>
              </a:rPr>
              <a:t>kiện</a:t>
            </a:r>
            <a:r>
              <a:rPr lang="en-US" dirty="0">
                <a:solidFill>
                  <a:srgbClr val="996633"/>
                </a:solidFill>
                <a:latin typeface="+mj-lt"/>
              </a:rPr>
              <a:t> </a:t>
            </a:r>
            <a:r>
              <a:rPr lang="en-US" dirty="0" err="1">
                <a:solidFill>
                  <a:srgbClr val="996633"/>
                </a:solidFill>
                <a:latin typeface="+mj-lt"/>
              </a:rPr>
              <a:t>khách</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và</a:t>
            </a:r>
            <a:r>
              <a:rPr lang="en-US" dirty="0">
                <a:solidFill>
                  <a:srgbClr val="996633"/>
                </a:solidFill>
                <a:latin typeface="+mj-lt"/>
              </a:rPr>
              <a:t> </a:t>
            </a:r>
            <a:r>
              <a:rPr lang="en-US" dirty="0" err="1">
                <a:solidFill>
                  <a:srgbClr val="996633"/>
                </a:solidFill>
                <a:latin typeface="+mj-lt"/>
              </a:rPr>
              <a:t>nhân</a:t>
            </a:r>
            <a:r>
              <a:rPr lang="en-US" dirty="0">
                <a:solidFill>
                  <a:srgbClr val="996633"/>
                </a:solidFill>
                <a:latin typeface="+mj-lt"/>
              </a:rPr>
              <a:t> </a:t>
            </a:r>
            <a:r>
              <a:rPr lang="en-US" dirty="0" err="1">
                <a:solidFill>
                  <a:srgbClr val="996633"/>
                </a:solidFill>
                <a:latin typeface="+mj-lt"/>
              </a:rPr>
              <a:t>tố</a:t>
            </a:r>
            <a:r>
              <a:rPr lang="en-US" dirty="0">
                <a:solidFill>
                  <a:srgbClr val="996633"/>
                </a:solidFill>
                <a:latin typeface="+mj-lt"/>
              </a:rPr>
              <a:t> </a:t>
            </a:r>
            <a:r>
              <a:rPr lang="en-US" dirty="0" err="1">
                <a:solidFill>
                  <a:srgbClr val="996633"/>
                </a:solidFill>
                <a:latin typeface="+mj-lt"/>
              </a:rPr>
              <a:t>chủ</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trong</a:t>
            </a:r>
            <a:r>
              <a:rPr lang="en-US" dirty="0">
                <a:solidFill>
                  <a:srgbClr val="996633"/>
                </a:solidFill>
                <a:latin typeface="+mj-lt"/>
              </a:rPr>
              <a:t> </a:t>
            </a:r>
            <a:r>
              <a:rPr lang="en-US" dirty="0" err="1">
                <a:solidFill>
                  <a:srgbClr val="996633"/>
                </a:solidFill>
                <a:latin typeface="+mj-lt"/>
              </a:rPr>
              <a:t>lòng</a:t>
            </a:r>
            <a:r>
              <a:rPr lang="en-US" dirty="0">
                <a:solidFill>
                  <a:srgbClr val="996633"/>
                </a:solidFill>
                <a:latin typeface="+mj-lt"/>
              </a:rPr>
              <a:t> XHTB</a:t>
            </a:r>
          </a:p>
        </p:txBody>
      </p:sp>
      <p:pic>
        <p:nvPicPr>
          <p:cNvPr id="19252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0727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2000"/>
                                        <p:tgtEl>
                                          <p:spTgt spid="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amond(in)">
                                      <p:cBhvr>
                                        <p:cTn id="12" dur="1000"/>
                                        <p:tgtEl>
                                          <p:spTgt spid="3"/>
                                        </p:tgtEl>
                                      </p:cBhvr>
                                    </p:animEffect>
                                  </p:childTnLst>
                                </p:cTn>
                              </p:par>
                            </p:childTnLst>
                          </p:cTn>
                        </p:par>
                        <p:par>
                          <p:cTn id="13" fill="hold" nodeType="afterGroup">
                            <p:stCondLst>
                              <p:cond delay="1000"/>
                            </p:stCondLst>
                            <p:childTnLst>
                              <p:par>
                                <p:cTn id="14" presetID="5" presetClass="entr" presetSubtype="10" fill="hold" nodeType="after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checkerboard(across)">
                                      <p:cBhvr>
                                        <p:cTn id="16" dur="500"/>
                                        <p:tgtEl>
                                          <p:spTgt spid="24"/>
                                        </p:tgtEl>
                                      </p:cBhvr>
                                    </p:animEffect>
                                  </p:childTnLst>
                                </p:cTn>
                              </p:par>
                            </p:childTnLst>
                          </p:cTn>
                        </p:par>
                        <p:par>
                          <p:cTn id="17" fill="hold" nodeType="afterGroup">
                            <p:stCondLst>
                              <p:cond delay="1500"/>
                            </p:stCondLst>
                            <p:childTnLst>
                              <p:par>
                                <p:cTn id="18" presetID="3" presetClass="entr" presetSubtype="1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blinds(horizontal)">
                                      <p:cBhvr>
                                        <p:cTn id="20" dur="500"/>
                                        <p:tgtEl>
                                          <p:spTgt spid="2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checkerboard(across)">
                                      <p:cBhvr>
                                        <p:cTn id="25" dur="500"/>
                                        <p:tgtEl>
                                          <p:spTgt spid="25"/>
                                        </p:tgtEl>
                                      </p:cBhvr>
                                    </p:animEffect>
                                  </p:childTnLst>
                                </p:cTn>
                              </p:par>
                            </p:childTnLst>
                          </p:cTn>
                        </p:par>
                        <p:par>
                          <p:cTn id="26" fill="hold" nodeType="afterGroup">
                            <p:stCondLst>
                              <p:cond delay="500"/>
                            </p:stCondLst>
                            <p:childTnLst>
                              <p:par>
                                <p:cTn id="27" presetID="3" presetClass="entr" presetSubtype="1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blinds(horizontal)">
                                      <p:cBhvr>
                                        <p:cTn id="2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1"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0"/>
          <p:cNvGrpSpPr>
            <a:grpSpLocks/>
          </p:cNvGrpSpPr>
          <p:nvPr/>
        </p:nvGrpSpPr>
        <p:grpSpPr bwMode="auto">
          <a:xfrm>
            <a:off x="6267450" y="2628900"/>
            <a:ext cx="3143250" cy="2114550"/>
            <a:chOff x="4191000" y="1981200"/>
            <a:chExt cx="4191000" cy="2819400"/>
          </a:xfrm>
        </p:grpSpPr>
        <p:grpSp>
          <p:nvGrpSpPr>
            <p:cNvPr id="194579" name="Group 30"/>
            <p:cNvGrpSpPr>
              <a:grpSpLocks/>
            </p:cNvGrpSpPr>
            <p:nvPr/>
          </p:nvGrpSpPr>
          <p:grpSpPr bwMode="auto">
            <a:xfrm>
              <a:off x="4191000" y="1981200"/>
              <a:ext cx="4191000" cy="2743200"/>
              <a:chOff x="4191000" y="1981200"/>
              <a:chExt cx="4191000" cy="2743200"/>
            </a:xfrm>
          </p:grpSpPr>
          <p:grpSp>
            <p:nvGrpSpPr>
              <p:cNvPr id="194581" name="Group 28"/>
              <p:cNvGrpSpPr>
                <a:grpSpLocks/>
              </p:cNvGrpSpPr>
              <p:nvPr/>
            </p:nvGrpSpPr>
            <p:grpSpPr bwMode="auto">
              <a:xfrm>
                <a:off x="4191000" y="1981200"/>
                <a:ext cx="4191000" cy="1143000"/>
                <a:chOff x="4191000" y="1981200"/>
                <a:chExt cx="4191000" cy="1143000"/>
              </a:xfrm>
            </p:grpSpPr>
            <p:sp>
              <p:nvSpPr>
                <p:cNvPr id="36" name="Plaque 35"/>
                <p:cNvSpPr/>
                <p:nvPr/>
              </p:nvSpPr>
              <p:spPr>
                <a:xfrm>
                  <a:off x="5867400" y="2057400"/>
                  <a:ext cx="25146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34" name="Right Arrow 33"/>
                <p:cNvSpPr/>
                <p:nvPr/>
              </p:nvSpPr>
              <p:spPr>
                <a:xfrm>
                  <a:off x="4191000" y="19812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31" name="Plaque 30"/>
              <p:cNvSpPr/>
              <p:nvPr/>
            </p:nvSpPr>
            <p:spPr>
              <a:xfrm>
                <a:off x="5867400" y="37338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29" name="Right Arrow 28"/>
            <p:cNvSpPr/>
            <p:nvPr/>
          </p:nvSpPr>
          <p:spPr>
            <a:xfrm>
              <a:off x="4191000" y="36576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Xã hội:</a:t>
              </a:r>
            </a:p>
          </p:txBody>
        </p:sp>
      </p:grpSp>
      <p:sp>
        <p:nvSpPr>
          <p:cNvPr id="42" name="Rectangle 41"/>
          <p:cNvSpPr/>
          <p:nvPr/>
        </p:nvSpPr>
        <p:spPr>
          <a:xfrm>
            <a:off x="6251575" y="2914651"/>
            <a:ext cx="1104900"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latin typeface="Arial"/>
              </a:rPr>
              <a:t> </a:t>
            </a:r>
            <a:r>
              <a:rPr lang="en-US" sz="1575" dirty="0" err="1">
                <a:solidFill>
                  <a:srgbClr val="FF0000"/>
                </a:solidFill>
                <a:latin typeface="Arial"/>
              </a:rPr>
              <a:t>Kinh</a:t>
            </a:r>
            <a:r>
              <a:rPr lang="en-US" sz="1575" dirty="0">
                <a:solidFill>
                  <a:srgbClr val="FF0000"/>
                </a:solidFill>
                <a:latin typeface="Arial"/>
              </a:rPr>
              <a:t> </a:t>
            </a:r>
            <a:r>
              <a:rPr lang="en-US" sz="1575" dirty="0" err="1">
                <a:solidFill>
                  <a:srgbClr val="FF0000"/>
                </a:solidFill>
                <a:latin typeface="Arial"/>
              </a:rPr>
              <a:t>tế</a:t>
            </a:r>
            <a:r>
              <a:rPr lang="en-US" sz="1575" dirty="0">
                <a:solidFill>
                  <a:srgbClr val="FF0000"/>
                </a:solidFill>
                <a:latin typeface="Arial"/>
              </a:rPr>
              <a:t>:</a:t>
            </a:r>
          </a:p>
        </p:txBody>
      </p:sp>
      <p:pic>
        <p:nvPicPr>
          <p:cNvPr id="43" name="Picture 2"/>
          <p:cNvPicPr>
            <a:picLocks noChangeAspect="1" noChangeArrowheads="1"/>
          </p:cNvPicPr>
          <p:nvPr/>
        </p:nvPicPr>
        <p:blipFill>
          <a:blip r:embed="rId3">
            <a:extLst>
              <a:ext uri="{28A0092B-C50C-407E-A947-70E740481C1C}">
                <a14:useLocalDpi xmlns:a14="http://schemas.microsoft.com/office/drawing/2010/main" val="0"/>
              </a:ext>
            </a:extLst>
          </a:blip>
          <a:srcRect b="25000"/>
          <a:stretch>
            <a:fillRect/>
          </a:stretch>
        </p:blipFill>
        <p:spPr bwMode="auto">
          <a:xfrm>
            <a:off x="4364038" y="1138238"/>
            <a:ext cx="2463800" cy="20050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4" name="Right Arrow 43"/>
          <p:cNvSpPr/>
          <p:nvPr/>
        </p:nvSpPr>
        <p:spPr>
          <a:xfrm>
            <a:off x="6792913" y="1931988"/>
            <a:ext cx="1028700" cy="1028700"/>
          </a:xfrm>
          <a:prstGeom prst="rightArrow">
            <a:avLst>
              <a:gd name="adj1" fmla="val 55869"/>
              <a:gd name="adj2" fmla="val 29436"/>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black"/>
                </a:solidFill>
              </a:rPr>
              <a:t>KHCN</a:t>
            </a:r>
          </a:p>
          <a:p>
            <a:pPr algn="ctr" defTabSz="685715">
              <a:defRPr/>
            </a:pPr>
            <a:r>
              <a:rPr lang="en-US" dirty="0" err="1">
                <a:solidFill>
                  <a:prstClr val="black"/>
                </a:solidFill>
              </a:rPr>
              <a:t>phát</a:t>
            </a:r>
            <a:r>
              <a:rPr lang="en-US" dirty="0">
                <a:solidFill>
                  <a:prstClr val="black"/>
                </a:solidFill>
              </a:rPr>
              <a:t> </a:t>
            </a:r>
            <a:r>
              <a:rPr lang="en-US" dirty="0" err="1">
                <a:solidFill>
                  <a:prstClr val="black"/>
                </a:solidFill>
              </a:rPr>
              <a:t>triển</a:t>
            </a:r>
            <a:endParaRPr lang="en-US" dirty="0">
              <a:solidFill>
                <a:prstClr val="black"/>
              </a:solidFill>
            </a:endParaRPr>
          </a:p>
        </p:txBody>
      </p:sp>
      <p:pic>
        <p:nvPicPr>
          <p:cNvPr id="45" name="Picture 3"/>
          <p:cNvPicPr>
            <a:picLocks noChangeAspect="1" noChangeArrowheads="1"/>
          </p:cNvPicPr>
          <p:nvPr/>
        </p:nvPicPr>
        <p:blipFill>
          <a:blip r:embed="rId4">
            <a:extLst>
              <a:ext uri="{28A0092B-C50C-407E-A947-70E740481C1C}">
                <a14:useLocalDpi xmlns:a14="http://schemas.microsoft.com/office/drawing/2010/main" val="0"/>
              </a:ext>
            </a:extLst>
          </a:blip>
          <a:srcRect b="25000"/>
          <a:stretch>
            <a:fillRect/>
          </a:stretch>
        </p:blipFill>
        <p:spPr bwMode="auto">
          <a:xfrm>
            <a:off x="7821614" y="1184276"/>
            <a:ext cx="2606675" cy="1947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t="75000"/>
          <a:stretch>
            <a:fillRect/>
          </a:stretch>
        </p:blipFill>
        <p:spPr bwMode="auto">
          <a:xfrm>
            <a:off x="7821614" y="3132138"/>
            <a:ext cx="2606675"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7" name="Down Arrow 46"/>
          <p:cNvSpPr/>
          <p:nvPr/>
        </p:nvSpPr>
        <p:spPr>
          <a:xfrm>
            <a:off x="6335714" y="3132138"/>
            <a:ext cx="1978025" cy="800100"/>
          </a:xfrm>
          <a:prstGeom prst="downArrow">
            <a:avLst>
              <a:gd name="adj1" fmla="val 53416"/>
              <a:gd name="adj2" fmla="val 50000"/>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a:solidFill>
                  <a:prstClr val="black"/>
                </a:solidFill>
                <a:cs typeface="Arial" pitchFamily="34" charset="0"/>
              </a:rPr>
              <a:t>Nảy sinh mâu thuẫn</a:t>
            </a:r>
          </a:p>
        </p:txBody>
      </p:sp>
      <p:sp>
        <p:nvSpPr>
          <p:cNvPr id="48" name="Rounded Rectangle 47"/>
          <p:cNvSpPr/>
          <p:nvPr/>
        </p:nvSpPr>
        <p:spPr>
          <a:xfrm>
            <a:off x="5861051" y="3932238"/>
            <a:ext cx="2874963" cy="514350"/>
          </a:xfrm>
          <a:prstGeom prst="roundRect">
            <a:avLst>
              <a:gd name="adj" fmla="val 28984"/>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a:solidFill>
                  <a:prstClr val="black"/>
                </a:solidFill>
                <a:cs typeface="Arial" pitchFamily="34" charset="0"/>
              </a:rPr>
              <a:t>LLSX XHH &gt;&lt; QHSX TBCN</a:t>
            </a:r>
          </a:p>
        </p:txBody>
      </p:sp>
      <p:pic>
        <p:nvPicPr>
          <p:cNvPr id="49" name="Picture 2"/>
          <p:cNvPicPr>
            <a:picLocks noChangeAspect="1" noChangeArrowheads="1"/>
          </p:cNvPicPr>
          <p:nvPr/>
        </p:nvPicPr>
        <p:blipFill>
          <a:blip r:embed="rId5">
            <a:extLst>
              <a:ext uri="{28A0092B-C50C-407E-A947-70E740481C1C}">
                <a14:useLocalDpi xmlns:a14="http://schemas.microsoft.com/office/drawing/2010/main" val="0"/>
              </a:ext>
            </a:extLst>
          </a:blip>
          <a:srcRect r="47746" b="39751"/>
          <a:stretch>
            <a:fillRect/>
          </a:stretch>
        </p:blipFill>
        <p:spPr bwMode="auto">
          <a:xfrm>
            <a:off x="5127625" y="4457701"/>
            <a:ext cx="5099050" cy="1439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0" name="Down Arrow 49"/>
          <p:cNvSpPr/>
          <p:nvPr/>
        </p:nvSpPr>
        <p:spPr>
          <a:xfrm>
            <a:off x="6256338" y="4457700"/>
            <a:ext cx="2057400" cy="62865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err="1">
                <a:solidFill>
                  <a:prstClr val="white"/>
                </a:solidFill>
                <a:cs typeface="Arial" pitchFamily="34" charset="0"/>
              </a:rPr>
              <a:t>Nhu</a:t>
            </a:r>
            <a:r>
              <a:rPr lang="en-US" sz="1575" b="1" dirty="0">
                <a:solidFill>
                  <a:prstClr val="white"/>
                </a:solidFill>
                <a:cs typeface="Arial" pitchFamily="34" charset="0"/>
              </a:rPr>
              <a:t> </a:t>
            </a:r>
            <a:r>
              <a:rPr lang="en-US" sz="1575" b="1" dirty="0" err="1">
                <a:solidFill>
                  <a:prstClr val="white"/>
                </a:solidFill>
                <a:cs typeface="Arial" pitchFamily="34" charset="0"/>
              </a:rPr>
              <a:t>cầu</a:t>
            </a:r>
            <a:r>
              <a:rPr lang="en-US" sz="1575" b="1" dirty="0">
                <a:solidFill>
                  <a:prstClr val="white"/>
                </a:solidFill>
                <a:cs typeface="Arial" pitchFamily="34" charset="0"/>
              </a:rPr>
              <a:t> KQ</a:t>
            </a:r>
          </a:p>
        </p:txBody>
      </p:sp>
      <p:sp>
        <p:nvSpPr>
          <p:cNvPr id="51" name="Plaque 50"/>
          <p:cNvSpPr/>
          <p:nvPr/>
        </p:nvSpPr>
        <p:spPr>
          <a:xfrm>
            <a:off x="5981700" y="5086350"/>
            <a:ext cx="262890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Xoá</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bỏ</a:t>
            </a:r>
            <a:r>
              <a:rPr lang="en-US" sz="1575" dirty="0">
                <a:solidFill>
                  <a:srgbClr val="FFFF00"/>
                </a:solidFill>
                <a:effectLst>
                  <a:outerShdw blurRad="38100" dist="38100" dir="2700000" algn="tl">
                    <a:srgbClr val="000000">
                      <a:alpha val="43137"/>
                    </a:srgbClr>
                  </a:outerShdw>
                </a:effectLst>
                <a:cs typeface="Arial" pitchFamily="34" charset="0"/>
              </a:rPr>
              <a:t> QHSX TBCN,</a:t>
            </a:r>
          </a:p>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Xây</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dựng</a:t>
            </a:r>
            <a:r>
              <a:rPr lang="en-US" sz="1575" dirty="0">
                <a:solidFill>
                  <a:srgbClr val="FFFF00"/>
                </a:solidFill>
                <a:effectLst>
                  <a:outerShdw blurRad="38100" dist="38100" dir="2700000" algn="tl">
                    <a:srgbClr val="000000">
                      <a:alpha val="43137"/>
                    </a:srgbClr>
                  </a:outerShdw>
                </a:effectLst>
                <a:cs typeface="Arial" pitchFamily="34" charset="0"/>
              </a:rPr>
              <a:t> QHSX XHCN</a:t>
            </a:r>
          </a:p>
        </p:txBody>
      </p:sp>
      <p:sp>
        <p:nvSpPr>
          <p:cNvPr id="52" name="Plaque 51"/>
          <p:cNvSpPr/>
          <p:nvPr/>
        </p:nvSpPr>
        <p:spPr>
          <a:xfrm>
            <a:off x="5970588" y="5086350"/>
            <a:ext cx="2628900" cy="685800"/>
          </a:xfrm>
          <a:prstGeom prst="plaque">
            <a:avLst/>
          </a:prstGeom>
          <a:solidFill>
            <a:srgbClr val="6E664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Nguyên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nhân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sâu</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xa</a:t>
            </a:r>
            <a:endParaRPr lang="en-US" sz="1575" dirty="0">
              <a:solidFill>
                <a:srgbClr val="FFFF00"/>
              </a:solidFill>
              <a:effectLst>
                <a:outerShdw blurRad="38100" dist="38100" dir="2700000" algn="tl">
                  <a:srgbClr val="000000">
                    <a:alpha val="43137"/>
                  </a:srgbClr>
                </a:outerShdw>
              </a:effectLst>
              <a:cs typeface="Arial" pitchFamily="34" charset="0"/>
            </a:endParaRPr>
          </a:p>
          <a:p>
            <a:pPr algn="ctr" defTabSz="685715">
              <a:defRPr/>
            </a:pPr>
            <a:r>
              <a:rPr lang="en-US" sz="1575" dirty="0">
                <a:solidFill>
                  <a:srgbClr val="FFFF00"/>
                </a:solidFill>
                <a:effectLst>
                  <a:outerShdw blurRad="38100" dist="38100" dir="2700000" algn="tl">
                    <a:srgbClr val="000000">
                      <a:alpha val="43137"/>
                    </a:srgbClr>
                  </a:outerShdw>
                </a:effectLst>
                <a:cs typeface="Arial" pitchFamily="34" charset="0"/>
              </a:rPr>
              <a:t>CM XHCN</a:t>
            </a:r>
          </a:p>
        </p:txBody>
      </p:sp>
      <p:pic>
        <p:nvPicPr>
          <p:cNvPr id="53" name="Picture 2"/>
          <p:cNvPicPr>
            <a:picLocks noChangeAspect="1" noChangeArrowheads="1"/>
          </p:cNvPicPr>
          <p:nvPr/>
        </p:nvPicPr>
        <p:blipFill>
          <a:blip r:embed="rId3">
            <a:extLst>
              <a:ext uri="{28A0092B-C50C-407E-A947-70E740481C1C}">
                <a14:useLocalDpi xmlns:a14="http://schemas.microsoft.com/office/drawing/2010/main" val="0"/>
              </a:ext>
            </a:extLst>
          </a:blip>
          <a:srcRect t="75000"/>
          <a:stretch>
            <a:fillRect/>
          </a:stretch>
        </p:blipFill>
        <p:spPr bwMode="auto">
          <a:xfrm>
            <a:off x="4364038" y="3138488"/>
            <a:ext cx="2495550"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94576"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620838" y="1900238"/>
            <a:ext cx="2532062" cy="367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Rectangle 57"/>
          <p:cNvSpPr>
            <a:spLocks noChangeArrowheads="1"/>
          </p:cNvSpPr>
          <p:nvPr/>
        </p:nvSpPr>
        <p:spPr bwMode="auto">
          <a:xfrm>
            <a:off x="4789488" y="312738"/>
            <a:ext cx="4076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4578"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9104820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6" presetClass="path" presetSubtype="0" accel="50000" decel="50000" fill="hold" grpId="0" nodeType="withEffect">
                                  <p:stCondLst>
                                    <p:cond delay="0"/>
                                  </p:stCondLst>
                                  <p:childTnLst>
                                    <p:animMotion origin="layout" path="M 1.38889E-6 -4.07407E-6 L -0.1533 -0.28588 " pathEditMode="relative" rAng="0" ptsTypes="AA">
                                      <p:cBhvr>
                                        <p:cTn id="6" dur="1000" fill="hold"/>
                                        <p:tgtEl>
                                          <p:spTgt spid="42"/>
                                        </p:tgtEl>
                                        <p:attrNameLst>
                                          <p:attrName>ppt_x</p:attrName>
                                          <p:attrName>ppt_y</p:attrName>
                                        </p:attrNameLst>
                                      </p:cBhvr>
                                      <p:rCtr x="-7674" y="-14306"/>
                                    </p:animMotion>
                                  </p:childTnLst>
                                </p:cTn>
                              </p:par>
                              <p:par>
                                <p:cTn id="7" presetID="10" presetClass="exit" presetSubtype="0" fill="hold" nodeType="withEffect">
                                  <p:stCondLst>
                                    <p:cond delay="0"/>
                                  </p:stCondLst>
                                  <p:childTnLst>
                                    <p:animEffect transition="out" filter="fade">
                                      <p:cBhvr>
                                        <p:cTn id="8" dur="1000"/>
                                        <p:tgtEl>
                                          <p:spTgt spid="3"/>
                                        </p:tgtEl>
                                      </p:cBhvr>
                                    </p:animEffect>
                                    <p:set>
                                      <p:cBhvr>
                                        <p:cTn id="9" dur="1" fill="hold">
                                          <p:stCondLst>
                                            <p:cond delay="999"/>
                                          </p:stCondLst>
                                        </p:cTn>
                                        <p:tgtEl>
                                          <p:spTgt spid="3"/>
                                        </p:tgtEl>
                                        <p:attrNameLst>
                                          <p:attrName>style.visibility</p:attrName>
                                        </p:attrNameLst>
                                      </p:cBhvr>
                                      <p:to>
                                        <p:strVal val="hidden"/>
                                      </p:to>
                                    </p:set>
                                  </p:childTnLst>
                                </p:cTn>
                              </p:par>
                            </p:childTnLst>
                          </p:cTn>
                        </p:par>
                        <p:par>
                          <p:cTn id="10" fill="hold" nodeType="afterGroup">
                            <p:stCondLst>
                              <p:cond delay="1000"/>
                            </p:stCondLst>
                            <p:childTnLst>
                              <p:par>
                                <p:cTn id="11" presetID="22" presetClass="entr" presetSubtype="4" fill="hold" nodeType="after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down)">
                                      <p:cBhvr>
                                        <p:cTn id="13" dur="500"/>
                                        <p:tgtEl>
                                          <p:spTgt spid="43"/>
                                        </p:tgtEl>
                                      </p:cBhvr>
                                    </p:animEffect>
                                  </p:childTnLst>
                                </p:cTn>
                              </p:par>
                              <p:par>
                                <p:cTn id="14" presetID="4" presetClass="entr" presetSubtype="16" fill="hold"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box(in)">
                                      <p:cBhvr>
                                        <p:cTn id="16" dur="500"/>
                                        <p:tgtEl>
                                          <p:spTgt spid="53"/>
                                        </p:tgtEl>
                                      </p:cBhvr>
                                    </p:animEffect>
                                  </p:childTnLst>
                                </p:cTn>
                              </p:par>
                            </p:childTnLst>
                          </p:cTn>
                        </p:par>
                        <p:par>
                          <p:cTn id="17" fill="hold" nodeType="afterGroup">
                            <p:stCondLst>
                              <p:cond delay="1500"/>
                            </p:stCondLst>
                            <p:childTnLst>
                              <p:par>
                                <p:cTn id="18" presetID="5" presetClass="entr" presetSubtype="10" fill="hold" grpId="0"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checkerboard(across)">
                                      <p:cBhvr>
                                        <p:cTn id="20" dur="500"/>
                                        <p:tgtEl>
                                          <p:spTgt spid="44"/>
                                        </p:tgtEl>
                                      </p:cBhvr>
                                    </p:animEffect>
                                  </p:childTnLst>
                                </p:cTn>
                              </p:par>
                            </p:childTnLst>
                          </p:cTn>
                        </p:par>
                        <p:par>
                          <p:cTn id="21" fill="hold" nodeType="afterGroup">
                            <p:stCondLst>
                              <p:cond delay="2000"/>
                            </p:stCondLst>
                            <p:childTnLst>
                              <p:par>
                                <p:cTn id="22" presetID="4" presetClass="entr" presetSubtype="16" fill="hold"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box(in)">
                                      <p:cBhvr>
                                        <p:cTn id="24" dur="500"/>
                                        <p:tgtEl>
                                          <p:spTgt spid="46"/>
                                        </p:tgtEl>
                                      </p:cBhvr>
                                    </p:animEffect>
                                  </p:childTnLst>
                                </p:cTn>
                              </p:par>
                            </p:childTnLst>
                          </p:cTn>
                        </p:par>
                        <p:par>
                          <p:cTn id="25" fill="hold" nodeType="afterGroup">
                            <p:stCondLst>
                              <p:cond delay="2500"/>
                            </p:stCondLst>
                            <p:childTnLst>
                              <p:par>
                                <p:cTn id="26" presetID="22" presetClass="entr" presetSubtype="4" fill="hold"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down)">
                                      <p:cBhvr>
                                        <p:cTn id="28" dur="500"/>
                                        <p:tgtEl>
                                          <p:spTgt spid="4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wipe(up)">
                                      <p:cBhvr>
                                        <p:cTn id="33" dur="1000"/>
                                        <p:tgtEl>
                                          <p:spTgt spid="47"/>
                                        </p:tgtEl>
                                      </p:cBhvr>
                                    </p:animEffect>
                                  </p:childTnLst>
                                </p:cTn>
                              </p:par>
                            </p:childTnLst>
                          </p:cTn>
                        </p:par>
                        <p:par>
                          <p:cTn id="34" fill="hold" nodeType="afterGroup">
                            <p:stCondLst>
                              <p:cond delay="1000"/>
                            </p:stCondLst>
                            <p:childTnLst>
                              <p:par>
                                <p:cTn id="35" presetID="3" presetClass="entr" presetSubtype="10"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blinds(horizontal)">
                                      <p:cBhvr>
                                        <p:cTn id="37" dur="500"/>
                                        <p:tgtEl>
                                          <p:spTgt spid="48"/>
                                        </p:tgtEl>
                                      </p:cBhvr>
                                    </p:animEffect>
                                  </p:childTnLst>
                                </p:cTn>
                              </p:par>
                              <p:par>
                                <p:cTn id="38" presetID="47" presetClass="entr" presetSubtype="0" fill="hold" nodeType="with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fade">
                                      <p:cBhvr>
                                        <p:cTn id="40" dur="1000"/>
                                        <p:tgtEl>
                                          <p:spTgt spid="49"/>
                                        </p:tgtEl>
                                      </p:cBhvr>
                                    </p:animEffect>
                                    <p:anim calcmode="lin" valueType="num">
                                      <p:cBhvr>
                                        <p:cTn id="41" dur="1000" fill="hold"/>
                                        <p:tgtEl>
                                          <p:spTgt spid="49"/>
                                        </p:tgtEl>
                                        <p:attrNameLst>
                                          <p:attrName>ppt_x</p:attrName>
                                        </p:attrNameLst>
                                      </p:cBhvr>
                                      <p:tavLst>
                                        <p:tav tm="0">
                                          <p:val>
                                            <p:strVal val="#ppt_x"/>
                                          </p:val>
                                        </p:tav>
                                        <p:tav tm="100000">
                                          <p:val>
                                            <p:strVal val="#ppt_x"/>
                                          </p:val>
                                        </p:tav>
                                      </p:tavLst>
                                    </p:anim>
                                    <p:anim calcmode="lin" valueType="num">
                                      <p:cBhvr>
                                        <p:cTn id="42"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xit" presetSubtype="0" fill="hold" nodeType="clickEffect">
                                  <p:stCondLst>
                                    <p:cond delay="0"/>
                                  </p:stCondLst>
                                  <p:childTnLst>
                                    <p:anim calcmode="lin" valueType="num">
                                      <p:cBhvr>
                                        <p:cTn id="46" dur="500"/>
                                        <p:tgtEl>
                                          <p:spTgt spid="49"/>
                                        </p:tgtEl>
                                        <p:attrNameLst>
                                          <p:attrName>ppt_w</p:attrName>
                                        </p:attrNameLst>
                                      </p:cBhvr>
                                      <p:tavLst>
                                        <p:tav tm="0">
                                          <p:val>
                                            <p:strVal val="ppt_w"/>
                                          </p:val>
                                        </p:tav>
                                        <p:tav tm="100000">
                                          <p:val>
                                            <p:fltVal val="0"/>
                                          </p:val>
                                        </p:tav>
                                      </p:tavLst>
                                    </p:anim>
                                    <p:anim calcmode="lin" valueType="num">
                                      <p:cBhvr>
                                        <p:cTn id="47" dur="500"/>
                                        <p:tgtEl>
                                          <p:spTgt spid="49"/>
                                        </p:tgtEl>
                                        <p:attrNameLst>
                                          <p:attrName>ppt_h</p:attrName>
                                        </p:attrNameLst>
                                      </p:cBhvr>
                                      <p:tavLst>
                                        <p:tav tm="0">
                                          <p:val>
                                            <p:strVal val="ppt_h"/>
                                          </p:val>
                                        </p:tav>
                                        <p:tav tm="100000">
                                          <p:val>
                                            <p:fltVal val="0"/>
                                          </p:val>
                                        </p:tav>
                                      </p:tavLst>
                                    </p:anim>
                                    <p:animEffect transition="out" filter="fade">
                                      <p:cBhvr>
                                        <p:cTn id="48" dur="500"/>
                                        <p:tgtEl>
                                          <p:spTgt spid="49"/>
                                        </p:tgtEl>
                                      </p:cBhvr>
                                    </p:animEffect>
                                    <p:set>
                                      <p:cBhvr>
                                        <p:cTn id="49" dur="1" fill="hold">
                                          <p:stCondLst>
                                            <p:cond delay="499"/>
                                          </p:stCondLst>
                                        </p:cTn>
                                        <p:tgtEl>
                                          <p:spTgt spid="49"/>
                                        </p:tgtEl>
                                        <p:attrNameLst>
                                          <p:attrName>style.visibility</p:attrName>
                                        </p:attrNameLst>
                                      </p:cBhvr>
                                      <p:to>
                                        <p:strVal val="hidden"/>
                                      </p:to>
                                    </p:set>
                                  </p:childTnLst>
                                </p:cTn>
                              </p:par>
                              <p:par>
                                <p:cTn id="50" presetID="47" presetClass="entr" presetSubtype="0" fill="hold" grpId="0" nodeType="withEffect">
                                  <p:stCondLst>
                                    <p:cond delay="0"/>
                                  </p:stCondLst>
                                  <p:childTnLst>
                                    <p:set>
                                      <p:cBhvr>
                                        <p:cTn id="51" dur="1" fill="hold">
                                          <p:stCondLst>
                                            <p:cond delay="0"/>
                                          </p:stCondLst>
                                        </p:cTn>
                                        <p:tgtEl>
                                          <p:spTgt spid="50"/>
                                        </p:tgtEl>
                                        <p:attrNameLst>
                                          <p:attrName>style.visibility</p:attrName>
                                        </p:attrNameLst>
                                      </p:cBhvr>
                                      <p:to>
                                        <p:strVal val="visible"/>
                                      </p:to>
                                    </p:set>
                                    <p:animEffect transition="in" filter="fade">
                                      <p:cBhvr>
                                        <p:cTn id="52" dur="1000"/>
                                        <p:tgtEl>
                                          <p:spTgt spid="50"/>
                                        </p:tgtEl>
                                      </p:cBhvr>
                                    </p:animEffect>
                                    <p:anim calcmode="lin" valueType="num">
                                      <p:cBhvr>
                                        <p:cTn id="53" dur="1000" fill="hold"/>
                                        <p:tgtEl>
                                          <p:spTgt spid="50"/>
                                        </p:tgtEl>
                                        <p:attrNameLst>
                                          <p:attrName>ppt_x</p:attrName>
                                        </p:attrNameLst>
                                      </p:cBhvr>
                                      <p:tavLst>
                                        <p:tav tm="0">
                                          <p:val>
                                            <p:strVal val="#ppt_x"/>
                                          </p:val>
                                        </p:tav>
                                        <p:tav tm="100000">
                                          <p:val>
                                            <p:strVal val="#ppt_x"/>
                                          </p:val>
                                        </p:tav>
                                      </p:tavLst>
                                    </p:anim>
                                    <p:anim calcmode="lin" valueType="num">
                                      <p:cBhvr>
                                        <p:cTn id="54" dur="1000" fill="hold"/>
                                        <p:tgtEl>
                                          <p:spTgt spid="50"/>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1000"/>
                            </p:stCondLst>
                            <p:childTnLst>
                              <p:par>
                                <p:cTn id="56" presetID="5" presetClass="entr" presetSubtype="10" fill="hold" grpId="0" nodeType="after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heckerboard(across)">
                                      <p:cBhvr>
                                        <p:cTn id="58" dur="500"/>
                                        <p:tgtEl>
                                          <p:spTgt spid="5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checkerboard(across)">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4" grpId="0" animBg="1"/>
      <p:bldP spid="47" grpId="0" animBg="1"/>
      <p:bldP spid="48" grpId="0" animBg="1"/>
      <p:bldP spid="50" grpId="0" animBg="1"/>
      <p:bldP spid="51" grpId="0" animBg="1"/>
      <p:bldP spid="52" grpId="0" animBg="1"/>
      <p:bldP spid="58" grpId="0"/>
    </p:bldLst>
  </p:timing>
</p:sld>
</file>

<file path=ppt/slides/slide3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661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4" name="Group 32"/>
          <p:cNvGrpSpPr>
            <a:grpSpLocks/>
          </p:cNvGrpSpPr>
          <p:nvPr/>
        </p:nvGrpSpPr>
        <p:grpSpPr bwMode="auto">
          <a:xfrm>
            <a:off x="6324600" y="2686050"/>
            <a:ext cx="3028950" cy="2114550"/>
            <a:chOff x="4648200" y="2438400"/>
            <a:chExt cx="4038600" cy="2819400"/>
          </a:xfrm>
        </p:grpSpPr>
        <p:grpSp>
          <p:nvGrpSpPr>
            <p:cNvPr id="196623" name="Group 30"/>
            <p:cNvGrpSpPr>
              <a:grpSpLocks/>
            </p:cNvGrpSpPr>
            <p:nvPr/>
          </p:nvGrpSpPr>
          <p:grpSpPr bwMode="auto">
            <a:xfrm>
              <a:off x="4648200" y="2438400"/>
              <a:ext cx="4038600" cy="2743200"/>
              <a:chOff x="4648200" y="2438400"/>
              <a:chExt cx="4038600" cy="2743200"/>
            </a:xfrm>
          </p:grpSpPr>
          <p:grpSp>
            <p:nvGrpSpPr>
              <p:cNvPr id="196625" name="Group 28"/>
              <p:cNvGrpSpPr>
                <a:grpSpLocks/>
              </p:cNvGrpSpPr>
              <p:nvPr/>
            </p:nvGrpSpPr>
            <p:grpSpPr bwMode="auto">
              <a:xfrm>
                <a:off x="4648200" y="2438400"/>
                <a:ext cx="4038600" cy="1143000"/>
                <a:chOff x="4648200" y="2438400"/>
                <a:chExt cx="4038600" cy="1143000"/>
              </a:xfrm>
            </p:grpSpPr>
            <p:sp>
              <p:nvSpPr>
                <p:cNvPr id="42" name="Plaque 41"/>
                <p:cNvSpPr/>
                <p:nvPr/>
              </p:nvSpPr>
              <p:spPr bwMode="auto">
                <a:xfrm>
                  <a:off x="6248400" y="25146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43" name="Right Arrow 42"/>
                <p:cNvSpPr/>
                <p:nvPr/>
              </p:nvSpPr>
              <p:spPr>
                <a:xfrm>
                  <a:off x="4648200" y="24384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41" name="Plaque 40"/>
              <p:cNvSpPr/>
              <p:nvPr/>
            </p:nvSpPr>
            <p:spPr>
              <a:xfrm>
                <a:off x="6248400" y="41910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38" name="Right Arrow 37"/>
            <p:cNvSpPr/>
            <p:nvPr/>
          </p:nvSpPr>
          <p:spPr>
            <a:xfrm>
              <a:off x="4648200" y="41148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cs typeface="Arial" pitchFamily="34" charset="0"/>
                </a:rPr>
                <a:t> </a:t>
              </a:r>
              <a:r>
                <a:rPr lang="en-US" sz="1575" dirty="0" err="1">
                  <a:solidFill>
                    <a:srgbClr val="FF0000"/>
                  </a:solidFill>
                  <a:effectLst>
                    <a:outerShdw blurRad="38100" dist="38100" dir="2700000" algn="tl">
                      <a:srgbClr val="000000">
                        <a:alpha val="43137"/>
                      </a:srgbClr>
                    </a:outerShdw>
                  </a:effectLst>
                  <a:cs typeface="Arial" pitchFamily="34" charset="0"/>
                </a:rPr>
                <a:t>Xã</a:t>
              </a:r>
              <a:r>
                <a:rPr lang="en-US" sz="1575">
                  <a:solidFill>
                    <a:srgbClr val="FF0000"/>
                  </a:solidFill>
                  <a:effectLst>
                    <a:outerShdw blurRad="38100" dist="38100" dir="2700000" algn="tl">
                      <a:srgbClr val="000000">
                        <a:alpha val="43137"/>
                      </a:srgbClr>
                    </a:outerShdw>
                  </a:effectLst>
                  <a:cs typeface="Arial" pitchFamily="34" charset="0"/>
                </a:rPr>
                <a:t> hội</a:t>
              </a:r>
              <a:r>
                <a:rPr lang="en-US" sz="1575" dirty="0">
                  <a:solidFill>
                    <a:srgbClr val="FF0000"/>
                  </a:solidFill>
                  <a:effectLst>
                    <a:outerShdw blurRad="38100" dist="38100" dir="2700000" algn="tl">
                      <a:srgbClr val="000000">
                        <a:alpha val="43137"/>
                      </a:srgbClr>
                    </a:outerShdw>
                  </a:effectLst>
                  <a:cs typeface="Arial" pitchFamily="34" charset="0"/>
                </a:rPr>
                <a:t>:</a:t>
              </a:r>
            </a:p>
          </p:txBody>
        </p:sp>
      </p:grpSp>
      <p:sp>
        <p:nvSpPr>
          <p:cNvPr id="45" name="Rectangle 44"/>
          <p:cNvSpPr/>
          <p:nvPr/>
        </p:nvSpPr>
        <p:spPr>
          <a:xfrm>
            <a:off x="6300789" y="4229101"/>
            <a:ext cx="1049337"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Xã</a:t>
            </a: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hội</a:t>
            </a:r>
            <a:r>
              <a:rPr lang="en-US" sz="1575" dirty="0">
                <a:solidFill>
                  <a:srgbClr val="FF0000"/>
                </a:solidFill>
                <a:effectLst>
                  <a:outerShdw blurRad="38100" dist="38100" dir="2700000" algn="tl">
                    <a:srgbClr val="000000">
                      <a:alpha val="43137"/>
                    </a:srgbClr>
                  </a:outerShdw>
                </a:effectLst>
                <a:latin typeface="Arial"/>
              </a:rPr>
              <a:t>:</a:t>
            </a:r>
          </a:p>
        </p:txBody>
      </p:sp>
      <p:sp>
        <p:nvSpPr>
          <p:cNvPr id="46" name="Plaque 45"/>
          <p:cNvSpPr/>
          <p:nvPr/>
        </p:nvSpPr>
        <p:spPr>
          <a:xfrm>
            <a:off x="6826250" y="1520825"/>
            <a:ext cx="1028700" cy="1543050"/>
          </a:xfrm>
          <a:prstGeom prst="plaque">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Mâu thuẫn giữa GCCN với GCTS</a:t>
            </a:r>
          </a:p>
        </p:txBody>
      </p:sp>
      <p:pic>
        <p:nvPicPr>
          <p:cNvPr id="48" name="Picture 2"/>
          <p:cNvPicPr>
            <a:picLocks noChangeAspect="1" noChangeArrowheads="1"/>
          </p:cNvPicPr>
          <p:nvPr/>
        </p:nvPicPr>
        <p:blipFill>
          <a:blip r:embed="rId3">
            <a:extLst>
              <a:ext uri="{28A0092B-C50C-407E-A947-70E740481C1C}">
                <a14:useLocalDpi xmlns:a14="http://schemas.microsoft.com/office/drawing/2010/main" val="0"/>
              </a:ext>
            </a:extLst>
          </a:blip>
          <a:srcRect l="53743" t="61269"/>
          <a:stretch>
            <a:fillRect/>
          </a:stretch>
        </p:blipFill>
        <p:spPr bwMode="auto">
          <a:xfrm>
            <a:off x="7878763" y="1258888"/>
            <a:ext cx="1543050" cy="2216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Down Arrow 48"/>
          <p:cNvSpPr/>
          <p:nvPr/>
        </p:nvSpPr>
        <p:spPr>
          <a:xfrm>
            <a:off x="6335713" y="3475038"/>
            <a:ext cx="2057400" cy="628650"/>
          </a:xfrm>
          <a:prstGeom prst="downArrow">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prstClr val="white"/>
                </a:solidFill>
                <a:cs typeface="Arial" pitchFamily="34" charset="0"/>
              </a:rPr>
              <a:t>Phát</a:t>
            </a:r>
            <a:r>
              <a:rPr lang="en-US" sz="1575" dirty="0">
                <a:solidFill>
                  <a:prstClr val="white"/>
                </a:solidFill>
                <a:cs typeface="Arial" pitchFamily="34" charset="0"/>
              </a:rPr>
              <a:t> </a:t>
            </a:r>
            <a:r>
              <a:rPr lang="en-US" sz="1575" dirty="0" err="1">
                <a:solidFill>
                  <a:prstClr val="white"/>
                </a:solidFill>
                <a:cs typeface="Arial" pitchFamily="34" charset="0"/>
              </a:rPr>
              <a:t>triển</a:t>
            </a:r>
            <a:endParaRPr lang="en-US" sz="1575" dirty="0">
              <a:solidFill>
                <a:prstClr val="white"/>
              </a:solidFill>
              <a:cs typeface="Arial" pitchFamily="34" charset="0"/>
            </a:endParaRPr>
          </a:p>
        </p:txBody>
      </p:sp>
      <p:sp>
        <p:nvSpPr>
          <p:cNvPr id="50" name="Plaque 49"/>
          <p:cNvSpPr/>
          <p:nvPr/>
        </p:nvSpPr>
        <p:spPr>
          <a:xfrm>
            <a:off x="5753100" y="4114800"/>
            <a:ext cx="3257550" cy="457200"/>
          </a:xfrm>
          <a:prstGeom prst="plaque">
            <a:avLst>
              <a:gd name="adj" fmla="val 16667"/>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Cao trào chính trị chống GCTS</a:t>
            </a:r>
          </a:p>
        </p:txBody>
      </p:sp>
      <p:pic>
        <p:nvPicPr>
          <p:cNvPr id="51" name="Picture 2"/>
          <p:cNvPicPr>
            <a:picLocks noChangeAspect="1" noChangeArrowheads="1"/>
          </p:cNvPicPr>
          <p:nvPr/>
        </p:nvPicPr>
        <p:blipFill>
          <a:blip r:embed="rId3">
            <a:extLst>
              <a:ext uri="{28A0092B-C50C-407E-A947-70E740481C1C}">
                <a14:useLocalDpi xmlns:a14="http://schemas.microsoft.com/office/drawing/2010/main" val="0"/>
              </a:ext>
            </a:extLst>
          </a:blip>
          <a:srcRect t="63020" r="46257"/>
          <a:stretch>
            <a:fillRect/>
          </a:stretch>
        </p:blipFill>
        <p:spPr bwMode="auto">
          <a:xfrm>
            <a:off x="5467350" y="4560888"/>
            <a:ext cx="4114800" cy="13144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2" name="Plaque 51"/>
          <p:cNvSpPr/>
          <p:nvPr/>
        </p:nvSpPr>
        <p:spPr>
          <a:xfrm>
            <a:off x="5467350" y="4103688"/>
            <a:ext cx="3829050" cy="457200"/>
          </a:xfrm>
          <a:prstGeom prst="plaque">
            <a:avLst>
              <a:gd name="adj" fmla="val 14248"/>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Nguyên nhân trực tiếp nổ ra CM XHCN</a:t>
            </a:r>
          </a:p>
        </p:txBody>
      </p:sp>
      <p:pic>
        <p:nvPicPr>
          <p:cNvPr id="53" name="Picture 6" descr="www"/>
          <p:cNvPicPr>
            <a:picLocks noGrp="1" noChangeAspect="1" noChangeArrowheads="1"/>
          </p:cNvPicPr>
          <p:nvPr>
            <p:ph sz="half" idx="4294967295"/>
          </p:nvPr>
        </p:nvPicPr>
        <p:blipFill>
          <a:blip r:embed="rId4"/>
          <a:srcRect/>
          <a:stretch>
            <a:fillRect/>
          </a:stretch>
        </p:blipFill>
        <p:spPr>
          <a:xfrm>
            <a:off x="5275120" y="1326864"/>
            <a:ext cx="1496291" cy="2159287"/>
          </a:xfrm>
          <a:prstGeom prst="rect">
            <a:avLst/>
          </a:prstGeom>
          <a:ln w="88900" cap="sq" cmpd="thickThin">
            <a:solidFill>
              <a:srgbClr val="000000"/>
            </a:solidFill>
          </a:ln>
          <a:effectLst>
            <a:innerShdw blurRad="76200">
              <a:srgbClr val="000000"/>
            </a:innerShdw>
          </a:effectLst>
        </p:spPr>
      </p:pic>
      <p:pic>
        <p:nvPicPr>
          <p:cNvPr id="196620"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685925" y="1943100"/>
            <a:ext cx="3106738" cy="393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39"/>
          <p:cNvSpPr>
            <a:spLocks noChangeArrowheads="1"/>
          </p:cNvSpPr>
          <p:nvPr/>
        </p:nvSpPr>
        <p:spPr bwMode="auto">
          <a:xfrm>
            <a:off x="5010150" y="557214"/>
            <a:ext cx="4076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6622"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40778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par>
                                <p:cTn id="10" presetID="10" presetClass="exit" presetSubtype="0" fill="hold" nodeType="withEffect">
                                  <p:stCondLst>
                                    <p:cond delay="0"/>
                                  </p:stCondLst>
                                  <p:childTnLst>
                                    <p:animEffect transition="out" filter="fade">
                                      <p:cBhvr>
                                        <p:cTn id="11" dur="1000"/>
                                        <p:tgtEl>
                                          <p:spTgt spid="4"/>
                                        </p:tgtEl>
                                      </p:cBhvr>
                                    </p:animEffect>
                                    <p:set>
                                      <p:cBhvr>
                                        <p:cTn id="12" dur="1" fill="hold">
                                          <p:stCondLst>
                                            <p:cond delay="999"/>
                                          </p:stCondLst>
                                        </p:cTn>
                                        <p:tgtEl>
                                          <p:spTgt spid="4"/>
                                        </p:tgtEl>
                                        <p:attrNameLst>
                                          <p:attrName>style.visibility</p:attrName>
                                        </p:attrNameLst>
                                      </p:cBhvr>
                                      <p:to>
                                        <p:strVal val="hidden"/>
                                      </p:to>
                                    </p:set>
                                  </p:childTnLst>
                                </p:cTn>
                              </p:par>
                              <p:par>
                                <p:cTn id="13" presetID="35" presetClass="path" presetSubtype="0" accel="50000" decel="50000" fill="hold" grpId="0" nodeType="withEffect">
                                  <p:stCondLst>
                                    <p:cond delay="0"/>
                                  </p:stCondLst>
                                  <p:childTnLst>
                                    <p:animMotion origin="layout" path="M -3.61111E-6 3.7037E-7 L -0.15642 -0.54144 " pathEditMode="relative" rAng="0" ptsTypes="AA">
                                      <p:cBhvr>
                                        <p:cTn id="14" dur="2000" fill="hold"/>
                                        <p:tgtEl>
                                          <p:spTgt spid="45"/>
                                        </p:tgtEl>
                                        <p:attrNameLst>
                                          <p:attrName>ppt_x</p:attrName>
                                          <p:attrName>ppt_y</p:attrName>
                                        </p:attrNameLst>
                                      </p:cBhvr>
                                      <p:rCtr x="-7830" y="-27083"/>
                                    </p:animMotion>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box(in)">
                                      <p:cBhvr>
                                        <p:cTn id="19" dur="500"/>
                                        <p:tgtEl>
                                          <p:spTgt spid="46"/>
                                        </p:tgtEl>
                                      </p:cBhvr>
                                    </p:animEffect>
                                  </p:childTnLst>
                                </p:cTn>
                              </p:par>
                              <p:par>
                                <p:cTn id="20" presetID="8" presetClass="entr" presetSubtype="16" fill="hold" nodeType="with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diamond(in)">
                                      <p:cBhvr>
                                        <p:cTn id="22" dur="2000"/>
                                        <p:tgtEl>
                                          <p:spTgt spid="53"/>
                                        </p:tgtEl>
                                      </p:cBhvr>
                                    </p:animEffect>
                                  </p:childTnLst>
                                </p:cTn>
                              </p:par>
                              <p:par>
                                <p:cTn id="23" presetID="21" presetClass="entr" presetSubtype="4"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wheel(4)">
                                      <p:cBhvr>
                                        <p:cTn id="25" dur="2000"/>
                                        <p:tgtEl>
                                          <p:spTgt spid="4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7" presetClass="entr" presetSubtype="0" fill="hold" grpId="0" nodeType="clickEffect">
                                  <p:stCondLst>
                                    <p:cond delay="0"/>
                                  </p:stCondLst>
                                  <p:childTnLst>
                                    <p:set>
                                      <p:cBhvr>
                                        <p:cTn id="29" dur="1" fill="hold">
                                          <p:stCondLst>
                                            <p:cond delay="0"/>
                                          </p:stCondLst>
                                        </p:cTn>
                                        <p:tgtEl>
                                          <p:spTgt spid="49"/>
                                        </p:tgtEl>
                                        <p:attrNameLst>
                                          <p:attrName>style.visibility</p:attrName>
                                        </p:attrNameLst>
                                      </p:cBhvr>
                                      <p:to>
                                        <p:strVal val="visible"/>
                                      </p:to>
                                    </p:set>
                                    <p:animEffect transition="in" filter="fade">
                                      <p:cBhvr>
                                        <p:cTn id="30" dur="1000"/>
                                        <p:tgtEl>
                                          <p:spTgt spid="49"/>
                                        </p:tgtEl>
                                      </p:cBhvr>
                                    </p:animEffect>
                                    <p:anim calcmode="lin" valueType="num">
                                      <p:cBhvr>
                                        <p:cTn id="31" dur="1000" fill="hold"/>
                                        <p:tgtEl>
                                          <p:spTgt spid="49"/>
                                        </p:tgtEl>
                                        <p:attrNameLst>
                                          <p:attrName>ppt_x</p:attrName>
                                        </p:attrNameLst>
                                      </p:cBhvr>
                                      <p:tavLst>
                                        <p:tav tm="0">
                                          <p:val>
                                            <p:strVal val="#ppt_x"/>
                                          </p:val>
                                        </p:tav>
                                        <p:tav tm="100000">
                                          <p:val>
                                            <p:strVal val="#ppt_x"/>
                                          </p:val>
                                        </p:tav>
                                      </p:tavLst>
                                    </p:anim>
                                    <p:anim calcmode="lin" valueType="num">
                                      <p:cBhvr>
                                        <p:cTn id="32" dur="1000" fill="hold"/>
                                        <p:tgtEl>
                                          <p:spTgt spid="49"/>
                                        </p:tgtEl>
                                        <p:attrNameLst>
                                          <p:attrName>ppt_y</p:attrName>
                                        </p:attrNameLst>
                                      </p:cBhvr>
                                      <p:tavLst>
                                        <p:tav tm="0">
                                          <p:val>
                                            <p:strVal val="#ppt_y-.1"/>
                                          </p:val>
                                        </p:tav>
                                        <p:tav tm="100000">
                                          <p:val>
                                            <p:strVal val="#ppt_y"/>
                                          </p:val>
                                        </p:tav>
                                      </p:tavLst>
                                    </p:anim>
                                  </p:childTnLst>
                                </p:cTn>
                              </p:par>
                            </p:childTnLst>
                          </p:cTn>
                        </p:par>
                        <p:par>
                          <p:cTn id="33" fill="hold" nodeType="afterGroup">
                            <p:stCondLst>
                              <p:cond delay="1000"/>
                            </p:stCondLst>
                            <p:childTnLst>
                              <p:par>
                                <p:cTn id="34" presetID="3" presetClass="entr" presetSubtype="10"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blinds(horizontal)">
                                      <p:cBhvr>
                                        <p:cTn id="36" dur="500"/>
                                        <p:tgtEl>
                                          <p:spTgt spid="50"/>
                                        </p:tgtEl>
                                      </p:cBhvr>
                                    </p:animEffect>
                                  </p:childTnLst>
                                </p:cTn>
                              </p:par>
                              <p:par>
                                <p:cTn id="37" presetID="21" presetClass="entr" presetSubtype="4"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Effect transition="in" filter="wheel(4)">
                                      <p:cBhvr>
                                        <p:cTn id="39" dur="2000"/>
                                        <p:tgtEl>
                                          <p:spTgt spid="5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checkerboard(across)">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animBg="1"/>
      <p:bldP spid="49" grpId="0" animBg="1"/>
      <p:bldP spid="50" grpId="0" animBg="1"/>
      <p:bldP spid="52" grpId="0" animBg="1"/>
      <p:bldP spid="40"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50" name="Plaque 49"/>
          <p:cNvSpPr/>
          <p:nvPr/>
        </p:nvSpPr>
        <p:spPr>
          <a:xfrm>
            <a:off x="6324600" y="3725864"/>
            <a:ext cx="4103688" cy="1431925"/>
          </a:xfrm>
          <a:prstGeom prst="plaque">
            <a:avLst>
              <a:gd name="adj" fmla="val 16667"/>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0033CC"/>
                </a:solidFill>
                <a:cs typeface="Arial" pitchFamily="34" charset="0"/>
              </a:rPr>
              <a:t>Sự giác ngộ của quần chúng NDLĐ: Nhận thức được về bản chất GCTS và sứ mệnh của GCCN nên đi theo GCCN và sẵn sàng hi sinh </a:t>
            </a:r>
            <a:r>
              <a:rPr lang="en-US" dirty="0" err="1">
                <a:solidFill>
                  <a:srgbClr val="0033CC"/>
                </a:solidFill>
                <a:cs typeface="Arial" pitchFamily="34" charset="0"/>
              </a:rPr>
              <a:t>vì</a:t>
            </a:r>
            <a:r>
              <a:rPr lang="en-US" dirty="0">
                <a:solidFill>
                  <a:srgbClr val="0033CC"/>
                </a:solidFill>
                <a:cs typeface="Arial" pitchFamily="34" charset="0"/>
              </a:rPr>
              <a:t> </a:t>
            </a:r>
            <a:r>
              <a:rPr lang="en-US" dirty="0" err="1">
                <a:solidFill>
                  <a:srgbClr val="0033CC"/>
                </a:solidFill>
                <a:cs typeface="Arial" pitchFamily="34" charset="0"/>
              </a:rPr>
              <a:t>cách</a:t>
            </a:r>
            <a:r>
              <a:rPr lang="en-US" dirty="0">
                <a:solidFill>
                  <a:srgbClr val="0033CC"/>
                </a:solidFill>
                <a:cs typeface="Arial" pitchFamily="34" charset="0"/>
              </a:rPr>
              <a:t> </a:t>
            </a:r>
            <a:r>
              <a:rPr lang="en-US" dirty="0" err="1">
                <a:solidFill>
                  <a:srgbClr val="0033CC"/>
                </a:solidFill>
                <a:cs typeface="Arial" pitchFamily="34" charset="0"/>
              </a:rPr>
              <a:t>mạng</a:t>
            </a:r>
            <a:r>
              <a:rPr lang="en-US" dirty="0">
                <a:solidFill>
                  <a:srgbClr val="0033CC"/>
                </a:solidFill>
                <a:cs typeface="Arial" pitchFamily="34" charset="0"/>
              </a:rPr>
              <a:t>.</a:t>
            </a:r>
          </a:p>
        </p:txBody>
      </p:sp>
      <p:sp>
        <p:nvSpPr>
          <p:cNvPr id="52" name="Plaque 51"/>
          <p:cNvSpPr/>
          <p:nvPr/>
        </p:nvSpPr>
        <p:spPr>
          <a:xfrm>
            <a:off x="6337300" y="1341438"/>
            <a:ext cx="4103688" cy="1281112"/>
          </a:xfrm>
          <a:prstGeom prst="plaque">
            <a:avLst>
              <a:gd name="adj" fmla="val 14248"/>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663300"/>
                </a:solidFill>
                <a:cs typeface="Arial" pitchFamily="34" charset="0"/>
              </a:rPr>
              <a:t>Sự phát triển của GCCN về SL và CL: Có ĐCS đề ra đường lối CL, SL...đoàn kết, tập hợp được quần chúng đấu tranh</a:t>
            </a:r>
          </a:p>
        </p:txBody>
      </p:sp>
      <p:grpSp>
        <p:nvGrpSpPr>
          <p:cNvPr id="30" name="Group 22"/>
          <p:cNvGrpSpPr>
            <a:grpSpLocks/>
          </p:cNvGrpSpPr>
          <p:nvPr/>
        </p:nvGrpSpPr>
        <p:grpSpPr bwMode="auto">
          <a:xfrm>
            <a:off x="4483101" y="1052513"/>
            <a:ext cx="1712913" cy="4037012"/>
            <a:chOff x="3328461" y="1676400"/>
            <a:chExt cx="2739718" cy="4170216"/>
          </a:xfrm>
        </p:grpSpPr>
        <p:sp>
          <p:nvSpPr>
            <p:cNvPr id="31" name="AutoShape 6"/>
            <p:cNvSpPr>
              <a:spLocks noChangeArrowheads="1"/>
            </p:cNvSpPr>
            <p:nvPr/>
          </p:nvSpPr>
          <p:spPr bwMode="auto">
            <a:xfrm>
              <a:off x="3328461" y="1676400"/>
              <a:ext cx="2739718" cy="4170216"/>
            </a:xfrm>
            <a:prstGeom prst="roundRect">
              <a:avLst>
                <a:gd name="adj" fmla="val 13745"/>
              </a:avLst>
            </a:prstGeom>
            <a:solidFill>
              <a:schemeClr val="accent4">
                <a:lumMod val="20000"/>
                <a:lumOff val="80000"/>
              </a:schemeClr>
            </a:solidFill>
            <a:ln w="38100">
              <a:solidFill>
                <a:srgbClr val="0033CC"/>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8666" name="TextBox 21"/>
            <p:cNvSpPr txBox="1">
              <a:spLocks noChangeArrowheads="1"/>
            </p:cNvSpPr>
            <p:nvPr/>
          </p:nvSpPr>
          <p:spPr bwMode="auto">
            <a:xfrm>
              <a:off x="3554634" y="1745070"/>
              <a:ext cx="2264712" cy="2956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u="sng">
                  <a:solidFill>
                    <a:srgbClr val="006600"/>
                  </a:solidFill>
                  <a:latin typeface="Arial" panose="020B0604020202020204" pitchFamily="34" charset="0"/>
                  <a:cs typeface="Arial Unicode MS" panose="020B0604020202020204" pitchFamily="34" charset="-128"/>
                </a:rPr>
                <a:t>Nhân tố chủ quan</a:t>
              </a:r>
              <a:r>
                <a:rPr lang="en-US">
                  <a:solidFill>
                    <a:srgbClr val="006600"/>
                  </a:solidFill>
                  <a:latin typeface="Arial" panose="020B0604020202020204" pitchFamily="34" charset="0"/>
                  <a:cs typeface="Arial Unicode MS" panose="020B0604020202020204" pitchFamily="34" charset="-128"/>
                </a:rPr>
                <a:t>:</a:t>
              </a:r>
            </a:p>
            <a:p>
              <a:pPr algn="ctr" eaLnBrk="1" hangingPunct="1"/>
              <a:r>
                <a:rPr lang="en-US">
                  <a:solidFill>
                    <a:srgbClr val="006600"/>
                  </a:solidFill>
                  <a:latin typeface="Arial" panose="020B0604020202020204" pitchFamily="34" charset="0"/>
                  <a:cs typeface="Arial Unicode MS" panose="020B0604020202020204" pitchFamily="34" charset="-128"/>
                </a:rPr>
                <a:t> Là sự trưởng thành, phát triển về mọi mặt của GCCN và quần chúng NDLĐ</a:t>
              </a:r>
            </a:p>
          </p:txBody>
        </p:sp>
      </p:grpSp>
      <p:pic>
        <p:nvPicPr>
          <p:cNvPr id="19866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65300" y="2271713"/>
            <a:ext cx="2368550" cy="302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Rectangle 28"/>
          <p:cNvSpPr>
            <a:spLocks noChangeArrowheads="1"/>
          </p:cNvSpPr>
          <p:nvPr/>
        </p:nvSpPr>
        <p:spPr bwMode="auto">
          <a:xfrm>
            <a:off x="4483101" y="347663"/>
            <a:ext cx="5338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866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647189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amond(in)">
                                      <p:cBhvr>
                                        <p:cTn id="7" dur="1000"/>
                                        <p:tgtEl>
                                          <p:spTgt spid="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checkerboard(across)">
                                      <p:cBhvr>
                                        <p:cTn id="12" dur="500"/>
                                        <p:tgtEl>
                                          <p:spTgt spid="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blinds(horizontal)">
                                      <p:cBhvr>
                                        <p:cTn id="17" dur="500"/>
                                        <p:tgtEl>
                                          <p:spTgt spid="5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P spid="29"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pic>
        <p:nvPicPr>
          <p:cNvPr id="200707"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54189" y="2746376"/>
            <a:ext cx="2243137"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22"/>
          <p:cNvGrpSpPr>
            <a:grpSpLocks/>
          </p:cNvGrpSpPr>
          <p:nvPr/>
        </p:nvGrpSpPr>
        <p:grpSpPr bwMode="auto">
          <a:xfrm>
            <a:off x="1753516" y="976915"/>
            <a:ext cx="8490397" cy="760658"/>
            <a:chOff x="3319671" y="1974273"/>
            <a:chExt cx="2209652" cy="5347017"/>
          </a:xfrm>
          <a:solidFill>
            <a:schemeClr val="bg1"/>
          </a:solidFill>
        </p:grpSpPr>
        <p:sp>
          <p:nvSpPr>
            <p:cNvPr id="23" name="AutoShape 6"/>
            <p:cNvSpPr>
              <a:spLocks noChangeArrowheads="1"/>
            </p:cNvSpPr>
            <p:nvPr/>
          </p:nvSpPr>
          <p:spPr bwMode="auto">
            <a:xfrm>
              <a:off x="3319928" y="1974273"/>
              <a:ext cx="2203167" cy="4211955"/>
            </a:xfrm>
            <a:prstGeom prst="roundRect">
              <a:avLst>
                <a:gd name="adj" fmla="val 13745"/>
              </a:avLst>
            </a:prstGeom>
            <a:solidFill>
              <a:schemeClr val="bg1"/>
            </a:solidFill>
            <a:ln w="38100">
              <a:solidFill>
                <a:schemeClr val="bg1"/>
              </a:solidFill>
              <a:round/>
              <a:headEnd/>
              <a:tailEnd/>
            </a:ln>
          </p:spPr>
          <p:txBody>
            <a:bodyPr wrap="none" anchor="ctr"/>
            <a:lstStyle/>
            <a:p>
              <a:pPr algn="ctr" defTabSz="685715">
                <a:defRPr/>
              </a:pPr>
              <a:endParaRPr lang="en-US" i="1">
                <a:solidFill>
                  <a:srgbClr val="FF0066"/>
                </a:solidFill>
                <a:effectLst>
                  <a:outerShdw blurRad="38100" dist="38100" dir="2700000" algn="tl">
                    <a:srgbClr val="000000">
                      <a:alpha val="43137"/>
                    </a:srgbClr>
                  </a:outerShdw>
                </a:effectLst>
                <a:latin typeface="Arial" charset="0"/>
              </a:endParaRPr>
            </a:p>
          </p:txBody>
        </p:sp>
        <p:sp>
          <p:nvSpPr>
            <p:cNvPr id="28" name="TextBox 21"/>
            <p:cNvSpPr txBox="1">
              <a:spLocks noChangeArrowheads="1"/>
            </p:cNvSpPr>
            <p:nvPr/>
          </p:nvSpPr>
          <p:spPr bwMode="auto">
            <a:xfrm>
              <a:off x="3319671" y="2345232"/>
              <a:ext cx="2209652" cy="4976058"/>
            </a:xfrm>
            <a:prstGeom prst="rect">
              <a:avLst/>
            </a:prstGeom>
            <a:grp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nl-NL" sz="2000" b="1" u="sng" dirty="0">
                  <a:solidFill>
                    <a:srgbClr val="002060"/>
                  </a:solidFill>
                </a:rPr>
                <a:t>Tóm lại</a:t>
              </a:r>
              <a:r>
                <a:rPr lang="nl-NL" sz="2000" u="sng" dirty="0">
                  <a:solidFill>
                    <a:srgbClr val="002060"/>
                  </a:solidFill>
                </a:rPr>
                <a:t>:</a:t>
              </a:r>
              <a:r>
                <a:rPr lang="nl-NL" sz="2000" dirty="0">
                  <a:solidFill>
                    <a:srgbClr val="002060"/>
                  </a:solidFill>
                </a:rPr>
                <a:t> CM XHCN là một cuộc CM do GCCN lãnh đạo nổ là sự vận động, phát triển chín muồi điều kiện khách quan và nhân tố chủ quan.  </a:t>
              </a:r>
              <a:endParaRPr lang="en-US" sz="2000" b="1" dirty="0">
                <a:solidFill>
                  <a:srgbClr val="002060"/>
                </a:solidFill>
              </a:endParaRPr>
            </a:p>
          </p:txBody>
        </p:sp>
      </p:grpSp>
      <p:grpSp>
        <p:nvGrpSpPr>
          <p:cNvPr id="29" name="Group 33"/>
          <p:cNvGrpSpPr>
            <a:grpSpLocks/>
          </p:cNvGrpSpPr>
          <p:nvPr/>
        </p:nvGrpSpPr>
        <p:grpSpPr bwMode="auto">
          <a:xfrm>
            <a:off x="5313363" y="2076451"/>
            <a:ext cx="3771900" cy="798513"/>
            <a:chOff x="770052" y="177907"/>
            <a:chExt cx="4420767" cy="5005381"/>
          </a:xfrm>
        </p:grpSpPr>
        <p:sp>
          <p:nvSpPr>
            <p:cNvPr id="32" name="Oval 6"/>
            <p:cNvSpPr>
              <a:spLocks noChangeArrowheads="1"/>
            </p:cNvSpPr>
            <p:nvPr/>
          </p:nvSpPr>
          <p:spPr bwMode="auto">
            <a:xfrm>
              <a:off x="770052" y="177907"/>
              <a:ext cx="4420767" cy="4109787"/>
            </a:xfrm>
            <a:prstGeom prst="ellipse">
              <a:avLst/>
            </a:prstGeom>
            <a:gradFill rotWithShape="1">
              <a:gsLst>
                <a:gs pos="0">
                  <a:srgbClr val="FF0066"/>
                </a:gs>
                <a:gs pos="100000">
                  <a:schemeClr val="tx1"/>
                </a:gs>
              </a:gsLst>
              <a:path path="shape">
                <a:fillToRect l="50000" t="50000" r="50000" b="50000"/>
              </a:path>
            </a:gradFill>
            <a:ln w="9525" algn="ctr">
              <a:noFill/>
              <a:round/>
              <a:headEnd/>
              <a:tailEnd/>
            </a:ln>
            <a:effectLst/>
            <a:scene3d>
              <a:camera prst="legacyObliqueTopLeft"/>
              <a:lightRig rig="legacyFlat3" dir="t"/>
            </a:scene3d>
            <a:sp3d extrusionH="430200" prstMaterial="legacyMatte">
              <a:bevelT w="13500" h="13500" prst="angle"/>
              <a:bevelB w="13500" h="13500" prst="angle"/>
              <a:extrusionClr>
                <a:srgbClr val="FF0066"/>
              </a:extrusionClr>
            </a:sp3d>
          </p:spPr>
          <p:txBody>
            <a:bodyPr wrap="none" anchor="ctr">
              <a:flatTx/>
            </a:bodyPr>
            <a:lstStyle/>
            <a:p>
              <a:pPr marL="257175" indent="-257175" defTabSz="685715">
                <a:spcBef>
                  <a:spcPct val="20000"/>
                </a:spcBef>
                <a:buClr>
                  <a:srgbClr val="FFFFFF"/>
                </a:buClr>
                <a:buSzPct val="60000"/>
                <a:defRPr/>
              </a:pPr>
              <a:endParaRPr lang="en-US" b="1" dirty="0">
                <a:solidFill>
                  <a:prstClr val="white"/>
                </a:solidFill>
                <a:effectLst>
                  <a:outerShdw blurRad="38100" dist="38100" dir="2700000" algn="tl">
                    <a:srgbClr val="FFFFFF"/>
                  </a:outerShdw>
                </a:effectLst>
                <a:latin typeface=".VnArabia" pitchFamily="34" charset="0"/>
              </a:endParaRPr>
            </a:p>
          </p:txBody>
        </p:sp>
        <p:sp>
          <p:nvSpPr>
            <p:cNvPr id="33" name="TextBox 32"/>
            <p:cNvSpPr txBox="1"/>
            <p:nvPr/>
          </p:nvSpPr>
          <p:spPr>
            <a:xfrm>
              <a:off x="770052" y="257515"/>
              <a:ext cx="4329597" cy="4925773"/>
            </a:xfrm>
            <a:prstGeom prst="rect">
              <a:avLst/>
            </a:prstGeom>
            <a:noFill/>
          </p:spPr>
          <p:txBody>
            <a:bodyPr>
              <a:spAutoFit/>
            </a:bodyPr>
            <a:lstStyle/>
            <a:p>
              <a:pPr marL="257175" indent="-257175" algn="ctr" defTabSz="685715">
                <a:spcBef>
                  <a:spcPct val="20000"/>
                </a:spcBef>
                <a:buClr>
                  <a:srgbClr val="FFFFFF"/>
                </a:buClr>
                <a:buSzPct val="60000"/>
                <a:defRPr/>
              </a:pPr>
              <a:r>
                <a:rPr lang="en-US" sz="3000" b="1" dirty="0" err="1">
                  <a:solidFill>
                    <a:prstClr val="white"/>
                  </a:solidFill>
                  <a:effectLst>
                    <a:outerShdw blurRad="38100" dist="38100" dir="2700000" algn="tl">
                      <a:srgbClr val="FFFFFF"/>
                    </a:outerShdw>
                  </a:effectLst>
                  <a:latin typeface="Arial" charset="0"/>
                </a:rPr>
                <a:t>Đặt</a:t>
              </a:r>
              <a:r>
                <a:rPr lang="en-US" sz="3000" b="1" dirty="0">
                  <a:solidFill>
                    <a:prstClr val="white"/>
                  </a:solidFill>
                  <a:effectLst>
                    <a:outerShdw blurRad="38100" dist="38100" dir="2700000" algn="tl">
                      <a:srgbClr val="FFFFFF"/>
                    </a:outerShdw>
                  </a:effectLst>
                  <a:latin typeface="Arial" charset="0"/>
                </a:rPr>
                <a:t> </a:t>
              </a:r>
              <a:r>
                <a:rPr lang="en-US" sz="3000" b="1" dirty="0" err="1">
                  <a:solidFill>
                    <a:prstClr val="white"/>
                  </a:solidFill>
                  <a:effectLst>
                    <a:outerShdw blurRad="38100" dist="38100" dir="2700000" algn="tl">
                      <a:srgbClr val="FFFFFF"/>
                    </a:outerShdw>
                  </a:effectLst>
                  <a:latin typeface="Arial" charset="0"/>
                </a:rPr>
                <a:t>ra</a:t>
              </a:r>
              <a:endParaRPr lang="en-US" sz="3000" b="1" dirty="0">
                <a:solidFill>
                  <a:prstClr val="white"/>
                </a:solidFill>
                <a:effectLst>
                  <a:outerShdw blurRad="38100" dist="38100" dir="2700000" algn="tl">
                    <a:srgbClr val="FFFFFF"/>
                  </a:outerShdw>
                </a:effectLst>
                <a:latin typeface="Arial" charset="0"/>
              </a:endParaRPr>
            </a:p>
            <a:p>
              <a:pPr algn="ctr" defTabSz="685715">
                <a:defRPr/>
              </a:pPr>
              <a:endParaRPr lang="en-US" sz="1500" dirty="0">
                <a:solidFill>
                  <a:prstClr val="black"/>
                </a:solidFill>
                <a:latin typeface="Arial" charset="0"/>
              </a:endParaRPr>
            </a:p>
          </p:txBody>
        </p:sp>
      </p:grpSp>
      <p:grpSp>
        <p:nvGrpSpPr>
          <p:cNvPr id="34" name="Group 25"/>
          <p:cNvGrpSpPr>
            <a:grpSpLocks/>
          </p:cNvGrpSpPr>
          <p:nvPr/>
        </p:nvGrpSpPr>
        <p:grpSpPr bwMode="auto">
          <a:xfrm>
            <a:off x="4295775" y="2976563"/>
            <a:ext cx="6211888" cy="1077912"/>
            <a:chOff x="2787595" y="1847242"/>
            <a:chExt cx="1860605" cy="3374748"/>
          </a:xfrm>
        </p:grpSpPr>
        <p:sp>
          <p:nvSpPr>
            <p:cNvPr id="35" name="AutoShape 6"/>
            <p:cNvSpPr>
              <a:spLocks noChangeArrowheads="1"/>
            </p:cNvSpPr>
            <p:nvPr/>
          </p:nvSpPr>
          <p:spPr bwMode="auto">
            <a:xfrm>
              <a:off x="2787595" y="1847242"/>
              <a:ext cx="1860605" cy="3250495"/>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5" name="TextBox 22"/>
            <p:cNvSpPr txBox="1">
              <a:spLocks noChangeArrowheads="1"/>
            </p:cNvSpPr>
            <p:nvPr/>
          </p:nvSpPr>
          <p:spPr bwMode="auto">
            <a:xfrm>
              <a:off x="2842125" y="2042475"/>
              <a:ext cx="1768390" cy="317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000" b="1" i="1" dirty="0">
                  <a:solidFill>
                    <a:srgbClr val="000000"/>
                  </a:solidFill>
                  <a:latin typeface="Arial" panose="020B0604020202020204" pitchFamily="34" charset="0"/>
                  <a:cs typeface="Arial Unicode MS" panose="020B0604020202020204" pitchFamily="34" charset="-128"/>
                </a:rPr>
                <a:t>     </a:t>
              </a:r>
              <a:r>
                <a:rPr lang="vi-VN" sz="2000" i="1" dirty="0">
                  <a:solidFill>
                    <a:srgbClr val="D60093"/>
                  </a:solidFill>
                  <a:latin typeface="Arial" panose="020B0604020202020204" pitchFamily="34" charset="0"/>
                  <a:cs typeface="Arial Unicode MS" panose="020B0604020202020204" pitchFamily="34" charset="-128"/>
                </a:rPr>
                <a:t>Hiện </a:t>
              </a:r>
              <a:r>
                <a:rPr lang="en-US" sz="2000" i="1" dirty="0">
                  <a:solidFill>
                    <a:srgbClr val="D60093"/>
                  </a:solidFill>
                  <a:latin typeface="Arial" panose="020B0604020202020204" pitchFamily="34" charset="0"/>
                  <a:cs typeface="Arial Unicode MS" panose="020B0604020202020204" pitchFamily="34" charset="-128"/>
                </a:rPr>
                <a:t>nay, </a:t>
              </a:r>
              <a:r>
                <a:rPr lang="en-US" sz="2000" i="1" dirty="0" err="1">
                  <a:solidFill>
                    <a:srgbClr val="D60093"/>
                  </a:solidFill>
                  <a:latin typeface="Arial" panose="020B0604020202020204" pitchFamily="34" charset="0"/>
                  <a:cs typeface="Arial Unicode MS" panose="020B0604020202020204" pitchFamily="34" charset="-128"/>
                </a:rPr>
                <a:t>vì</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sao</a:t>
              </a:r>
              <a:r>
                <a:rPr lang="en-US" sz="2000" i="1" dirty="0">
                  <a:solidFill>
                    <a:srgbClr val="D60093"/>
                  </a:solidFill>
                  <a:latin typeface="Arial" panose="020B0604020202020204" pitchFamily="34" charset="0"/>
                  <a:cs typeface="Arial Unicode MS" panose="020B0604020202020204" pitchFamily="34" charset="-128"/>
                </a:rPr>
                <a:t> CMXHCN </a:t>
              </a:r>
              <a:r>
                <a:rPr lang="en-US" sz="2000" i="1" dirty="0" err="1">
                  <a:solidFill>
                    <a:srgbClr val="D60093"/>
                  </a:solidFill>
                  <a:latin typeface="Arial" panose="020B0604020202020204" pitchFamily="34" charset="0"/>
                  <a:cs typeface="Arial Unicode MS" panose="020B0604020202020204" pitchFamily="34" charset="-128"/>
                </a:rPr>
                <a:t>chưa</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nổ</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ra</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và</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thắng</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lợi</a:t>
              </a:r>
              <a:r>
                <a:rPr lang="en-US" sz="2000" i="1" dirty="0">
                  <a:solidFill>
                    <a:srgbClr val="D60093"/>
                  </a:solidFill>
                  <a:latin typeface="Arial" panose="020B0604020202020204" pitchFamily="34" charset="0"/>
                  <a:cs typeface="Arial Unicode MS" panose="020B0604020202020204" pitchFamily="34" charset="-128"/>
                </a:rPr>
                <a:t> ở </a:t>
              </a:r>
              <a:r>
                <a:rPr lang="en-US" sz="2000" i="1" dirty="0" err="1">
                  <a:solidFill>
                    <a:srgbClr val="D60093"/>
                  </a:solidFill>
                  <a:latin typeface="Arial" panose="020B0604020202020204" pitchFamily="34" charset="0"/>
                  <a:cs typeface="Arial Unicode MS" panose="020B0604020202020204" pitchFamily="34" charset="-128"/>
                </a:rPr>
                <a:t>những</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quốc</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gia</a:t>
              </a:r>
              <a:r>
                <a:rPr lang="en-US" sz="2000" i="1" dirty="0">
                  <a:solidFill>
                    <a:srgbClr val="D60093"/>
                  </a:solidFill>
                  <a:latin typeface="Arial" panose="020B0604020202020204" pitchFamily="34" charset="0"/>
                  <a:cs typeface="Arial Unicode MS" panose="020B0604020202020204" pitchFamily="34" charset="-128"/>
                </a:rPr>
                <a:t> TBCN </a:t>
              </a:r>
              <a:r>
                <a:rPr lang="en-US" sz="2000" i="1" dirty="0" err="1">
                  <a:solidFill>
                    <a:srgbClr val="D60093"/>
                  </a:solidFill>
                  <a:latin typeface="Arial" panose="020B0604020202020204" pitchFamily="34" charset="0"/>
                  <a:cs typeface="Arial Unicode MS" panose="020B0604020202020204" pitchFamily="34" charset="-128"/>
                </a:rPr>
                <a:t>phát</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triển</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cao</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như</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Mỹ</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Anh</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Pháp</a:t>
              </a:r>
              <a:r>
                <a:rPr lang="en-US" sz="2000" i="1" dirty="0">
                  <a:solidFill>
                    <a:srgbClr val="D60093"/>
                  </a:solidFill>
                  <a:latin typeface="Arial" panose="020B0604020202020204" pitchFamily="34" charset="0"/>
                  <a:cs typeface="Arial Unicode MS" panose="020B0604020202020204" pitchFamily="34" charset="-128"/>
                </a:rPr>
                <a:t>, </a:t>
              </a:r>
              <a:r>
                <a:rPr lang="en-US" sz="2000" i="1" dirty="0" err="1">
                  <a:solidFill>
                    <a:srgbClr val="D60093"/>
                  </a:solidFill>
                  <a:latin typeface="Arial" panose="020B0604020202020204" pitchFamily="34" charset="0"/>
                  <a:cs typeface="Arial Unicode MS" panose="020B0604020202020204" pitchFamily="34" charset="-128"/>
                </a:rPr>
                <a:t>Đức</a:t>
              </a:r>
              <a:r>
                <a:rPr lang="en-US" sz="2000" i="1" dirty="0">
                  <a:solidFill>
                    <a:srgbClr val="D60093"/>
                  </a:solidFill>
                  <a:latin typeface="Arial" panose="020B0604020202020204" pitchFamily="34" charset="0"/>
                  <a:cs typeface="Arial Unicode MS" panose="020B0604020202020204" pitchFamily="34" charset="-128"/>
                </a:rPr>
                <a:t>...</a:t>
              </a:r>
              <a:r>
                <a:rPr lang="vi-VN" sz="2000" i="1" dirty="0">
                  <a:solidFill>
                    <a:srgbClr val="D60093"/>
                  </a:solidFill>
                  <a:latin typeface="Arial" panose="020B0604020202020204" pitchFamily="34" charset="0"/>
                  <a:cs typeface="Arial Unicode MS" panose="020B0604020202020204" pitchFamily="34" charset="-128"/>
                </a:rPr>
                <a:t>?</a:t>
              </a:r>
              <a:endParaRPr lang="en-US" sz="2000" i="1" dirty="0">
                <a:solidFill>
                  <a:srgbClr val="D60093"/>
                </a:solidFill>
                <a:latin typeface="Arial" panose="020B0604020202020204" pitchFamily="34" charset="0"/>
                <a:cs typeface="Arial Unicode MS" panose="020B0604020202020204" pitchFamily="34" charset="-128"/>
              </a:endParaRPr>
            </a:p>
          </p:txBody>
        </p:sp>
      </p:grpSp>
      <p:grpSp>
        <p:nvGrpSpPr>
          <p:cNvPr id="37" name="Group 35"/>
          <p:cNvGrpSpPr>
            <a:grpSpLocks/>
          </p:cNvGrpSpPr>
          <p:nvPr/>
        </p:nvGrpSpPr>
        <p:grpSpPr bwMode="auto">
          <a:xfrm>
            <a:off x="6548438" y="4113213"/>
            <a:ext cx="1706562" cy="1976589"/>
            <a:chOff x="6901543" y="3886213"/>
            <a:chExt cx="3135088" cy="2805474"/>
          </a:xfrm>
        </p:grpSpPr>
        <p:grpSp>
          <p:nvGrpSpPr>
            <p:cNvPr id="200728" name="Group 37"/>
            <p:cNvGrpSpPr>
              <a:grpSpLocks/>
            </p:cNvGrpSpPr>
            <p:nvPr/>
          </p:nvGrpSpPr>
          <p:grpSpPr bwMode="auto">
            <a:xfrm>
              <a:off x="6901543" y="4267006"/>
              <a:ext cx="3135088" cy="2424681"/>
              <a:chOff x="1415143" y="4267006"/>
              <a:chExt cx="3135088" cy="2424681"/>
            </a:xfrm>
          </p:grpSpPr>
          <p:sp>
            <p:nvSpPr>
              <p:cNvPr id="42" name="AutoShape 6"/>
              <p:cNvSpPr>
                <a:spLocks noChangeArrowheads="1"/>
              </p:cNvSpPr>
              <p:nvPr/>
            </p:nvSpPr>
            <p:spPr bwMode="auto">
              <a:xfrm>
                <a:off x="1415143" y="4267006"/>
                <a:ext cx="3135088" cy="2133801"/>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3" name="TextBox 26"/>
              <p:cNvSpPr txBox="1">
                <a:spLocks noChangeArrowheads="1"/>
              </p:cNvSpPr>
              <p:nvPr/>
            </p:nvSpPr>
            <p:spPr bwMode="auto">
              <a:xfrm>
                <a:off x="1415143" y="4267207"/>
                <a:ext cx="3135086" cy="2424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dirty="0">
                    <a:solidFill>
                      <a:srgbClr val="C00000"/>
                    </a:solidFill>
                    <a:latin typeface="Arial" panose="020B0604020202020204" pitchFamily="34" charset="0"/>
                    <a:cs typeface="Arial Unicode MS" panose="020B0604020202020204" pitchFamily="34" charset="-128"/>
                  </a:rPr>
                  <a:t>Thứ hai</a:t>
                </a:r>
                <a:r>
                  <a:rPr lang="vi-VN" sz="1500" b="1" dirty="0">
                    <a:solidFill>
                      <a:srgbClr val="C00000"/>
                    </a:solidFill>
                    <a:latin typeface="Arial" panose="020B0604020202020204" pitchFamily="34" charset="0"/>
                    <a:cs typeface="Arial Unicode MS" panose="020B0604020202020204" pitchFamily="34" charset="-128"/>
                  </a:rPr>
                  <a:t>:</a:t>
                </a:r>
                <a:endParaRPr lang="en-US" sz="1500" b="1" dirty="0">
                  <a:solidFill>
                    <a:srgbClr val="C00000"/>
                  </a:solidFill>
                  <a:latin typeface="Arial" panose="020B0604020202020204" pitchFamily="34" charset="0"/>
                  <a:cs typeface="Arial Unicode MS" panose="020B0604020202020204" pitchFamily="34" charset="-128"/>
                </a:endParaRPr>
              </a:p>
              <a:p>
                <a:pPr algn="ctr" eaLnBrk="1" hangingPunct="1"/>
                <a:r>
                  <a:rPr lang="vi-VN" sz="1500" dirty="0">
                    <a:solidFill>
                      <a:srgbClr val="000000"/>
                    </a:solidFill>
                    <a:latin typeface="Arial" panose="020B0604020202020204" pitchFamily="34" charset="0"/>
                    <a:cs typeface="Arial Unicode MS" panose="020B0604020202020204" pitchFamily="34" charset="-128"/>
                  </a:rPr>
                  <a:t> </a:t>
                </a:r>
                <a:r>
                  <a:rPr lang="vi-VN" sz="1500" dirty="0">
                    <a:solidFill>
                      <a:srgbClr val="0033CC"/>
                    </a:solidFill>
                    <a:latin typeface="Arial" panose="020B0604020202020204" pitchFamily="34" charset="0"/>
                    <a:cs typeface="Arial Unicode MS" panose="020B0604020202020204" pitchFamily="34" charset="-128"/>
                  </a:rPr>
                  <a:t>ĐCS và </a:t>
                </a:r>
                <a:r>
                  <a:rPr lang="en-US" sz="1500" smtClean="0">
                    <a:solidFill>
                      <a:srgbClr val="0033CC"/>
                    </a:solidFill>
                    <a:latin typeface="Arial" panose="020B0604020202020204" pitchFamily="34" charset="0"/>
                    <a:cs typeface="Arial Unicode MS" panose="020B0604020202020204" pitchFamily="34" charset="-128"/>
                  </a:rPr>
                  <a:t>GCCN </a:t>
                </a:r>
                <a:r>
                  <a:rPr lang="vi-VN" sz="1500" smtClean="0">
                    <a:solidFill>
                      <a:srgbClr val="0033CC"/>
                    </a:solidFill>
                    <a:latin typeface="Arial" panose="020B0604020202020204" pitchFamily="34" charset="0"/>
                    <a:cs typeface="Arial Unicode MS" panose="020B0604020202020204" pitchFamily="34" charset="-128"/>
                  </a:rPr>
                  <a:t>ở </a:t>
                </a:r>
                <a:r>
                  <a:rPr lang="vi-VN" sz="1500">
                    <a:solidFill>
                      <a:srgbClr val="0033CC"/>
                    </a:solidFill>
                    <a:latin typeface="Arial" panose="020B0604020202020204" pitchFamily="34" charset="0"/>
                    <a:cs typeface="Arial Unicode MS" panose="020B0604020202020204" pitchFamily="34" charset="-128"/>
                  </a:rPr>
                  <a:t>một số nước </a:t>
                </a:r>
                <a:r>
                  <a:rPr lang="en-US" sz="1500" dirty="0">
                    <a:solidFill>
                      <a:srgbClr val="0033CC"/>
                    </a:solidFill>
                    <a:latin typeface="Arial" panose="020B0604020202020204" pitchFamily="34" charset="0"/>
                    <a:cs typeface="Arial Unicode MS" panose="020B0604020202020204" pitchFamily="34" charset="-128"/>
                  </a:rPr>
                  <a:t>TB </a:t>
                </a:r>
                <a:r>
                  <a:rPr lang="vi-VN" sz="1500" dirty="0">
                    <a:solidFill>
                      <a:srgbClr val="0033CC"/>
                    </a:solidFill>
                    <a:latin typeface="Arial" panose="020B0604020202020204" pitchFamily="34" charset="0"/>
                    <a:cs typeface="Arial Unicode MS" panose="020B0604020202020204" pitchFamily="34" charset="-128"/>
                  </a:rPr>
                  <a:t>phát triển đã sẵn sàng thực hiện SMLS của mình chưa?</a:t>
                </a:r>
                <a:endParaRPr lang="en-US" sz="1500" dirty="0">
                  <a:solidFill>
                    <a:srgbClr val="0033CC"/>
                  </a:solidFill>
                  <a:latin typeface="Arial" panose="020B0604020202020204" pitchFamily="34" charset="0"/>
                  <a:cs typeface="Arial Unicode MS" panose="020B0604020202020204" pitchFamily="34" charset="-128"/>
                </a:endParaRPr>
              </a:p>
            </p:txBody>
          </p:sp>
        </p:grpSp>
        <p:grpSp>
          <p:nvGrpSpPr>
            <p:cNvPr id="200729" name="Group 22"/>
            <p:cNvGrpSpPr>
              <a:grpSpLocks/>
            </p:cNvGrpSpPr>
            <p:nvPr/>
          </p:nvGrpSpPr>
          <p:grpSpPr bwMode="auto">
            <a:xfrm>
              <a:off x="8229600" y="3886213"/>
              <a:ext cx="561975" cy="538223"/>
              <a:chOff x="1814513" y="5472113"/>
              <a:chExt cx="561975" cy="711608"/>
            </a:xfrm>
          </p:grpSpPr>
          <p:sp>
            <p:nvSpPr>
              <p:cNvPr id="55327" name="Oval 25"/>
              <p:cNvSpPr>
                <a:spLocks noChangeArrowheads="1"/>
              </p:cNvSpPr>
              <p:nvPr/>
            </p:nvSpPr>
            <p:spPr bwMode="gray">
              <a:xfrm>
                <a:off x="1813400" y="5472113"/>
                <a:ext cx="562859" cy="62560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8" name="Oval 30"/>
              <p:cNvSpPr>
                <a:spLocks noChangeArrowheads="1"/>
              </p:cNvSpPr>
              <p:nvPr/>
            </p:nvSpPr>
            <p:spPr bwMode="gray">
              <a:xfrm>
                <a:off x="1903808" y="5513820"/>
                <a:ext cx="382042" cy="670293"/>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44" name="Group 44"/>
          <p:cNvGrpSpPr>
            <a:grpSpLocks/>
          </p:cNvGrpSpPr>
          <p:nvPr/>
        </p:nvGrpSpPr>
        <p:grpSpPr bwMode="auto">
          <a:xfrm>
            <a:off x="8566151" y="4014789"/>
            <a:ext cx="1757363" cy="1870075"/>
            <a:chOff x="6975763" y="3886202"/>
            <a:chExt cx="2549237" cy="2607966"/>
          </a:xfrm>
        </p:grpSpPr>
        <p:grpSp>
          <p:nvGrpSpPr>
            <p:cNvPr id="200722" name="Group 37"/>
            <p:cNvGrpSpPr>
              <a:grpSpLocks/>
            </p:cNvGrpSpPr>
            <p:nvPr/>
          </p:nvGrpSpPr>
          <p:grpSpPr bwMode="auto">
            <a:xfrm>
              <a:off x="6975763" y="4342722"/>
              <a:ext cx="2549237" cy="2151446"/>
              <a:chOff x="1489363" y="4342722"/>
              <a:chExt cx="2549237" cy="2151446"/>
            </a:xfrm>
          </p:grpSpPr>
          <p:sp>
            <p:nvSpPr>
              <p:cNvPr id="49" name="AutoShape 6"/>
              <p:cNvSpPr>
                <a:spLocks noChangeArrowheads="1"/>
              </p:cNvSpPr>
              <p:nvPr/>
            </p:nvSpPr>
            <p:spPr bwMode="auto">
              <a:xfrm>
                <a:off x="1489363" y="4342265"/>
                <a:ext cx="2549237" cy="2151903"/>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7" name="TextBox 26"/>
              <p:cNvSpPr txBox="1">
                <a:spLocks noChangeArrowheads="1"/>
              </p:cNvSpPr>
              <p:nvPr/>
            </p:nvSpPr>
            <p:spPr bwMode="auto">
              <a:xfrm>
                <a:off x="1666700" y="4400394"/>
                <a:ext cx="2366358" cy="205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ba</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Quần chúng nhân dân ở các nước đó đã thực sự giác ngộ chưa?</a:t>
                </a:r>
                <a:r>
                  <a:rPr lang="en-US" sz="1500">
                    <a:solidFill>
                      <a:srgbClr val="000000"/>
                    </a:solidFill>
                    <a:latin typeface="Arial" panose="020B0604020202020204" pitchFamily="34" charset="0"/>
                    <a:cs typeface="Arial Unicode MS" panose="020B0604020202020204" pitchFamily="34" charset="-128"/>
                  </a:rPr>
                  <a:t>     </a:t>
                </a:r>
              </a:p>
            </p:txBody>
          </p:sp>
        </p:grpSp>
        <p:grpSp>
          <p:nvGrpSpPr>
            <p:cNvPr id="200723" name="Group 22"/>
            <p:cNvGrpSpPr>
              <a:grpSpLocks/>
            </p:cNvGrpSpPr>
            <p:nvPr/>
          </p:nvGrpSpPr>
          <p:grpSpPr bwMode="auto">
            <a:xfrm>
              <a:off x="8001000" y="3886202"/>
              <a:ext cx="561975" cy="533747"/>
              <a:chOff x="1585913" y="5472113"/>
              <a:chExt cx="561975" cy="705692"/>
            </a:xfrm>
          </p:grpSpPr>
          <p:sp>
            <p:nvSpPr>
              <p:cNvPr id="55321" name="Oval 25"/>
              <p:cNvSpPr>
                <a:spLocks noChangeArrowheads="1"/>
              </p:cNvSpPr>
              <p:nvPr/>
            </p:nvSpPr>
            <p:spPr bwMode="gray">
              <a:xfrm>
                <a:off x="1585437" y="5472113"/>
                <a:ext cx="561891" cy="62639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2" name="Oval 30"/>
              <p:cNvSpPr>
                <a:spLocks noChangeArrowheads="1"/>
              </p:cNvSpPr>
              <p:nvPr/>
            </p:nvSpPr>
            <p:spPr bwMode="gray">
              <a:xfrm>
                <a:off x="1675247" y="5518946"/>
                <a:ext cx="382270" cy="658595"/>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53" name="Group 58"/>
          <p:cNvGrpSpPr>
            <a:grpSpLocks/>
          </p:cNvGrpSpPr>
          <p:nvPr/>
        </p:nvGrpSpPr>
        <p:grpSpPr bwMode="auto">
          <a:xfrm>
            <a:off x="4530726" y="4114800"/>
            <a:ext cx="1687513" cy="1855788"/>
            <a:chOff x="412749" y="2957921"/>
            <a:chExt cx="2487469" cy="2474809"/>
          </a:xfrm>
        </p:grpSpPr>
        <p:grpSp>
          <p:nvGrpSpPr>
            <p:cNvPr id="200716" name="Group 37"/>
            <p:cNvGrpSpPr>
              <a:grpSpLocks/>
            </p:cNvGrpSpPr>
            <p:nvPr/>
          </p:nvGrpSpPr>
          <p:grpSpPr bwMode="auto">
            <a:xfrm>
              <a:off x="412749" y="3284374"/>
              <a:ext cx="2487469" cy="2148356"/>
              <a:chOff x="1860549" y="4130823"/>
              <a:chExt cx="2487469" cy="1681322"/>
            </a:xfrm>
          </p:grpSpPr>
          <p:sp>
            <p:nvSpPr>
              <p:cNvPr id="58" name="AutoShape 6"/>
              <p:cNvSpPr>
                <a:spLocks noChangeArrowheads="1"/>
              </p:cNvSpPr>
              <p:nvPr/>
            </p:nvSpPr>
            <p:spPr bwMode="auto">
              <a:xfrm>
                <a:off x="1860549" y="4130486"/>
                <a:ext cx="2487469" cy="1610416"/>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1" name="TextBox 26"/>
              <p:cNvSpPr txBox="1">
                <a:spLocks noChangeArrowheads="1"/>
              </p:cNvSpPr>
              <p:nvPr/>
            </p:nvSpPr>
            <p:spPr bwMode="auto">
              <a:xfrm>
                <a:off x="1860549" y="4270508"/>
                <a:ext cx="2308227" cy="154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nhất:</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6600"/>
                    </a:solidFill>
                    <a:latin typeface="Arial" panose="020B0604020202020204" pitchFamily="34" charset="0"/>
                    <a:cs typeface="Arial Unicode MS" panose="020B0604020202020204" pitchFamily="34" charset="-128"/>
                  </a:rPr>
                  <a:t>Hiện nay CNTB làm gì để xoa dịu mâu thuẫn trong lòng XH tư bản?</a:t>
                </a:r>
                <a:endParaRPr lang="en-US" sz="1500">
                  <a:solidFill>
                    <a:srgbClr val="006600"/>
                  </a:solidFill>
                  <a:latin typeface="Arial" panose="020B0604020202020204" pitchFamily="34" charset="0"/>
                  <a:cs typeface="Arial Unicode MS" panose="020B0604020202020204" pitchFamily="34" charset="-128"/>
                </a:endParaRPr>
              </a:p>
            </p:txBody>
          </p:sp>
        </p:grpSp>
        <p:grpSp>
          <p:nvGrpSpPr>
            <p:cNvPr id="200717" name="Group 57"/>
            <p:cNvGrpSpPr>
              <a:grpSpLocks/>
            </p:cNvGrpSpPr>
            <p:nvPr/>
          </p:nvGrpSpPr>
          <p:grpSpPr bwMode="auto">
            <a:xfrm>
              <a:off x="1414898" y="2957921"/>
              <a:ext cx="474230" cy="476095"/>
              <a:chOff x="1414898" y="2957921"/>
              <a:chExt cx="474230" cy="476095"/>
            </a:xfrm>
          </p:grpSpPr>
          <p:sp>
            <p:nvSpPr>
              <p:cNvPr id="55315" name="Oval 25"/>
              <p:cNvSpPr>
                <a:spLocks noChangeArrowheads="1"/>
              </p:cNvSpPr>
              <p:nvPr/>
            </p:nvSpPr>
            <p:spPr bwMode="gray">
              <a:xfrm>
                <a:off x="1414288" y="2979091"/>
                <a:ext cx="475030" cy="38106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16" name="Oval 30"/>
              <p:cNvSpPr>
                <a:spLocks noChangeArrowheads="1"/>
              </p:cNvSpPr>
              <p:nvPr/>
            </p:nvSpPr>
            <p:spPr bwMode="gray">
              <a:xfrm>
                <a:off x="1521930" y="2957921"/>
                <a:ext cx="269106" cy="476332"/>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sp>
        <p:nvSpPr>
          <p:cNvPr id="50" name="Rectangle 49"/>
          <p:cNvSpPr>
            <a:spLocks noChangeArrowheads="1"/>
          </p:cNvSpPr>
          <p:nvPr/>
        </p:nvSpPr>
        <p:spPr bwMode="auto">
          <a:xfrm>
            <a:off x="3756025" y="250825"/>
            <a:ext cx="46815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200715"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1325645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amond(in)">
                                      <p:cBhvr>
                                        <p:cTn id="7" dur="1000"/>
                                        <p:tgtEl>
                                          <p:spTgt spid="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amond(in)">
                                      <p:cBhvr>
                                        <p:cTn id="12" dur="1000"/>
                                        <p:tgtEl>
                                          <p:spTgt spid="29"/>
                                        </p:tgtEl>
                                      </p:cBhvr>
                                    </p:animEffect>
                                  </p:childTnLst>
                                </p:cTn>
                              </p:par>
                            </p:childTnLst>
                          </p:cTn>
                        </p:par>
                        <p:par>
                          <p:cTn id="13" fill="hold" nodeType="afterGroup">
                            <p:stCondLst>
                              <p:cond delay="1000"/>
                            </p:stCondLst>
                            <p:childTnLst>
                              <p:par>
                                <p:cTn id="14" presetID="8" presetClass="entr" presetSubtype="16" fill="hold" nodeType="after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amond(in)">
                                      <p:cBhvr>
                                        <p:cTn id="16" dur="1000"/>
                                        <p:tgtEl>
                                          <p:spTgt spid="3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diamond(in)">
                                      <p:cBhvr>
                                        <p:cTn id="21" dur="2000"/>
                                        <p:tgtEl>
                                          <p:spTgt spid="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8" presetClass="entr" presetSubtype="16"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diamond(in)">
                                      <p:cBhvr>
                                        <p:cTn id="26" dur="2000"/>
                                        <p:tgtEl>
                                          <p:spTgt spid="3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8" presetClass="entr" presetSubtype="16"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diamond(in)">
                                      <p:cBhvr>
                                        <p:cTn id="31" dur="2000"/>
                                        <p:tgtEl>
                                          <p:spTgt spid="4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66"/>
          <p:cNvGrpSpPr>
            <a:grpSpLocks/>
          </p:cNvGrpSpPr>
          <p:nvPr/>
        </p:nvGrpSpPr>
        <p:grpSpPr bwMode="auto">
          <a:xfrm>
            <a:off x="5295900" y="4343400"/>
            <a:ext cx="1485900" cy="228600"/>
            <a:chOff x="3505200" y="2590800"/>
            <a:chExt cx="1981200" cy="304800"/>
          </a:xfrm>
        </p:grpSpPr>
        <p:grpSp>
          <p:nvGrpSpPr>
            <p:cNvPr id="202783" name="Group 48"/>
            <p:cNvGrpSpPr>
              <a:grpSpLocks/>
            </p:cNvGrpSpPr>
            <p:nvPr/>
          </p:nvGrpSpPr>
          <p:grpSpPr bwMode="auto">
            <a:xfrm>
              <a:off x="3505200" y="2743200"/>
              <a:ext cx="1981200" cy="1588"/>
              <a:chOff x="3505200" y="2743200"/>
              <a:chExt cx="1981200" cy="1588"/>
            </a:xfrm>
          </p:grpSpPr>
          <p:cxnSp>
            <p:nvCxnSpPr>
              <p:cNvPr id="70" name="Straight Connector 69"/>
              <p:cNvCxnSpPr/>
              <p:nvPr/>
            </p:nvCxnSpPr>
            <p:spPr>
              <a:xfrm flipV="1">
                <a:off x="3505200" y="2743200"/>
                <a:ext cx="6096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876800" y="2743200"/>
                <a:ext cx="6096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4114800" y="2590800"/>
              <a:ext cx="7620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CQ</a:t>
              </a:r>
            </a:p>
          </p:txBody>
        </p:sp>
      </p:grpSp>
      <p:grpSp>
        <p:nvGrpSpPr>
          <p:cNvPr id="4" name="Group 74"/>
          <p:cNvGrpSpPr>
            <a:grpSpLocks/>
          </p:cNvGrpSpPr>
          <p:nvPr/>
        </p:nvGrpSpPr>
        <p:grpSpPr bwMode="auto">
          <a:xfrm>
            <a:off x="6781800" y="4343400"/>
            <a:ext cx="2400300" cy="228600"/>
            <a:chOff x="5486400" y="2590800"/>
            <a:chExt cx="3200400" cy="304800"/>
          </a:xfrm>
        </p:grpSpPr>
        <p:cxnSp>
          <p:nvCxnSpPr>
            <p:cNvPr id="79" name="Straight Connector 78"/>
            <p:cNvCxnSpPr>
              <a:stCxn id="82" idx="3"/>
            </p:cNvCxnSpPr>
            <p:nvPr/>
          </p:nvCxnSpPr>
          <p:spPr>
            <a:xfrm>
              <a:off x="7772400" y="2743200"/>
              <a:ext cx="9144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nvGrpSpPr>
            <p:cNvPr id="202780" name="Group 50"/>
            <p:cNvGrpSpPr>
              <a:grpSpLocks/>
            </p:cNvGrpSpPr>
            <p:nvPr/>
          </p:nvGrpSpPr>
          <p:grpSpPr bwMode="auto">
            <a:xfrm>
              <a:off x="5486400" y="2590800"/>
              <a:ext cx="2286000" cy="304800"/>
              <a:chOff x="5486400" y="2590800"/>
              <a:chExt cx="2286000" cy="304800"/>
            </a:xfrm>
          </p:grpSpPr>
          <p:cxnSp>
            <p:nvCxnSpPr>
              <p:cNvPr id="81" name="Straight Connector 80"/>
              <p:cNvCxnSpPr>
                <a:endCxn id="82" idx="1"/>
              </p:cNvCxnSpPr>
              <p:nvPr/>
            </p:nvCxnSpPr>
            <p:spPr>
              <a:xfrm>
                <a:off x="5486400" y="2741084"/>
                <a:ext cx="990600" cy="211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82" name="Rectangle 81"/>
              <p:cNvSpPr/>
              <p:nvPr/>
            </p:nvSpPr>
            <p:spPr>
              <a:xfrm>
                <a:off x="6477000" y="2590800"/>
                <a:ext cx="12954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effectLst>
                      <a:outerShdw blurRad="38100" dist="38100" dir="2700000" algn="tl">
                        <a:srgbClr val="000000">
                          <a:alpha val="43137"/>
                        </a:srgbClr>
                      </a:outerShdw>
                    </a:effectLst>
                    <a:cs typeface="Arial" pitchFamily="34" charset="0"/>
                  </a:rPr>
                  <a:t>XD CNXH</a:t>
                </a:r>
              </a:p>
            </p:txBody>
          </p:sp>
        </p:grpSp>
      </p:grpSp>
      <p:pic>
        <p:nvPicPr>
          <p:cNvPr id="83"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652964" y="4629150"/>
            <a:ext cx="2128837"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6" name="Group 88"/>
          <p:cNvGrpSpPr>
            <a:grpSpLocks/>
          </p:cNvGrpSpPr>
          <p:nvPr/>
        </p:nvGrpSpPr>
        <p:grpSpPr bwMode="auto">
          <a:xfrm>
            <a:off x="5295900" y="4000500"/>
            <a:ext cx="3886200" cy="228600"/>
            <a:chOff x="3505200" y="3962400"/>
            <a:chExt cx="5181600" cy="304800"/>
          </a:xfrm>
        </p:grpSpPr>
        <p:sp>
          <p:nvSpPr>
            <p:cNvPr id="90" name="Rectangle 89"/>
            <p:cNvSpPr/>
            <p:nvPr/>
          </p:nvSpPr>
          <p:spPr>
            <a:xfrm>
              <a:off x="5486400" y="3962400"/>
              <a:ext cx="13716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CM XHCN </a:t>
              </a:r>
            </a:p>
          </p:txBody>
        </p:sp>
        <p:grpSp>
          <p:nvGrpSpPr>
            <p:cNvPr id="202776" name="Group 44"/>
            <p:cNvGrpSpPr>
              <a:grpSpLocks/>
            </p:cNvGrpSpPr>
            <p:nvPr/>
          </p:nvGrpSpPr>
          <p:grpSpPr bwMode="auto">
            <a:xfrm>
              <a:off x="3505200" y="4114800"/>
              <a:ext cx="5181600" cy="1588"/>
              <a:chOff x="3505200" y="4114800"/>
              <a:chExt cx="5181600" cy="1588"/>
            </a:xfrm>
          </p:grpSpPr>
          <p:cxnSp>
            <p:nvCxnSpPr>
              <p:cNvPr id="92" name="Straight Connector 91"/>
              <p:cNvCxnSpPr/>
              <p:nvPr/>
            </p:nvCxnSpPr>
            <p:spPr>
              <a:xfrm>
                <a:off x="6858000" y="4114800"/>
                <a:ext cx="18288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a:endCxn id="90" idx="1"/>
              </p:cNvCxnSpPr>
              <p:nvPr/>
            </p:nvCxnSpPr>
            <p:spPr>
              <a:xfrm>
                <a:off x="3505200" y="4114800"/>
                <a:ext cx="19812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cxnSp>
        <p:nvCxnSpPr>
          <p:cNvPr id="94" name="Straight Arrow Connector 93"/>
          <p:cNvCxnSpPr/>
          <p:nvPr/>
        </p:nvCxnSpPr>
        <p:spPr>
          <a:xfrm>
            <a:off x="5124450" y="4286250"/>
            <a:ext cx="4229100" cy="1588"/>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Up Arrow 95"/>
          <p:cNvSpPr/>
          <p:nvPr/>
        </p:nvSpPr>
        <p:spPr>
          <a:xfrm>
            <a:off x="6781800" y="3403600"/>
            <a:ext cx="2057400" cy="539750"/>
          </a:xfrm>
          <a:prstGeom prst="upArrow">
            <a:avLst>
              <a:gd name="adj1" fmla="val 47723"/>
              <a:gd name="adj2" fmla="val 50000"/>
            </a:avLst>
          </a:prstGeom>
          <a:solidFill>
            <a:schemeClr val="accent1">
              <a:lumMod val="20000"/>
              <a:lumOff val="80000"/>
            </a:schemeClr>
          </a:solidFill>
          <a:ln>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black"/>
                </a:solidFill>
                <a:cs typeface="Arial" pitchFamily="34" charset="0"/>
              </a:rPr>
              <a:t>Mục tiêu cơ bản</a:t>
            </a:r>
          </a:p>
        </p:txBody>
      </p:sp>
      <p:pic>
        <p:nvPicPr>
          <p:cNvPr id="29718" name="Picture 4" descr="http://www.naincons.com/products/gioithieu/17_CauBaiChay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8950" y="4629150"/>
            <a:ext cx="34559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34"/>
          <p:cNvGrpSpPr>
            <a:grpSpLocks/>
          </p:cNvGrpSpPr>
          <p:nvPr/>
        </p:nvGrpSpPr>
        <p:grpSpPr bwMode="auto">
          <a:xfrm>
            <a:off x="5295900" y="4114800"/>
            <a:ext cx="3887788" cy="344488"/>
            <a:chOff x="3504406" y="4647406"/>
            <a:chExt cx="5183188" cy="457994"/>
          </a:xfrm>
        </p:grpSpPr>
        <p:grpSp>
          <p:nvGrpSpPr>
            <p:cNvPr id="202771" name="Group 86"/>
            <p:cNvGrpSpPr>
              <a:grpSpLocks/>
            </p:cNvGrpSpPr>
            <p:nvPr/>
          </p:nvGrpSpPr>
          <p:grpSpPr bwMode="auto">
            <a:xfrm>
              <a:off x="3504406" y="4647406"/>
              <a:ext cx="1982788" cy="457994"/>
              <a:chOff x="3504406" y="4647406"/>
              <a:chExt cx="1982788" cy="457994"/>
            </a:xfrm>
          </p:grpSpPr>
          <p:cxnSp>
            <p:nvCxnSpPr>
              <p:cNvPr id="38" name="Straight Connector 37"/>
              <p:cNvCxnSpPr/>
              <p:nvPr/>
            </p:nvCxnSpPr>
            <p:spPr>
              <a:xfrm rot="5400000">
                <a:off x="5371436" y="4989315"/>
                <a:ext cx="23005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3277523"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37" name="Straight Connector 36"/>
            <p:cNvCxnSpPr/>
            <p:nvPr/>
          </p:nvCxnSpPr>
          <p:spPr>
            <a:xfrm rot="5400000">
              <a:off x="8458594"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40"/>
          <p:cNvGrpSpPr>
            <a:grpSpLocks/>
          </p:cNvGrpSpPr>
          <p:nvPr/>
        </p:nvGrpSpPr>
        <p:grpSpPr bwMode="auto">
          <a:xfrm>
            <a:off x="4818064" y="1676400"/>
            <a:ext cx="5476875" cy="1728788"/>
            <a:chOff x="3668287" y="706582"/>
            <a:chExt cx="5129349" cy="2690169"/>
          </a:xfrm>
        </p:grpSpPr>
        <p:pic>
          <p:nvPicPr>
            <p:cNvPr id="20276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68287" y="706582"/>
              <a:ext cx="5129349" cy="2690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Oval 33"/>
            <p:cNvSpPr/>
            <p:nvPr/>
          </p:nvSpPr>
          <p:spPr>
            <a:xfrm>
              <a:off x="4343280" y="1067247"/>
              <a:ext cx="3779364" cy="1981189"/>
            </a:xfrm>
            <a:prstGeom prst="ellipse">
              <a:avLst/>
            </a:prstGeom>
            <a:solidFill>
              <a:schemeClr val="accent1">
                <a:lumMod val="20000"/>
                <a:lumOff val="80000"/>
              </a:scheme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02770" name="TextBox 39"/>
            <p:cNvSpPr txBox="1">
              <a:spLocks noChangeArrowheads="1"/>
            </p:cNvSpPr>
            <p:nvPr/>
          </p:nvSpPr>
          <p:spPr bwMode="auto">
            <a:xfrm>
              <a:off x="4585855" y="1219201"/>
              <a:ext cx="3352800" cy="158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nl-NL" sz="1500" i="1">
                  <a:solidFill>
                    <a:srgbClr val="000000"/>
                  </a:solidFill>
                  <a:latin typeface="Arial" panose="020B0604020202020204" pitchFamily="34" charset="0"/>
                  <a:cs typeface="Arial Unicode MS" panose="020B0604020202020204" pitchFamily="34" charset="-128"/>
                </a:rPr>
                <a:t>Giải phóng triệt để</a:t>
              </a:r>
            </a:p>
            <a:p>
              <a:pPr algn="ctr" eaLnBrk="1" hangingPunct="1"/>
              <a:r>
                <a:rPr lang="nl-NL" sz="1500" i="1">
                  <a:solidFill>
                    <a:srgbClr val="000000"/>
                  </a:solidFill>
                  <a:latin typeface="Arial" panose="020B0604020202020204" pitchFamily="34" charset="0"/>
                  <a:cs typeface="Arial Unicode MS" panose="020B0604020202020204" pitchFamily="34" charset="-128"/>
                </a:rPr>
                <a:t> con người và XH khỏi áp bức, bóc lột; XD thành công CNXH, CNCS</a:t>
              </a:r>
              <a:r>
                <a:rPr lang="nl-NL" sz="1500">
                  <a:solidFill>
                    <a:srgbClr val="000000"/>
                  </a:solidFill>
                  <a:latin typeface="Arial" panose="020B0604020202020204" pitchFamily="34" charset="0"/>
                  <a:cs typeface="Arial Unicode MS" panose="020B0604020202020204" pitchFamily="34" charset="-128"/>
                </a:rPr>
                <a:t> </a:t>
              </a:r>
              <a:r>
                <a:rPr lang="nl-NL" sz="1500" i="1">
                  <a:solidFill>
                    <a:srgbClr val="000000"/>
                  </a:solidFill>
                  <a:latin typeface="Arial" panose="020B0604020202020204" pitchFamily="34" charset="0"/>
                  <a:cs typeface="Arial Unicode MS" panose="020B0604020202020204" pitchFamily="34" charset="-128"/>
                </a:rPr>
                <a:t>trên phạm vi toàn TG</a:t>
              </a:r>
              <a:endParaRPr lang="en-US" sz="1500">
                <a:solidFill>
                  <a:srgbClr val="000000"/>
                </a:solidFill>
                <a:latin typeface="Arial" panose="020B0604020202020204" pitchFamily="34" charset="0"/>
                <a:cs typeface="Arial Unicode MS" panose="020B0604020202020204" pitchFamily="34" charset="-128"/>
              </a:endParaRPr>
            </a:p>
          </p:txBody>
        </p:sp>
      </p:grpSp>
      <p:pic>
        <p:nvPicPr>
          <p:cNvPr id="202764"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708150" y="2287588"/>
            <a:ext cx="2774950" cy="322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1"/>
          <p:cNvSpPr>
            <a:spLocks noChangeArrowheads="1"/>
          </p:cNvSpPr>
          <p:nvPr/>
        </p:nvSpPr>
        <p:spPr bwMode="auto">
          <a:xfrm>
            <a:off x="2397126" y="768350"/>
            <a:ext cx="334327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Mục tiêu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2766" name="Rectangle 2"/>
          <p:cNvSpPr>
            <a:spLocks noChangeArrowheads="1"/>
          </p:cNvSpPr>
          <p:nvPr/>
        </p:nvSpPr>
        <p:spPr bwMode="auto">
          <a:xfrm>
            <a:off x="1260476" y="200026"/>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2767"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028351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2000"/>
                                        <p:tgtEl>
                                          <p:spTgt spid="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 calcmode="lin" valueType="num">
                                      <p:cBhvr>
                                        <p:cTn id="12" dur="1000" fill="hold"/>
                                        <p:tgtEl>
                                          <p:spTgt spid="94"/>
                                        </p:tgtEl>
                                        <p:attrNameLst>
                                          <p:attrName>ppt_x</p:attrName>
                                        </p:attrNameLst>
                                      </p:cBhvr>
                                      <p:tavLst>
                                        <p:tav tm="0">
                                          <p:val>
                                            <p:strVal val="#ppt_x-.2"/>
                                          </p:val>
                                        </p:tav>
                                        <p:tav tm="100000">
                                          <p:val>
                                            <p:strVal val="#ppt_x"/>
                                          </p:val>
                                        </p:tav>
                                      </p:tavLst>
                                    </p:anim>
                                    <p:anim calcmode="lin" valueType="num">
                                      <p:cBhvr>
                                        <p:cTn id="13" dur="1000" fill="hold"/>
                                        <p:tgtEl>
                                          <p:spTgt spid="9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94"/>
                                        </p:tgtEl>
                                      </p:cBhvr>
                                    </p:animEffect>
                                  </p:childTnLst>
                                </p:cTn>
                              </p:par>
                            </p:childTnLst>
                          </p:cTn>
                        </p:par>
                        <p:par>
                          <p:cTn id="15" fill="hold" nodeType="afterGroup">
                            <p:stCondLst>
                              <p:cond delay="1000"/>
                            </p:stCondLst>
                            <p:childTnLst>
                              <p:par>
                                <p:cTn id="16" presetID="4" presetClass="entr" presetSubtype="16"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1000"/>
                                        <p:tgtEl>
                                          <p:spTgt spid="6"/>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96"/>
                                        </p:tgtEl>
                                        <p:attrNameLst>
                                          <p:attrName>style.visibility</p:attrName>
                                        </p:attrNameLst>
                                      </p:cBhvr>
                                      <p:to>
                                        <p:strVal val="visible"/>
                                      </p:to>
                                    </p:set>
                                    <p:animEffect transition="in" filter="wipe(down)">
                                      <p:cBhvr>
                                        <p:cTn id="22" dur="1000"/>
                                        <p:tgtEl>
                                          <p:spTgt spid="96"/>
                                        </p:tgtEl>
                                      </p:cBhvr>
                                    </p:animEffect>
                                  </p:childTnLst>
                                </p:cTn>
                              </p:par>
                            </p:childTnLst>
                          </p:cTn>
                        </p:par>
                        <p:par>
                          <p:cTn id="23" fill="hold" nodeType="afterGroup">
                            <p:stCondLst>
                              <p:cond delay="3000"/>
                            </p:stCondLst>
                            <p:childTnLst>
                              <p:par>
                                <p:cTn id="24" presetID="8" presetClass="entr" presetSubtype="16"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amond(in)">
                                      <p:cBhvr>
                                        <p:cTn id="26" dur="3000"/>
                                        <p:tgtEl>
                                          <p:spTgt spid="10"/>
                                        </p:tgtEl>
                                      </p:cBhvr>
                                    </p:animEffect>
                                  </p:childTnLst>
                                </p:cTn>
                              </p:par>
                            </p:childTnLst>
                          </p:cTn>
                        </p:par>
                        <p:par>
                          <p:cTn id="27" fill="hold" nodeType="afterGroup">
                            <p:stCondLst>
                              <p:cond delay="6000"/>
                            </p:stCondLst>
                            <p:childTnLst>
                              <p:par>
                                <p:cTn id="28" presetID="10" presetClass="entr" presetSubtype="0"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ox(in)">
                                      <p:cBhvr>
                                        <p:cTn id="35" dur="500"/>
                                        <p:tgtEl>
                                          <p:spTgt spid="2"/>
                                        </p:tgtEl>
                                      </p:cBhvr>
                                    </p:animEffect>
                                  </p:childTnLst>
                                </p:cTn>
                              </p:par>
                            </p:childTnLst>
                          </p:cTn>
                        </p:par>
                        <p:par>
                          <p:cTn id="36" fill="hold" nodeType="afterGroup">
                            <p:stCondLst>
                              <p:cond delay="500"/>
                            </p:stCondLst>
                            <p:childTnLst>
                              <p:par>
                                <p:cTn id="37" presetID="20" presetClass="entr" presetSubtype="0" fill="hold" nodeType="afterEffect">
                                  <p:stCondLst>
                                    <p:cond delay="0"/>
                                  </p:stCondLst>
                                  <p:childTnLst>
                                    <p:set>
                                      <p:cBhvr>
                                        <p:cTn id="38" dur="1" fill="hold">
                                          <p:stCondLst>
                                            <p:cond delay="0"/>
                                          </p:stCondLst>
                                        </p:cTn>
                                        <p:tgtEl>
                                          <p:spTgt spid="83"/>
                                        </p:tgtEl>
                                        <p:attrNameLst>
                                          <p:attrName>style.visibility</p:attrName>
                                        </p:attrNameLst>
                                      </p:cBhvr>
                                      <p:to>
                                        <p:strVal val="visible"/>
                                      </p:to>
                                    </p:set>
                                    <p:animEffect transition="in" filter="wedge">
                                      <p:cBhvr>
                                        <p:cTn id="39" dur="2000"/>
                                        <p:tgtEl>
                                          <p:spTgt spid="83"/>
                                        </p:tgtEl>
                                      </p:cBhvr>
                                    </p:animEffect>
                                  </p:childTnLst>
                                </p:cTn>
                              </p:par>
                            </p:childTnLst>
                          </p:cTn>
                        </p:par>
                        <p:par>
                          <p:cTn id="40" fill="hold" nodeType="afterGroup">
                            <p:stCondLst>
                              <p:cond delay="2500"/>
                            </p:stCondLst>
                            <p:childTnLst>
                              <p:par>
                                <p:cTn id="41" presetID="4" presetClass="entr" presetSubtype="16"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box(in)">
                                      <p:cBhvr>
                                        <p:cTn id="43" dur="500"/>
                                        <p:tgtEl>
                                          <p:spTgt spid="4"/>
                                        </p:tgtEl>
                                      </p:cBhvr>
                                    </p:animEffect>
                                  </p:childTnLst>
                                </p:cTn>
                              </p:par>
                            </p:childTnLst>
                          </p:cTn>
                        </p:par>
                        <p:par>
                          <p:cTn id="44" fill="hold" nodeType="afterGroup">
                            <p:stCondLst>
                              <p:cond delay="3000"/>
                            </p:stCondLst>
                            <p:childTnLst>
                              <p:par>
                                <p:cTn id="45" presetID="8" presetClass="entr" presetSubtype="16" fill="hold" nodeType="afterEffect">
                                  <p:stCondLst>
                                    <p:cond delay="0"/>
                                  </p:stCondLst>
                                  <p:childTnLst>
                                    <p:set>
                                      <p:cBhvr>
                                        <p:cTn id="46" dur="1" fill="hold">
                                          <p:stCondLst>
                                            <p:cond delay="0"/>
                                          </p:stCondLst>
                                        </p:cTn>
                                        <p:tgtEl>
                                          <p:spTgt spid="29718"/>
                                        </p:tgtEl>
                                        <p:attrNameLst>
                                          <p:attrName>style.visibility</p:attrName>
                                        </p:attrNameLst>
                                      </p:cBhvr>
                                      <p:to>
                                        <p:strVal val="visible"/>
                                      </p:to>
                                    </p:set>
                                    <p:animEffect transition="in" filter="diamond(in)">
                                      <p:cBhvr>
                                        <p:cTn id="47" dur="1000"/>
                                        <p:tgtEl>
                                          <p:spTgt spid="29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51"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70"/>
          <p:cNvGrpSpPr>
            <a:grpSpLocks/>
          </p:cNvGrpSpPr>
          <p:nvPr/>
        </p:nvGrpSpPr>
        <p:grpSpPr bwMode="auto">
          <a:xfrm>
            <a:off x="5227639" y="4133851"/>
            <a:ext cx="4090987" cy="1673225"/>
            <a:chOff x="3413760" y="4369398"/>
            <a:chExt cx="5455920" cy="2290482"/>
          </a:xfrm>
        </p:grpSpPr>
        <p:pic>
          <p:nvPicPr>
            <p:cNvPr id="204824" name="Picture 3"/>
            <p:cNvPicPr>
              <a:picLocks noChangeAspect="1" noChangeArrowheads="1"/>
            </p:cNvPicPr>
            <p:nvPr/>
          </p:nvPicPr>
          <p:blipFill>
            <a:blip r:embed="rId3">
              <a:extLst>
                <a:ext uri="{28A0092B-C50C-407E-A947-70E740481C1C}">
                  <a14:useLocalDpi xmlns:a14="http://schemas.microsoft.com/office/drawing/2010/main" val="0"/>
                </a:ext>
              </a:extLst>
            </a:blip>
            <a:srcRect l="31343"/>
            <a:stretch>
              <a:fillRect/>
            </a:stretch>
          </p:blipFill>
          <p:spPr bwMode="auto">
            <a:xfrm>
              <a:off x="5382409" y="4369398"/>
              <a:ext cx="3487271" cy="2286000"/>
            </a:xfrm>
            <a:prstGeom prst="rect">
              <a:avLst/>
            </a:prstGeom>
            <a:solidFill>
              <a:srgbClr val="FF0000"/>
            </a:solidFill>
            <a:ln w="9525">
              <a:solidFill>
                <a:srgbClr val="FF0000"/>
              </a:solidFill>
              <a:miter lim="800000"/>
              <a:headEnd/>
              <a:tailEnd/>
            </a:ln>
          </p:spPr>
        </p:pic>
        <p:pic>
          <p:nvPicPr>
            <p:cNvPr id="204825" name="Picture 3"/>
            <p:cNvPicPr>
              <a:picLocks noChangeAspect="1" noChangeArrowheads="1"/>
            </p:cNvPicPr>
            <p:nvPr/>
          </p:nvPicPr>
          <p:blipFill>
            <a:blip r:embed="rId3">
              <a:extLst>
                <a:ext uri="{28A0092B-C50C-407E-A947-70E740481C1C}">
                  <a14:useLocalDpi xmlns:a14="http://schemas.microsoft.com/office/drawing/2010/main" val="0"/>
                </a:ext>
              </a:extLst>
            </a:blip>
            <a:srcRect r="68657"/>
            <a:stretch>
              <a:fillRect/>
            </a:stretch>
          </p:blipFill>
          <p:spPr bwMode="auto">
            <a:xfrm>
              <a:off x="3413760" y="4373880"/>
              <a:ext cx="1940858" cy="2286000"/>
            </a:xfrm>
            <a:prstGeom prst="rect">
              <a:avLst/>
            </a:prstGeom>
            <a:solidFill>
              <a:srgbClr val="FF0000"/>
            </a:solidFill>
            <a:ln w="9525">
              <a:solidFill>
                <a:srgbClr val="FF0000"/>
              </a:solidFill>
              <a:miter lim="800000"/>
              <a:headEnd/>
              <a:tailEnd/>
            </a:ln>
          </p:spPr>
        </p:pic>
      </p:grpSp>
      <p:grpSp>
        <p:nvGrpSpPr>
          <p:cNvPr id="3" name="Group 67"/>
          <p:cNvGrpSpPr>
            <a:grpSpLocks/>
          </p:cNvGrpSpPr>
          <p:nvPr/>
        </p:nvGrpSpPr>
        <p:grpSpPr bwMode="auto">
          <a:xfrm>
            <a:off x="4108451" y="1203324"/>
            <a:ext cx="7778749" cy="3005139"/>
            <a:chOff x="3359150" y="914400"/>
            <a:chExt cx="5622925" cy="3581265"/>
          </a:xfrm>
        </p:grpSpPr>
        <p:pic>
          <p:nvPicPr>
            <p:cNvPr id="204820" name="Picture 2"/>
            <p:cNvPicPr>
              <a:picLocks noChangeAspect="1" noChangeArrowheads="1"/>
            </p:cNvPicPr>
            <p:nvPr/>
          </p:nvPicPr>
          <p:blipFill>
            <a:blip r:embed="rId4">
              <a:extLst>
                <a:ext uri="{28A0092B-C50C-407E-A947-70E740481C1C}">
                  <a14:useLocalDpi xmlns:a14="http://schemas.microsoft.com/office/drawing/2010/main" val="0"/>
                </a:ext>
              </a:extLst>
            </a:blip>
            <a:srcRect l="30939"/>
            <a:stretch>
              <a:fillRect/>
            </a:stretch>
          </p:blipFill>
          <p:spPr bwMode="auto">
            <a:xfrm>
              <a:off x="5410200" y="914400"/>
              <a:ext cx="3571875" cy="3305175"/>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grpSp>
          <p:nvGrpSpPr>
            <p:cNvPr id="204821" name="Group 52"/>
            <p:cNvGrpSpPr>
              <a:grpSpLocks/>
            </p:cNvGrpSpPr>
            <p:nvPr/>
          </p:nvGrpSpPr>
          <p:grpSpPr bwMode="auto">
            <a:xfrm>
              <a:off x="3359150" y="920750"/>
              <a:ext cx="2078935" cy="3574915"/>
              <a:chOff x="3359150" y="920750"/>
              <a:chExt cx="2078935" cy="3574915"/>
            </a:xfrm>
          </p:grpSpPr>
          <p:sp>
            <p:nvSpPr>
              <p:cNvPr id="51" name="Rectangle 50"/>
              <p:cNvSpPr/>
              <p:nvPr/>
            </p:nvSpPr>
            <p:spPr>
              <a:xfrm>
                <a:off x="3359150" y="919498"/>
                <a:ext cx="2050348" cy="3346763"/>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23" name="TextBox 51"/>
              <p:cNvSpPr txBox="1">
                <a:spLocks noChangeArrowheads="1"/>
              </p:cNvSpPr>
              <p:nvPr/>
            </p:nvSpPr>
            <p:spPr bwMode="auto">
              <a:xfrm>
                <a:off x="3367273" y="1011462"/>
                <a:ext cx="2070812" cy="3484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dirty="0" err="1">
                    <a:solidFill>
                      <a:srgbClr val="000000"/>
                    </a:solidFill>
                    <a:latin typeface="Arial" panose="020B0604020202020204" pitchFamily="34" charset="0"/>
                    <a:cs typeface="Arial Unicode MS" panose="020B0604020202020204" pitchFamily="34" charset="-128"/>
                  </a:rPr>
                  <a:t>Là</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tổng</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hợp</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sức</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mạnh</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của</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các</a:t>
                </a:r>
                <a:r>
                  <a:rPr lang="en-US" sz="1500" dirty="0">
                    <a:solidFill>
                      <a:srgbClr val="000000"/>
                    </a:solidFill>
                    <a:latin typeface="Arial" panose="020B0604020202020204" pitchFamily="34" charset="0"/>
                    <a:cs typeface="Arial Unicode MS" panose="020B0604020202020204" pitchFamily="34" charset="-128"/>
                  </a:rPr>
                  <a:t> GC, </a:t>
                </a:r>
                <a:r>
                  <a:rPr lang="en-US" sz="1500" dirty="0" err="1">
                    <a:solidFill>
                      <a:srgbClr val="000000"/>
                    </a:solidFill>
                    <a:latin typeface="Arial" panose="020B0604020202020204" pitchFamily="34" charset="0"/>
                    <a:cs typeface="Arial Unicode MS" panose="020B0604020202020204" pitchFamily="34" charset="-128"/>
                  </a:rPr>
                  <a:t>tầng</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lớp</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các</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lực</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lượng</a:t>
                </a:r>
                <a:r>
                  <a:rPr lang="en-US" sz="1500" dirty="0">
                    <a:solidFill>
                      <a:srgbClr val="000000"/>
                    </a:solidFill>
                    <a:latin typeface="Arial" panose="020B0604020202020204" pitchFamily="34" charset="0"/>
                    <a:cs typeface="Arial Unicode MS" panose="020B0604020202020204" pitchFamily="34" charset="-128"/>
                  </a:rPr>
                  <a:t> XH </a:t>
                </a:r>
                <a:r>
                  <a:rPr lang="en-US" sz="1500" dirty="0" err="1">
                    <a:solidFill>
                      <a:srgbClr val="000000"/>
                    </a:solidFill>
                    <a:latin typeface="Arial" panose="020B0604020202020204" pitchFamily="34" charset="0"/>
                    <a:cs typeface="Arial Unicode MS" panose="020B0604020202020204" pitchFamily="34" charset="-128"/>
                  </a:rPr>
                  <a:t>có</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lợi</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ích</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gắn</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liền</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với</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lợi</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ích</a:t>
                </a:r>
                <a:r>
                  <a:rPr lang="en-US" sz="1500" dirty="0">
                    <a:solidFill>
                      <a:srgbClr val="000000"/>
                    </a:solidFill>
                    <a:latin typeface="Arial" panose="020B0604020202020204" pitchFamily="34" charset="0"/>
                    <a:cs typeface="Arial Unicode MS" panose="020B0604020202020204" pitchFamily="34" charset="-128"/>
                  </a:rPr>
                  <a:t> GCCN, </a:t>
                </a:r>
                <a:r>
                  <a:rPr lang="en-US" sz="1500" dirty="0" err="1">
                    <a:solidFill>
                      <a:srgbClr val="000000"/>
                    </a:solidFill>
                    <a:latin typeface="Arial" panose="020B0604020202020204" pitchFamily="34" charset="0"/>
                    <a:cs typeface="Arial Unicode MS" panose="020B0604020202020204" pitchFamily="34" charset="-128"/>
                  </a:rPr>
                  <a:t>trong</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đó</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động</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lực</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chủ</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yếu</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là</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khối</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liên</a:t>
                </a:r>
                <a:r>
                  <a:rPr lang="en-US" sz="1500" dirty="0">
                    <a:solidFill>
                      <a:srgbClr val="000000"/>
                    </a:solidFill>
                    <a:latin typeface="Arial" panose="020B0604020202020204" pitchFamily="34" charset="0"/>
                    <a:cs typeface="Arial Unicode MS" panose="020B0604020202020204" pitchFamily="34" charset="-128"/>
                  </a:rPr>
                  <a:t> minh </a:t>
                </a:r>
                <a:r>
                  <a:rPr lang="en-US" sz="1500" dirty="0" err="1">
                    <a:solidFill>
                      <a:srgbClr val="000000"/>
                    </a:solidFill>
                    <a:latin typeface="Arial" panose="020B0604020202020204" pitchFamily="34" charset="0"/>
                    <a:cs typeface="Arial Unicode MS" panose="020B0604020202020204" pitchFamily="34" charset="-128"/>
                  </a:rPr>
                  <a:t>công</a:t>
                </a:r>
                <a:r>
                  <a:rPr lang="en-US" sz="1500" dirty="0">
                    <a:solidFill>
                      <a:srgbClr val="000000"/>
                    </a:solidFill>
                    <a:latin typeface="Arial" panose="020B0604020202020204" pitchFamily="34" charset="0"/>
                    <a:cs typeface="Arial Unicode MS" panose="020B0604020202020204" pitchFamily="34" charset="-128"/>
                  </a:rPr>
                  <a:t> - </a:t>
                </a:r>
                <a:r>
                  <a:rPr lang="en-US" sz="1500" dirty="0" err="1">
                    <a:solidFill>
                      <a:srgbClr val="000000"/>
                    </a:solidFill>
                    <a:latin typeface="Arial" panose="020B0604020202020204" pitchFamily="34" charset="0"/>
                    <a:cs typeface="Arial Unicode MS" panose="020B0604020202020204" pitchFamily="34" charset="-128"/>
                  </a:rPr>
                  <a:t>nông</a:t>
                </a:r>
                <a:r>
                  <a:rPr lang="en-US" sz="1500" dirty="0">
                    <a:solidFill>
                      <a:srgbClr val="000000"/>
                    </a:solidFill>
                    <a:latin typeface="Arial" panose="020B0604020202020204" pitchFamily="34" charset="0"/>
                    <a:cs typeface="Arial Unicode MS" panose="020B0604020202020204" pitchFamily="34" charset="-128"/>
                  </a:rPr>
                  <a:t> - </a:t>
                </a:r>
                <a:r>
                  <a:rPr lang="en-US" sz="1500" dirty="0" err="1">
                    <a:solidFill>
                      <a:srgbClr val="000000"/>
                    </a:solidFill>
                    <a:latin typeface="Arial" panose="020B0604020202020204" pitchFamily="34" charset="0"/>
                    <a:cs typeface="Arial Unicode MS" panose="020B0604020202020204" pitchFamily="34" charset="-128"/>
                  </a:rPr>
                  <a:t>trí</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thức</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dưới</a:t>
                </a:r>
                <a:r>
                  <a:rPr lang="en-US" sz="1500" dirty="0">
                    <a:solidFill>
                      <a:srgbClr val="000000"/>
                    </a:solidFill>
                    <a:latin typeface="Arial" panose="020B0604020202020204" pitchFamily="34" charset="0"/>
                    <a:cs typeface="Arial Unicode MS" panose="020B0604020202020204" pitchFamily="34" charset="-128"/>
                  </a:rPr>
                  <a:t> </a:t>
                </a:r>
                <a:r>
                  <a:rPr lang="en-US" sz="1500" dirty="0" err="1">
                    <a:solidFill>
                      <a:srgbClr val="000000"/>
                    </a:solidFill>
                    <a:latin typeface="Arial" panose="020B0604020202020204" pitchFamily="34" charset="0"/>
                    <a:cs typeface="Arial Unicode MS" panose="020B0604020202020204" pitchFamily="34" charset="-128"/>
                  </a:rPr>
                  <a:t>sự</a:t>
                </a:r>
                <a:r>
                  <a:rPr lang="en-US" sz="1500" dirty="0">
                    <a:solidFill>
                      <a:srgbClr val="000000"/>
                    </a:solidFill>
                    <a:latin typeface="Arial" panose="020B0604020202020204" pitchFamily="34" charset="0"/>
                    <a:cs typeface="Arial Unicode MS" panose="020B0604020202020204" pitchFamily="34" charset="-128"/>
                  </a:rPr>
                  <a:t> LĐ </a:t>
                </a:r>
                <a:r>
                  <a:rPr lang="en-US" sz="1500" dirty="0" err="1">
                    <a:solidFill>
                      <a:srgbClr val="000000"/>
                    </a:solidFill>
                    <a:latin typeface="Arial" panose="020B0604020202020204" pitchFamily="34" charset="0"/>
                    <a:cs typeface="Arial Unicode MS" panose="020B0604020202020204" pitchFamily="34" charset="-128"/>
                  </a:rPr>
                  <a:t>của</a:t>
                </a:r>
                <a:r>
                  <a:rPr lang="en-US" sz="1500" dirty="0">
                    <a:solidFill>
                      <a:srgbClr val="000000"/>
                    </a:solidFill>
                    <a:latin typeface="Arial" panose="020B0604020202020204" pitchFamily="34" charset="0"/>
                    <a:cs typeface="Arial Unicode MS" panose="020B0604020202020204" pitchFamily="34" charset="-128"/>
                  </a:rPr>
                  <a:t> ĐCS</a:t>
                </a:r>
              </a:p>
            </p:txBody>
          </p:sp>
        </p:grpSp>
      </p:grpSp>
      <p:grpSp>
        <p:nvGrpSpPr>
          <p:cNvPr id="5" name="Group 71"/>
          <p:cNvGrpSpPr>
            <a:grpSpLocks/>
          </p:cNvGrpSpPr>
          <p:nvPr/>
        </p:nvGrpSpPr>
        <p:grpSpPr bwMode="auto">
          <a:xfrm>
            <a:off x="4040188" y="4057651"/>
            <a:ext cx="6311900" cy="1731963"/>
            <a:chOff x="8244840" y="4412428"/>
            <a:chExt cx="5532121" cy="2308412"/>
          </a:xfrm>
        </p:grpSpPr>
        <p:pic>
          <p:nvPicPr>
            <p:cNvPr id="20481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87001" y="4458149"/>
              <a:ext cx="3489960" cy="22098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4817" name="Group 53"/>
            <p:cNvGrpSpPr>
              <a:grpSpLocks/>
            </p:cNvGrpSpPr>
            <p:nvPr/>
          </p:nvGrpSpPr>
          <p:grpSpPr bwMode="auto">
            <a:xfrm>
              <a:off x="8244840" y="4412428"/>
              <a:ext cx="2057282" cy="2308412"/>
              <a:chOff x="3309198" y="891988"/>
              <a:chExt cx="2057282" cy="2308412"/>
            </a:xfrm>
          </p:grpSpPr>
          <p:sp>
            <p:nvSpPr>
              <p:cNvPr id="55" name="Rectangle 54"/>
              <p:cNvSpPr/>
              <p:nvPr/>
            </p:nvSpPr>
            <p:spPr>
              <a:xfrm>
                <a:off x="3360679" y="921610"/>
                <a:ext cx="1972975" cy="2278790"/>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9" name="TextBox 55"/>
              <p:cNvSpPr txBox="1">
                <a:spLocks noChangeArrowheads="1"/>
              </p:cNvSpPr>
              <p:nvPr/>
            </p:nvSpPr>
            <p:spPr bwMode="auto">
              <a:xfrm>
                <a:off x="3309198" y="891988"/>
                <a:ext cx="2057282" cy="196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000000"/>
                    </a:solidFill>
                    <a:latin typeface="Arial" panose="020B0604020202020204" pitchFamily="34" charset="0"/>
                    <a:cs typeface="Arial Unicode MS" panose="020B0604020202020204" pitchFamily="34" charset="-128"/>
                  </a:rPr>
                  <a:t>GCND</a:t>
                </a:r>
                <a:r>
                  <a:rPr lang="en-US" sz="1500" b="1">
                    <a:solidFill>
                      <a:srgbClr val="000000"/>
                    </a:solidFill>
                    <a:latin typeface="Arial" panose="020B0604020202020204" pitchFamily="34" charset="0"/>
                    <a:cs typeface="Arial Unicode MS" panose="020B0604020202020204" pitchFamily="34" charset="-128"/>
                  </a:rPr>
                  <a:t> </a:t>
                </a:r>
                <a:r>
                  <a:rPr lang="en-US" sz="1500">
                    <a:solidFill>
                      <a:srgbClr val="000000"/>
                    </a:solidFill>
                    <a:latin typeface="Arial" panose="020B0604020202020204" pitchFamily="34" charset="0"/>
                    <a:cs typeface="Arial Unicode MS" panose="020B0604020202020204" pitchFamily="34" charset="-128"/>
                  </a:rPr>
                  <a:t>là LL đông đảo và có sức mạnh to lớn, việc tham gia của GCND sẽ tạo lên sức mạnh to lớn bảo đảm cho thắng lợi của CM</a:t>
                </a:r>
              </a:p>
            </p:txBody>
          </p:sp>
        </p:grpSp>
      </p:grpSp>
      <p:grpSp>
        <p:nvGrpSpPr>
          <p:cNvPr id="7" name="Group 73"/>
          <p:cNvGrpSpPr>
            <a:grpSpLocks/>
          </p:cNvGrpSpPr>
          <p:nvPr/>
        </p:nvGrpSpPr>
        <p:grpSpPr bwMode="auto">
          <a:xfrm>
            <a:off x="4144964" y="4092576"/>
            <a:ext cx="6207125" cy="1731963"/>
            <a:chOff x="8336280" y="6856859"/>
            <a:chExt cx="5562600" cy="2309554"/>
          </a:xfrm>
        </p:grpSpPr>
        <p:grpSp>
          <p:nvGrpSpPr>
            <p:cNvPr id="204812" name="Group 56"/>
            <p:cNvGrpSpPr>
              <a:grpSpLocks/>
            </p:cNvGrpSpPr>
            <p:nvPr/>
          </p:nvGrpSpPr>
          <p:grpSpPr bwMode="auto">
            <a:xfrm>
              <a:off x="8336280" y="6887019"/>
              <a:ext cx="1965325" cy="2279394"/>
              <a:chOff x="3180317" y="921007"/>
              <a:chExt cx="2077559" cy="2279394"/>
            </a:xfrm>
          </p:grpSpPr>
          <p:sp>
            <p:nvSpPr>
              <p:cNvPr id="58" name="Rectangle 57"/>
              <p:cNvSpPr/>
              <p:nvPr/>
            </p:nvSpPr>
            <p:spPr>
              <a:xfrm>
                <a:off x="3180317" y="920484"/>
                <a:ext cx="2076891" cy="2279917"/>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5" name="TextBox 58"/>
              <p:cNvSpPr txBox="1">
                <a:spLocks noChangeArrowheads="1"/>
              </p:cNvSpPr>
              <p:nvPr/>
            </p:nvSpPr>
            <p:spPr bwMode="auto">
              <a:xfrm>
                <a:off x="3309536" y="1349584"/>
                <a:ext cx="1819123" cy="160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u="sng">
                    <a:solidFill>
                      <a:srgbClr val="000000"/>
                    </a:solidFill>
                    <a:latin typeface="Arial" panose="020B0604020202020204" pitchFamily="34" charset="0"/>
                    <a:cs typeface="Arial Unicode MS" panose="020B0604020202020204" pitchFamily="34" charset="-128"/>
                  </a:rPr>
                  <a:t>Đội ngũ trí thức XHCN </a:t>
                </a:r>
                <a:r>
                  <a:rPr lang="en-US">
                    <a:solidFill>
                      <a:srgbClr val="000000"/>
                    </a:solidFill>
                    <a:latin typeface="Arial" panose="020B0604020202020204" pitchFamily="34" charset="0"/>
                    <a:cs typeface="Arial Unicode MS" panose="020B0604020202020204" pitchFamily="34" charset="-128"/>
                  </a:rPr>
                  <a:t>là động lực quan trọng của CM…</a:t>
                </a:r>
              </a:p>
            </p:txBody>
          </p:sp>
        </p:grpSp>
        <p:pic>
          <p:nvPicPr>
            <p:cNvPr id="204813" name="Picture 2" descr="http://www.baoanhdatmui.vn/vcms/media/photos/2006/11/cm255/8/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32720" y="6856859"/>
              <a:ext cx="3566160" cy="227076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9" name="Group 74"/>
          <p:cNvGrpSpPr>
            <a:grpSpLocks/>
          </p:cNvGrpSpPr>
          <p:nvPr/>
        </p:nvGrpSpPr>
        <p:grpSpPr bwMode="auto">
          <a:xfrm>
            <a:off x="4117992" y="4107613"/>
            <a:ext cx="7769208" cy="2265782"/>
            <a:chOff x="2103117" y="8305412"/>
            <a:chExt cx="5739503" cy="2350690"/>
          </a:xfrm>
          <a:solidFill>
            <a:schemeClr val="accent5">
              <a:lumMod val="20000"/>
              <a:lumOff val="80000"/>
            </a:schemeClr>
          </a:solidFill>
        </p:grpSpPr>
        <p:pic>
          <p:nvPicPr>
            <p:cNvPr id="3073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76459" y="8350214"/>
              <a:ext cx="3566161" cy="2305888"/>
            </a:xfrm>
            <a:prstGeom prst="rect">
              <a:avLst/>
            </a:prstGeom>
            <a:grpFill/>
            <a:ln w="9525">
              <a:solidFill>
                <a:srgbClr val="FF0000"/>
              </a:solidFill>
              <a:miter lim="800000"/>
              <a:headEnd/>
              <a:tailEnd/>
            </a:ln>
            <a:extLst/>
          </p:spPr>
        </p:pic>
        <p:grpSp>
          <p:nvGrpSpPr>
            <p:cNvPr id="30739" name="Group 59"/>
            <p:cNvGrpSpPr>
              <a:grpSpLocks/>
            </p:cNvGrpSpPr>
            <p:nvPr/>
          </p:nvGrpSpPr>
          <p:grpSpPr bwMode="auto">
            <a:xfrm>
              <a:off x="2103117" y="8305412"/>
              <a:ext cx="2141456" cy="2278543"/>
              <a:chOff x="3164206" y="922080"/>
              <a:chExt cx="2263749" cy="2278543"/>
            </a:xfrm>
            <a:grpFill/>
          </p:grpSpPr>
          <p:sp>
            <p:nvSpPr>
              <p:cNvPr id="66" name="Rectangle 65"/>
              <p:cNvSpPr/>
              <p:nvPr/>
            </p:nvSpPr>
            <p:spPr>
              <a:xfrm>
                <a:off x="3164206" y="922080"/>
                <a:ext cx="2263749" cy="2278543"/>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67" name="TextBox 66"/>
              <p:cNvSpPr txBox="1"/>
              <p:nvPr/>
            </p:nvSpPr>
            <p:spPr>
              <a:xfrm>
                <a:off x="3278582" y="1108033"/>
                <a:ext cx="2095263" cy="1970186"/>
              </a:xfrm>
              <a:prstGeom prst="rect">
                <a:avLst/>
              </a:prstGeom>
              <a:noFill/>
              <a:ln>
                <a:noFill/>
              </a:ln>
            </p:spPr>
            <p:txBody>
              <a:bodyPr>
                <a:spAutoFit/>
              </a:bodyPr>
              <a:lstStyle/>
              <a:p>
                <a:pPr algn="ctr" defTabSz="685715">
                  <a:defRPr/>
                </a:pPr>
                <a:r>
                  <a:rPr lang="en-US" dirty="0">
                    <a:solidFill>
                      <a:prstClr val="black"/>
                    </a:solidFill>
                    <a:latin typeface="Arial" charset="0"/>
                  </a:rPr>
                  <a:t>Quần chúng lao động khác là bộ phận không thể thiếu trong TKQĐ lên CNXH</a:t>
                </a:r>
              </a:p>
            </p:txBody>
          </p:sp>
        </p:grpSp>
      </p:grpSp>
      <p:pic>
        <p:nvPicPr>
          <p:cNvPr id="204808" name="Picture 31" descr="_thumb"/>
          <p:cNvPicPr>
            <a:picLocks noChangeAspect="1" noChangeArrowheads="1"/>
          </p:cNvPicPr>
          <p:nvPr/>
        </p:nvPicPr>
        <p:blipFill>
          <a:blip r:embed="rId8">
            <a:lum bright="40000" contrast="-40000"/>
            <a:extLst>
              <a:ext uri="{28A0092B-C50C-407E-A947-70E740481C1C}">
                <a14:useLocalDpi xmlns:a14="http://schemas.microsoft.com/office/drawing/2010/main" val="0"/>
              </a:ext>
            </a:extLst>
          </a:blip>
          <a:srcRect/>
          <a:stretch>
            <a:fillRect/>
          </a:stretch>
        </p:blipFill>
        <p:spPr bwMode="auto">
          <a:xfrm>
            <a:off x="348498" y="2393951"/>
            <a:ext cx="3596442"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1"/>
          <p:cNvSpPr>
            <a:spLocks noChangeArrowheads="1"/>
          </p:cNvSpPr>
          <p:nvPr/>
        </p:nvSpPr>
        <p:spPr bwMode="auto">
          <a:xfrm>
            <a:off x="2652713" y="749301"/>
            <a:ext cx="32575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Động lực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4810" name="Rectangle 37"/>
          <p:cNvSpPr>
            <a:spLocks noChangeArrowheads="1"/>
          </p:cNvSpPr>
          <p:nvPr/>
        </p:nvSpPr>
        <p:spPr bwMode="auto">
          <a:xfrm>
            <a:off x="2063750" y="241300"/>
            <a:ext cx="7366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a:solidFill>
                <a:srgbClr val="990033"/>
              </a:solidFill>
              <a:latin typeface="Arial" panose="020B0604020202020204" pitchFamily="34" charset="0"/>
              <a:cs typeface="Times New Roman" panose="02020603050405020304" pitchFamily="18" charset="0"/>
            </a:endParaRPr>
          </a:p>
        </p:txBody>
      </p:sp>
      <p:pic>
        <p:nvPicPr>
          <p:cNvPr id="204811"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805958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2000"/>
                                        <p:tgtEl>
                                          <p:spTgt spid="47"/>
                                        </p:tgtEl>
                                      </p:cBhvr>
                                    </p:animEffect>
                                  </p:childTnLst>
                                </p:cTn>
                              </p:par>
                            </p:childTnLst>
                          </p:cTn>
                        </p:par>
                        <p:par>
                          <p:cTn id="8" fill="hold" nodeType="afterGroup">
                            <p:stCondLst>
                              <p:cond delay="2000"/>
                            </p:stCondLst>
                            <p:childTnLst>
                              <p:par>
                                <p:cTn id="9" presetID="8"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amond(in)">
                                      <p:cBhvr>
                                        <p:cTn id="11" dur="10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8" presetClass="entr" presetSubtype="16"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amond(in)">
                                      <p:cBhvr>
                                        <p:cTn id="16" dur="1000"/>
                                        <p:tgtEl>
                                          <p:spTgt spid="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xit" presetSubtype="10" fill="hold" nodeType="clickEffect">
                                  <p:stCondLst>
                                    <p:cond delay="0"/>
                                  </p:stCondLst>
                                  <p:childTnLst>
                                    <p:animEffect transition="out" filter="checkerboard(across)">
                                      <p:cBhvr>
                                        <p:cTn id="20" dur="1000"/>
                                        <p:tgtEl>
                                          <p:spTgt spid="2"/>
                                        </p:tgtEl>
                                      </p:cBhvr>
                                    </p:animEffect>
                                    <p:set>
                                      <p:cBhvr>
                                        <p:cTn id="21" dur="1" fill="hold">
                                          <p:stCondLst>
                                            <p:cond delay="999"/>
                                          </p:stCondLst>
                                        </p:cTn>
                                        <p:tgtEl>
                                          <p:spTgt spid="2"/>
                                        </p:tgtEl>
                                        <p:attrNameLst>
                                          <p:attrName>style.visibility</p:attrName>
                                        </p:attrNameLst>
                                      </p:cBhvr>
                                      <p:to>
                                        <p:strVal val="hidden"/>
                                      </p:to>
                                    </p:set>
                                  </p:childTnLst>
                                </p:cTn>
                              </p:par>
                              <p:par>
                                <p:cTn id="22" presetID="8" presetClass="entr" presetSubtype="16"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amond(in)">
                                      <p:cBhvr>
                                        <p:cTn id="24" dur="20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diamond(in)">
                                      <p:cBhvr>
                                        <p:cTn id="29" dur="1000"/>
                                        <p:tgtEl>
                                          <p:spTgt spid="7"/>
                                        </p:tgtEl>
                                      </p:cBhvr>
                                    </p:animEffect>
                                  </p:childTnLst>
                                </p:cTn>
                              </p:par>
                              <p:par>
                                <p:cTn id="30" presetID="5" presetClass="exit" presetSubtype="10" fill="hold" nodeType="withEffect">
                                  <p:stCondLst>
                                    <p:cond delay="0"/>
                                  </p:stCondLst>
                                  <p:childTnLst>
                                    <p:animEffect transition="out" filter="checkerboard(across)">
                                      <p:cBhvr>
                                        <p:cTn id="31" dur="2000"/>
                                        <p:tgtEl>
                                          <p:spTgt spid="5"/>
                                        </p:tgtEl>
                                      </p:cBhvr>
                                    </p:animEffect>
                                    <p:set>
                                      <p:cBhvr>
                                        <p:cTn id="32" dur="1" fill="hold">
                                          <p:stCondLst>
                                            <p:cond delay="1999"/>
                                          </p:stCondLst>
                                        </p:cTn>
                                        <p:tgtEl>
                                          <p:spTgt spid="5"/>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amond(in)">
                                      <p:cBhvr>
                                        <p:cTn id="37" dur="1000"/>
                                        <p:tgtEl>
                                          <p:spTgt spid="9"/>
                                        </p:tgtEl>
                                      </p:cBhvr>
                                    </p:animEffect>
                                  </p:childTnLst>
                                </p:cTn>
                              </p:par>
                              <p:par>
                                <p:cTn id="38" presetID="5" presetClass="exit" presetSubtype="10" fill="hold" nodeType="withEffect">
                                  <p:stCondLst>
                                    <p:cond delay="0"/>
                                  </p:stCondLst>
                                  <p:childTnLst>
                                    <p:animEffect transition="out" filter="checkerboard(across)">
                                      <p:cBhvr>
                                        <p:cTn id="39" dur="1000"/>
                                        <p:tgtEl>
                                          <p:spTgt spid="7"/>
                                        </p:tgtEl>
                                      </p:cBhvr>
                                    </p:animEffect>
                                    <p:set>
                                      <p:cBhvr>
                                        <p:cTn id="40"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5" name="Plaque 64"/>
          <p:cNvSpPr/>
          <p:nvPr/>
        </p:nvSpPr>
        <p:spPr>
          <a:xfrm>
            <a:off x="5273675" y="2800350"/>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KINH TẾ</a:t>
            </a:r>
          </a:p>
        </p:txBody>
      </p:sp>
      <p:sp>
        <p:nvSpPr>
          <p:cNvPr id="68" name="Plaque 67"/>
          <p:cNvSpPr/>
          <p:nvPr/>
        </p:nvSpPr>
        <p:spPr>
          <a:xfrm>
            <a:off x="5284788" y="3840163"/>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VH TT</a:t>
            </a:r>
          </a:p>
        </p:txBody>
      </p:sp>
      <p:cxnSp>
        <p:nvCxnSpPr>
          <p:cNvPr id="70" name="Straight Arrow Connector 69"/>
          <p:cNvCxnSpPr/>
          <p:nvPr/>
        </p:nvCxnSpPr>
        <p:spPr>
          <a:xfrm rot="16200000" flipH="1">
            <a:off x="5523707" y="2590007"/>
            <a:ext cx="401637" cy="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XÃ HỘI</a:t>
            </a:r>
          </a:p>
        </p:txBody>
      </p:sp>
      <p:cxnSp>
        <p:nvCxnSpPr>
          <p:cNvPr id="74" name="Straight Arrow Connector 73"/>
          <p:cNvCxnSpPr/>
          <p:nvPr/>
        </p:nvCxnSpPr>
        <p:spPr>
          <a:xfrm rot="5400000">
            <a:off x="5497513" y="3635375"/>
            <a:ext cx="349250"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205740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59128" y="1543051"/>
            <a:ext cx="4012658" cy="1006079"/>
            <a:chOff x="4922520" y="914400"/>
            <a:chExt cx="3962400" cy="1341120"/>
          </a:xfrm>
          <a:solidFill>
            <a:schemeClr val="accent5">
              <a:lumMod val="20000"/>
              <a:lumOff val="80000"/>
            </a:schemeClr>
          </a:solidFill>
        </p:grpSpPr>
        <p:sp>
          <p:nvSpPr>
            <p:cNvPr id="119" name="Plaque 118"/>
            <p:cNvSpPr/>
            <p:nvPr/>
          </p:nvSpPr>
          <p:spPr>
            <a:xfrm>
              <a:off x="4922520" y="960427"/>
              <a:ext cx="3962400" cy="1295093"/>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4400"/>
              <a:ext cx="3870325" cy="1046191"/>
            </a:xfrm>
            <a:prstGeom prst="rect">
              <a:avLst/>
            </a:prstGeom>
            <a:noFill/>
            <a:ln>
              <a:noFill/>
            </a:ln>
          </p:spPr>
          <p:txBody>
            <a:bodyPr>
              <a:spAutoFit/>
            </a:bodyPr>
            <a:lstStyle/>
            <a:p>
              <a:pPr algn="ctr" defTabSz="685715">
                <a:defRPr/>
              </a:pPr>
              <a:r>
                <a:rPr lang="en-US" sz="1500" dirty="0">
                  <a:solidFill>
                    <a:prstClr val="black"/>
                  </a:solidFill>
                  <a:latin typeface="Arial" charset="0"/>
                </a:rPr>
                <a:t>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hàng</a:t>
              </a:r>
              <a:r>
                <a:rPr lang="en-US" sz="1500" dirty="0">
                  <a:solidFill>
                    <a:prstClr val="black"/>
                  </a:solidFill>
                  <a:latin typeface="Arial" charset="0"/>
                </a:rPr>
                <a:t> </a:t>
              </a:r>
              <a:r>
                <a:rPr lang="en-US" sz="1500" dirty="0" err="1">
                  <a:solidFill>
                    <a:prstClr val="black"/>
                  </a:solidFill>
                  <a:latin typeface="Arial" charset="0"/>
                </a:rPr>
                <a:t>đầu</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tiền</a:t>
              </a:r>
              <a:r>
                <a:rPr lang="en-US" sz="1500" dirty="0">
                  <a:solidFill>
                    <a:prstClr val="black"/>
                  </a:solidFill>
                  <a:latin typeface="Arial" charset="0"/>
                </a:rPr>
                <a:t> </a:t>
              </a:r>
              <a:r>
                <a:rPr lang="en-US" sz="1500" dirty="0" err="1">
                  <a:solidFill>
                    <a:prstClr val="black"/>
                  </a:solidFill>
                  <a:latin typeface="Arial" charset="0"/>
                </a:rPr>
                <a:t>đề</a:t>
              </a:r>
              <a:r>
                <a:rPr lang="en-US" sz="1500" dirty="0">
                  <a:solidFill>
                    <a:prstClr val="black"/>
                  </a:solidFill>
                  <a:latin typeface="Arial" charset="0"/>
                </a:rPr>
                <a:t> </a:t>
              </a:r>
              <a:r>
                <a:rPr lang="en-US" sz="1500" dirty="0" err="1">
                  <a:solidFill>
                    <a:prstClr val="black"/>
                  </a:solidFill>
                  <a:latin typeface="Arial" charset="0"/>
                </a:rPr>
                <a:t>để</a:t>
              </a:r>
              <a:r>
                <a:rPr lang="en-US" sz="1500" dirty="0">
                  <a:solidFill>
                    <a:prstClr val="black"/>
                  </a:solidFill>
                  <a:latin typeface="Arial" charset="0"/>
                </a:rPr>
                <a:t> NDLĐ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quyền</a:t>
              </a:r>
              <a:r>
                <a:rPr lang="en-US" sz="1500" dirty="0">
                  <a:solidFill>
                    <a:prstClr val="black"/>
                  </a:solidFill>
                  <a:latin typeface="Arial" charset="0"/>
                </a:rPr>
                <a:t> </a:t>
              </a:r>
              <a:r>
                <a:rPr lang="en-US" sz="1500" dirty="0" err="1">
                  <a:solidFill>
                    <a:prstClr val="black"/>
                  </a:solidFill>
                  <a:latin typeface="Arial" charset="0"/>
                </a:rPr>
                <a:t>làm</a:t>
              </a:r>
              <a:r>
                <a:rPr lang="en-US" sz="1500" dirty="0">
                  <a:solidFill>
                    <a:prstClr val="black"/>
                  </a:solidFill>
                  <a:latin typeface="Arial" charset="0"/>
                </a:rPr>
                <a:t> </a:t>
              </a:r>
              <a:r>
                <a:rPr lang="en-US" sz="1500" dirty="0" err="1">
                  <a:solidFill>
                    <a:prstClr val="black"/>
                  </a:solidFill>
                  <a:latin typeface="Arial" charset="0"/>
                </a:rPr>
                <a:t>chủ</a:t>
              </a:r>
              <a:r>
                <a:rPr lang="en-US" sz="1500" dirty="0">
                  <a:solidFill>
                    <a:prstClr val="black"/>
                  </a:solidFill>
                  <a:latin typeface="Arial" charset="0"/>
                </a:rPr>
                <a:t>, </a:t>
              </a:r>
              <a:r>
                <a:rPr lang="en-US" sz="1500" dirty="0" err="1">
                  <a:solidFill>
                    <a:prstClr val="black"/>
                  </a:solidFill>
                  <a:latin typeface="Arial" charset="0"/>
                </a:rPr>
                <a:t>cải</a:t>
              </a:r>
              <a:r>
                <a:rPr lang="en-US" sz="1500" dirty="0">
                  <a:solidFill>
                    <a:prstClr val="black"/>
                  </a:solidFill>
                  <a:latin typeface="Arial" charset="0"/>
                </a:rPr>
                <a:t> </a:t>
              </a:r>
              <a:r>
                <a:rPr lang="en-US" sz="1500" dirty="0" err="1">
                  <a:solidFill>
                    <a:prstClr val="black"/>
                  </a:solidFill>
                  <a:latin typeface="Arial" charset="0"/>
                </a:rPr>
                <a:t>tạo</a:t>
              </a:r>
              <a:r>
                <a:rPr lang="en-US" sz="1500" dirty="0">
                  <a:solidFill>
                    <a:prstClr val="black"/>
                  </a:solidFill>
                  <a:latin typeface="Arial" charset="0"/>
                </a:rPr>
                <a:t> XH </a:t>
              </a:r>
              <a:r>
                <a:rPr lang="en-US" sz="1500" dirty="0" err="1">
                  <a:solidFill>
                    <a:prstClr val="black"/>
                  </a:solidFill>
                  <a:latin typeface="Arial" charset="0"/>
                </a:rPr>
                <a:t>cũ</a:t>
              </a:r>
              <a:r>
                <a:rPr lang="en-US" sz="1500" dirty="0">
                  <a:solidFill>
                    <a:prstClr val="black"/>
                  </a:solidFill>
                  <a:latin typeface="Arial" charset="0"/>
                </a:rPr>
                <a:t>, XD XH </a:t>
              </a:r>
              <a:r>
                <a:rPr lang="en-US" sz="1500" dirty="0" err="1">
                  <a:solidFill>
                    <a:prstClr val="black"/>
                  </a:solidFill>
                  <a:latin typeface="Arial" charset="0"/>
                </a:rPr>
                <a:t>mới</a:t>
              </a:r>
              <a:r>
                <a:rPr lang="en-US" sz="1500" dirty="0">
                  <a:solidFill>
                    <a:prstClr val="black"/>
                  </a:solidFill>
                  <a:latin typeface="Arial" charset="0"/>
                </a:rPr>
                <a:t>             </a:t>
              </a:r>
              <a:endParaRPr lang="en-US" sz="1500" b="1" dirty="0">
                <a:solidFill>
                  <a:prstClr val="black"/>
                </a:solidFill>
                <a:effectLst>
                  <a:outerShdw blurRad="38100" dist="38100" dir="2700000" algn="tl">
                    <a:srgbClr val="000000">
                      <a:alpha val="43137"/>
                    </a:srgbClr>
                  </a:outerShdw>
                </a:effectLst>
                <a:latin typeface="Arial"/>
              </a:endParaRPr>
            </a:p>
          </p:txBody>
        </p:sp>
      </p:grpSp>
      <p:grpSp>
        <p:nvGrpSpPr>
          <p:cNvPr id="4" name="Group 135"/>
          <p:cNvGrpSpPr>
            <a:grpSpLocks/>
          </p:cNvGrpSpPr>
          <p:nvPr/>
        </p:nvGrpSpPr>
        <p:grpSpPr bwMode="auto">
          <a:xfrm>
            <a:off x="6329364" y="2892425"/>
            <a:ext cx="4059237" cy="3092450"/>
            <a:chOff x="4855152" y="2285999"/>
            <a:chExt cx="4022148" cy="4114800"/>
          </a:xfrm>
        </p:grpSpPr>
        <p:pic>
          <p:nvPicPr>
            <p:cNvPr id="206877" name="Picture 2"/>
            <p:cNvPicPr>
              <a:picLocks noChangeAspect="1" noChangeArrowheads="1"/>
            </p:cNvPicPr>
            <p:nvPr/>
          </p:nvPicPr>
          <p:blipFill>
            <a:blip r:embed="rId3">
              <a:extLst>
                <a:ext uri="{28A0092B-C50C-407E-A947-70E740481C1C}">
                  <a14:useLocalDpi xmlns:a14="http://schemas.microsoft.com/office/drawing/2010/main" val="0"/>
                </a:ext>
              </a:extLst>
            </a:blip>
            <a:srcRect t="53333" r="50005"/>
            <a:stretch>
              <a:fillRect/>
            </a:stretch>
          </p:blipFill>
          <p:spPr bwMode="auto">
            <a:xfrm>
              <a:off x="4855152" y="4352924"/>
              <a:ext cx="2002848" cy="20478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6878" name="Picture 2"/>
            <p:cNvPicPr>
              <a:picLocks noChangeAspect="1" noChangeArrowheads="1"/>
            </p:cNvPicPr>
            <p:nvPr/>
          </p:nvPicPr>
          <p:blipFill>
            <a:blip r:embed="rId3">
              <a:extLst>
                <a:ext uri="{28A0092B-C50C-407E-A947-70E740481C1C}">
                  <a14:useLocalDpi xmlns:a14="http://schemas.microsoft.com/office/drawing/2010/main" val="0"/>
                </a:ext>
              </a:extLst>
            </a:blip>
            <a:srcRect l="50980" b="48889"/>
            <a:stretch>
              <a:fillRect/>
            </a:stretch>
          </p:blipFill>
          <p:spPr bwMode="auto">
            <a:xfrm>
              <a:off x="6837218" y="2286000"/>
              <a:ext cx="2040082" cy="2057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6879" name="Group 133"/>
            <p:cNvGrpSpPr>
              <a:grpSpLocks/>
            </p:cNvGrpSpPr>
            <p:nvPr/>
          </p:nvGrpSpPr>
          <p:grpSpPr bwMode="auto">
            <a:xfrm>
              <a:off x="4858327" y="2285999"/>
              <a:ext cx="1992026" cy="2047101"/>
              <a:chOff x="4858327" y="2285999"/>
              <a:chExt cx="1992026" cy="2047101"/>
            </a:xfrm>
          </p:grpSpPr>
          <p:sp>
            <p:nvSpPr>
              <p:cNvPr id="128" name="Rectangle 127"/>
              <p:cNvSpPr/>
              <p:nvPr/>
            </p:nvSpPr>
            <p:spPr>
              <a:xfrm>
                <a:off x="4858298" y="2285999"/>
                <a:ext cx="1991412"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4" name="TextBox 128"/>
              <p:cNvSpPr txBox="1">
                <a:spLocks noChangeArrowheads="1"/>
              </p:cNvSpPr>
              <p:nvPr/>
            </p:nvSpPr>
            <p:spPr bwMode="auto">
              <a:xfrm>
                <a:off x="5029200" y="2667000"/>
                <a:ext cx="16764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Lật đổ sự thống trị của GCTS, nhà nước TS</a:t>
                </a:r>
              </a:p>
            </p:txBody>
          </p:sp>
        </p:grpSp>
        <p:grpSp>
          <p:nvGrpSpPr>
            <p:cNvPr id="206880" name="Group 134"/>
            <p:cNvGrpSpPr>
              <a:grpSpLocks/>
            </p:cNvGrpSpPr>
            <p:nvPr/>
          </p:nvGrpSpPr>
          <p:grpSpPr bwMode="auto">
            <a:xfrm>
              <a:off x="6858290" y="4344190"/>
              <a:ext cx="2009487" cy="2047101"/>
              <a:chOff x="6858290" y="4344190"/>
              <a:chExt cx="2009487" cy="2047101"/>
            </a:xfrm>
          </p:grpSpPr>
          <p:sp>
            <p:nvSpPr>
              <p:cNvPr id="130" name="Rectangle 129"/>
              <p:cNvSpPr/>
              <p:nvPr/>
            </p:nvSpPr>
            <p:spPr>
              <a:xfrm>
                <a:off x="6857575" y="4343400"/>
                <a:ext cx="2010288"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2" name="TextBox 130"/>
              <p:cNvSpPr txBox="1">
                <a:spLocks noChangeArrowheads="1"/>
              </p:cNvSpPr>
              <p:nvPr/>
            </p:nvSpPr>
            <p:spPr bwMode="auto">
              <a:xfrm>
                <a:off x="7086600" y="4572000"/>
                <a:ext cx="16002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Giành chính quyền về tay GCCN và NDLĐ</a:t>
                </a:r>
              </a:p>
            </p:txBody>
          </p:sp>
        </p:grpSp>
      </p:grpSp>
      <p:pic>
        <p:nvPicPr>
          <p:cNvPr id="13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4288" y="2914650"/>
            <a:ext cx="4024312" cy="30861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140"/>
          <p:cNvGrpSpPr>
            <a:grpSpLocks/>
          </p:cNvGrpSpPr>
          <p:nvPr/>
        </p:nvGrpSpPr>
        <p:grpSpPr bwMode="auto">
          <a:xfrm>
            <a:off x="6351588" y="2916238"/>
            <a:ext cx="4089400" cy="3086100"/>
            <a:chOff x="8000999" y="3217888"/>
            <a:chExt cx="4012367" cy="4038600"/>
          </a:xfrm>
        </p:grpSpPr>
        <p:pic>
          <p:nvPicPr>
            <p:cNvPr id="206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999" y="3217888"/>
              <a:ext cx="4012367" cy="4038600"/>
            </a:xfrm>
            <a:prstGeom prst="rect">
              <a:avLst/>
            </a:prstGeom>
            <a:solidFill>
              <a:srgbClr val="FFFFFF"/>
            </a:solidFill>
            <a:ln w="9525">
              <a:solidFill>
                <a:srgbClr val="FF0000"/>
              </a:solidFill>
              <a:miter lim="800000"/>
              <a:headEnd/>
              <a:tailEnd/>
            </a:ln>
          </p:spPr>
        </p:pic>
        <p:sp>
          <p:nvSpPr>
            <p:cNvPr id="139" name="Rectangle 138"/>
            <p:cNvSpPr/>
            <p:nvPr/>
          </p:nvSpPr>
          <p:spPr>
            <a:xfrm>
              <a:off x="8229965" y="3826586"/>
              <a:ext cx="228967" cy="305389"/>
            </a:xfrm>
            <a:prstGeom prst="rect">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142" name="Down Arrow 141"/>
          <p:cNvSpPr/>
          <p:nvPr/>
        </p:nvSpPr>
        <p:spPr>
          <a:xfrm>
            <a:off x="7966075" y="2543175"/>
            <a:ext cx="800100" cy="2555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0" name="Rectangle 1"/>
          <p:cNvSpPr>
            <a:spLocks noChangeArrowheads="1"/>
          </p:cNvSpPr>
          <p:nvPr/>
        </p:nvSpPr>
        <p:spPr bwMode="auto">
          <a:xfrm>
            <a:off x="2093914" y="808038"/>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62" name="Rectangle 61"/>
          <p:cNvSpPr/>
          <p:nvPr/>
        </p:nvSpPr>
        <p:spPr>
          <a:xfrm>
            <a:off x="1677988" y="1927225"/>
            <a:ext cx="2901950" cy="554038"/>
          </a:xfrm>
          <a:prstGeom prst="rect">
            <a:avLst/>
          </a:prstGeom>
          <a:solidFill>
            <a:srgbClr val="FFCCFF"/>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6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677989" y="2654300"/>
            <a:ext cx="2759075" cy="3130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6873" name="Rectangle 49"/>
          <p:cNvSpPr>
            <a:spLocks noChangeArrowheads="1"/>
          </p:cNvSpPr>
          <p:nvPr/>
        </p:nvSpPr>
        <p:spPr bwMode="auto">
          <a:xfrm>
            <a:off x="1436688" y="239713"/>
            <a:ext cx="9340851"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6874"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62500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2000"/>
                                        <p:tgtEl>
                                          <p:spTgt spid="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checkerboard(across)">
                                      <p:cBhvr>
                                        <p:cTn id="12" dur="1000"/>
                                        <p:tgtEl>
                                          <p:spTgt spid="62"/>
                                        </p:tgtEl>
                                      </p:cBhvr>
                                    </p:animEffect>
                                  </p:childTnLst>
                                </p:cTn>
                              </p:par>
                              <p:par>
                                <p:cTn id="13" presetID="20" presetClass="entr" presetSubtype="0"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edge">
                                      <p:cBhvr>
                                        <p:cTn id="15" dur="2000"/>
                                        <p:tgtEl>
                                          <p:spTgt spid="63"/>
                                        </p:tgtEl>
                                      </p:cBhvr>
                                    </p:animEffect>
                                  </p:childTnLst>
                                </p:cTn>
                              </p:par>
                            </p:childTnLst>
                          </p:cTn>
                        </p:par>
                        <p:par>
                          <p:cTn id="16" fill="hold" nodeType="afterGroup">
                            <p:stCondLst>
                              <p:cond delay="2000"/>
                            </p:stCondLst>
                            <p:childTnLst>
                              <p:par>
                                <p:cTn id="17" presetID="8"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amond(in)">
                                      <p:cBhvr>
                                        <p:cTn id="19" dur="2000"/>
                                        <p:tgtEl>
                                          <p:spTgt spid="2"/>
                                        </p:tgtEl>
                                      </p:cBhvr>
                                    </p:animEffect>
                                  </p:childTnLst>
                                </p:cTn>
                              </p:par>
                            </p:childTnLst>
                          </p:cTn>
                        </p:par>
                        <p:par>
                          <p:cTn id="20" fill="hold" nodeType="afterGroup">
                            <p:stCondLst>
                              <p:cond delay="4000"/>
                            </p:stCondLst>
                            <p:childTnLst>
                              <p:par>
                                <p:cTn id="21" presetID="8" presetClass="entr" presetSubtype="16" fill="hold" nodeType="afterEffect">
                                  <p:stCondLst>
                                    <p:cond delay="0"/>
                                  </p:stCondLst>
                                  <p:childTnLst>
                                    <p:set>
                                      <p:cBhvr>
                                        <p:cTn id="22" dur="1" fill="hold">
                                          <p:stCondLst>
                                            <p:cond delay="0"/>
                                          </p:stCondLst>
                                        </p:cTn>
                                        <p:tgtEl>
                                          <p:spTgt spid="103"/>
                                        </p:tgtEl>
                                        <p:attrNameLst>
                                          <p:attrName>style.visibility</p:attrName>
                                        </p:attrNameLst>
                                      </p:cBhvr>
                                      <p:to>
                                        <p:strVal val="visible"/>
                                      </p:to>
                                    </p:set>
                                    <p:animEffect transition="in" filter="diamond(in)">
                                      <p:cBhvr>
                                        <p:cTn id="23" dur="1000"/>
                                        <p:tgtEl>
                                          <p:spTgt spid="103"/>
                                        </p:tgtEl>
                                      </p:cBhvr>
                                    </p:animEffect>
                                  </p:childTnLst>
                                </p:cTn>
                              </p:par>
                            </p:childTnLst>
                          </p:cTn>
                        </p:par>
                        <p:par>
                          <p:cTn id="24" fill="hold" nodeType="afterGroup">
                            <p:stCondLst>
                              <p:cond delay="5000"/>
                            </p:stCondLst>
                            <p:childTnLst>
                              <p:par>
                                <p:cTn id="25" presetID="21" presetClass="entr" presetSubtype="4"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heel(4)">
                                      <p:cBhvr>
                                        <p:cTn id="27" dur="1000"/>
                                        <p:tgtEl>
                                          <p:spTgt spid="61"/>
                                        </p:tgtEl>
                                      </p:cBhvr>
                                    </p:animEffect>
                                  </p:childTnLst>
                                </p:cTn>
                              </p:par>
                              <p:par>
                                <p:cTn id="28" presetID="8" presetClass="entr" presetSubtype="16" fill="hold"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diamond(in)">
                                      <p:cBhvr>
                                        <p:cTn id="30" dur="1000"/>
                                        <p:tgtEl>
                                          <p:spTgt spid="106"/>
                                        </p:tgtEl>
                                      </p:cBhvr>
                                    </p:animEffect>
                                  </p:childTnLst>
                                </p:cTn>
                              </p:par>
                            </p:childTnLst>
                          </p:cTn>
                        </p:par>
                        <p:par>
                          <p:cTn id="31" fill="hold" nodeType="afterGroup">
                            <p:stCondLst>
                              <p:cond delay="6000"/>
                            </p:stCondLst>
                            <p:childTnLst>
                              <p:par>
                                <p:cTn id="32" presetID="21" presetClass="entr" presetSubtype="4" fill="hold" grpId="0" nodeType="after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heel(4)">
                                      <p:cBhvr>
                                        <p:cTn id="34" dur="1000"/>
                                        <p:tgtEl>
                                          <p:spTgt spid="65"/>
                                        </p:tgtEl>
                                      </p:cBhvr>
                                    </p:animEffect>
                                  </p:childTnLst>
                                </p:cTn>
                              </p:par>
                            </p:childTnLst>
                          </p:cTn>
                        </p:par>
                        <p:par>
                          <p:cTn id="35" fill="hold" nodeType="afterGroup">
                            <p:stCondLst>
                              <p:cond delay="7000"/>
                            </p:stCondLst>
                            <p:childTnLst>
                              <p:par>
                                <p:cTn id="36" presetID="16" presetClass="entr" presetSubtype="42" fill="hold" nodeType="afterEffect">
                                  <p:stCondLst>
                                    <p:cond delay="0"/>
                                  </p:stCondLst>
                                  <p:childTnLst>
                                    <p:set>
                                      <p:cBhvr>
                                        <p:cTn id="37" dur="1" fill="hold">
                                          <p:stCondLst>
                                            <p:cond delay="0"/>
                                          </p:stCondLst>
                                        </p:cTn>
                                        <p:tgtEl>
                                          <p:spTgt spid="70"/>
                                        </p:tgtEl>
                                        <p:attrNameLst>
                                          <p:attrName>style.visibility</p:attrName>
                                        </p:attrNameLst>
                                      </p:cBhvr>
                                      <p:to>
                                        <p:strVal val="visible"/>
                                      </p:to>
                                    </p:set>
                                    <p:animEffect transition="in" filter="barn(outHorizontal)">
                                      <p:cBhvr>
                                        <p:cTn id="38" dur="750"/>
                                        <p:tgtEl>
                                          <p:spTgt spid="70"/>
                                        </p:tgtEl>
                                      </p:cBhvr>
                                    </p:animEffect>
                                  </p:childTnLst>
                                </p:cTn>
                              </p:par>
                              <p:par>
                                <p:cTn id="39" presetID="8" presetClass="entr" presetSubtype="16" fill="hold" nodeType="withEffect">
                                  <p:stCondLst>
                                    <p:cond delay="0"/>
                                  </p:stCondLst>
                                  <p:childTnLst>
                                    <p:set>
                                      <p:cBhvr>
                                        <p:cTn id="40" dur="1" fill="hold">
                                          <p:stCondLst>
                                            <p:cond delay="0"/>
                                          </p:stCondLst>
                                        </p:cTn>
                                        <p:tgtEl>
                                          <p:spTgt spid="107"/>
                                        </p:tgtEl>
                                        <p:attrNameLst>
                                          <p:attrName>style.visibility</p:attrName>
                                        </p:attrNameLst>
                                      </p:cBhvr>
                                      <p:to>
                                        <p:strVal val="visible"/>
                                      </p:to>
                                    </p:set>
                                    <p:animEffect transition="in" filter="diamond(in)">
                                      <p:cBhvr>
                                        <p:cTn id="41" dur="1000"/>
                                        <p:tgtEl>
                                          <p:spTgt spid="107"/>
                                        </p:tgtEl>
                                      </p:cBhvr>
                                    </p:animEffect>
                                  </p:childTnLst>
                                </p:cTn>
                              </p:par>
                            </p:childTnLst>
                          </p:cTn>
                        </p:par>
                        <p:par>
                          <p:cTn id="42" fill="hold" nodeType="afterGroup">
                            <p:stCondLst>
                              <p:cond delay="8000"/>
                            </p:stCondLst>
                            <p:childTnLst>
                              <p:par>
                                <p:cTn id="43" presetID="21" presetClass="entr" presetSubtype="4"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Effect transition="in" filter="wheel(4)">
                                      <p:cBhvr>
                                        <p:cTn id="45" dur="1000"/>
                                        <p:tgtEl>
                                          <p:spTgt spid="68"/>
                                        </p:tgtEl>
                                      </p:cBhvr>
                                    </p:animEffect>
                                  </p:childTnLst>
                                </p:cTn>
                              </p:par>
                              <p:par>
                                <p:cTn id="46" presetID="16" presetClass="entr" presetSubtype="42" fill="hold" nodeType="withEffect">
                                  <p:stCondLst>
                                    <p:cond delay="0"/>
                                  </p:stCondLst>
                                  <p:childTnLst>
                                    <p:set>
                                      <p:cBhvr>
                                        <p:cTn id="47" dur="1" fill="hold">
                                          <p:stCondLst>
                                            <p:cond delay="0"/>
                                          </p:stCondLst>
                                        </p:cTn>
                                        <p:tgtEl>
                                          <p:spTgt spid="74"/>
                                        </p:tgtEl>
                                        <p:attrNameLst>
                                          <p:attrName>style.visibility</p:attrName>
                                        </p:attrNameLst>
                                      </p:cBhvr>
                                      <p:to>
                                        <p:strVal val="visible"/>
                                      </p:to>
                                    </p:set>
                                    <p:animEffect transition="in" filter="barn(outHorizontal)">
                                      <p:cBhvr>
                                        <p:cTn id="48" dur="500"/>
                                        <p:tgtEl>
                                          <p:spTgt spid="74"/>
                                        </p:tgtEl>
                                      </p:cBhvr>
                                    </p:animEffect>
                                  </p:childTnLst>
                                </p:cTn>
                              </p:par>
                              <p:par>
                                <p:cTn id="49" presetID="8" presetClass="entr" presetSubtype="16" fill="hold" nodeType="withEffect">
                                  <p:stCondLst>
                                    <p:cond delay="0"/>
                                  </p:stCondLst>
                                  <p:childTnLst>
                                    <p:set>
                                      <p:cBhvr>
                                        <p:cTn id="50" dur="1" fill="hold">
                                          <p:stCondLst>
                                            <p:cond delay="0"/>
                                          </p:stCondLst>
                                        </p:cTn>
                                        <p:tgtEl>
                                          <p:spTgt spid="108"/>
                                        </p:tgtEl>
                                        <p:attrNameLst>
                                          <p:attrName>style.visibility</p:attrName>
                                        </p:attrNameLst>
                                      </p:cBhvr>
                                      <p:to>
                                        <p:strVal val="visible"/>
                                      </p:to>
                                    </p:set>
                                    <p:animEffect transition="in" filter="diamond(in)">
                                      <p:cBhvr>
                                        <p:cTn id="51" dur="1000"/>
                                        <p:tgtEl>
                                          <p:spTgt spid="108"/>
                                        </p:tgtEl>
                                      </p:cBhvr>
                                    </p:animEffect>
                                  </p:childTnLst>
                                </p:cTn>
                              </p:par>
                            </p:childTnLst>
                          </p:cTn>
                        </p:par>
                        <p:par>
                          <p:cTn id="52" fill="hold" nodeType="afterGroup">
                            <p:stCondLst>
                              <p:cond delay="9000"/>
                            </p:stCondLst>
                            <p:childTnLst>
                              <p:par>
                                <p:cTn id="53" presetID="21" presetClass="entr" presetSubtype="4"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wheel(4)">
                                      <p:cBhvr>
                                        <p:cTn id="55" dur="1000"/>
                                        <p:tgtEl>
                                          <p:spTgt spid="73"/>
                                        </p:tgtEl>
                                      </p:cBhvr>
                                    </p:animEffect>
                                  </p:childTnLst>
                                </p:cTn>
                              </p:par>
                              <p:par>
                                <p:cTn id="56" presetID="16" presetClass="entr" presetSubtype="42" fill="hold" nodeType="withEffect">
                                  <p:stCondLst>
                                    <p:cond delay="0"/>
                                  </p:stCondLst>
                                  <p:childTnLst>
                                    <p:set>
                                      <p:cBhvr>
                                        <p:cTn id="57" dur="1" fill="hold">
                                          <p:stCondLst>
                                            <p:cond delay="0"/>
                                          </p:stCondLst>
                                        </p:cTn>
                                        <p:tgtEl>
                                          <p:spTgt spid="85"/>
                                        </p:tgtEl>
                                        <p:attrNameLst>
                                          <p:attrName>style.visibility</p:attrName>
                                        </p:attrNameLst>
                                      </p:cBhvr>
                                      <p:to>
                                        <p:strVal val="visible"/>
                                      </p:to>
                                    </p:set>
                                    <p:animEffect transition="in" filter="barn(outHorizontal)">
                                      <p:cBhvr>
                                        <p:cTn id="58" dur="500"/>
                                        <p:tgtEl>
                                          <p:spTgt spid="85"/>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0" presetClass="entr" presetSubtype="0" repeatCount="indefinite" fill="hold" grpId="0" nodeType="clickEffect">
                                  <p:stCondLst>
                                    <p:cond delay="0"/>
                                  </p:stCondLst>
                                  <p:childTnLst>
                                    <p:set>
                                      <p:cBhvr>
                                        <p:cTn id="62" dur="1" fill="hold">
                                          <p:stCondLst>
                                            <p:cond delay="0"/>
                                          </p:stCondLst>
                                        </p:cTn>
                                        <p:tgtEl>
                                          <p:spTgt spid="71"/>
                                        </p:tgtEl>
                                        <p:attrNameLst>
                                          <p:attrName>style.visibility</p:attrName>
                                        </p:attrNameLst>
                                      </p:cBhvr>
                                      <p:to>
                                        <p:strVal val="visible"/>
                                      </p:to>
                                    </p:set>
                                    <p:animEffect transition="in" filter="fade">
                                      <p:cBhvr>
                                        <p:cTn id="63" dur="250"/>
                                        <p:tgtEl>
                                          <p:spTgt spid="71"/>
                                        </p:tgtEl>
                                      </p:cBhvr>
                                    </p:animEffect>
                                  </p:childTnLst>
                                </p:cTn>
                              </p:par>
                            </p:childTnLst>
                          </p:cTn>
                        </p:par>
                        <p:par>
                          <p:cTn id="64" fill="hold" nodeType="afterGroup">
                            <p:stCondLst>
                              <p:cond delay="250"/>
                            </p:stCondLst>
                            <p:childTnLst>
                              <p:par>
                                <p:cTn id="65" presetID="22" presetClass="entr" presetSubtype="8" fill="hold" nodeType="afterEffect">
                                  <p:stCondLst>
                                    <p:cond delay="0"/>
                                  </p:stCondLst>
                                  <p:childTnLst>
                                    <p:set>
                                      <p:cBhvr>
                                        <p:cTn id="66" dur="1" fill="hold">
                                          <p:stCondLst>
                                            <p:cond delay="0"/>
                                          </p:stCondLst>
                                        </p:cTn>
                                        <p:tgtEl>
                                          <p:spTgt spid="118"/>
                                        </p:tgtEl>
                                        <p:attrNameLst>
                                          <p:attrName>style.visibility</p:attrName>
                                        </p:attrNameLst>
                                      </p:cBhvr>
                                      <p:to>
                                        <p:strVal val="visible"/>
                                      </p:to>
                                    </p:set>
                                    <p:animEffect transition="in" filter="wipe(left)">
                                      <p:cBhvr>
                                        <p:cTn id="67" dur="750"/>
                                        <p:tgtEl>
                                          <p:spTgt spid="118"/>
                                        </p:tgtEl>
                                      </p:cBhvr>
                                    </p:animEffect>
                                  </p:childTnLst>
                                </p:cTn>
                              </p:par>
                              <p:par>
                                <p:cTn id="68" presetID="8" presetClass="entr" presetSubtype="16" fill="hold" nodeType="withEffect">
                                  <p:stCondLst>
                                    <p:cond delay="0"/>
                                  </p:stCondLst>
                                  <p:childTnLst>
                                    <p:set>
                                      <p:cBhvr>
                                        <p:cTn id="69" dur="1" fill="hold">
                                          <p:stCondLst>
                                            <p:cond delay="0"/>
                                          </p:stCondLst>
                                        </p:cTn>
                                        <p:tgtEl>
                                          <p:spTgt spid="3"/>
                                        </p:tgtEl>
                                        <p:attrNameLst>
                                          <p:attrName>style.visibility</p:attrName>
                                        </p:attrNameLst>
                                      </p:cBhvr>
                                      <p:to>
                                        <p:strVal val="visible"/>
                                      </p:to>
                                    </p:set>
                                    <p:animEffect transition="in" filter="diamond(in)">
                                      <p:cBhvr>
                                        <p:cTn id="70" dur="2000"/>
                                        <p:tgtEl>
                                          <p:spTgt spid="3"/>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142"/>
                                        </p:tgtEl>
                                        <p:attrNameLst>
                                          <p:attrName>style.visibility</p:attrName>
                                        </p:attrNameLst>
                                      </p:cBhvr>
                                      <p:to>
                                        <p:strVal val="visible"/>
                                      </p:to>
                                    </p:set>
                                    <p:animEffect transition="in" filter="checkerboard(across)">
                                      <p:cBhvr>
                                        <p:cTn id="75" dur="500"/>
                                        <p:tgtEl>
                                          <p:spTgt spid="142"/>
                                        </p:tgtEl>
                                      </p:cBhvr>
                                    </p:animEffect>
                                  </p:childTnLst>
                                </p:cTn>
                              </p:par>
                            </p:childTnLst>
                          </p:cTn>
                        </p:par>
                        <p:par>
                          <p:cTn id="76" fill="hold" nodeType="afterGroup">
                            <p:stCondLst>
                              <p:cond delay="500"/>
                            </p:stCondLst>
                            <p:childTnLst>
                              <p:par>
                                <p:cTn id="77" presetID="8" presetClass="entr" presetSubtype="16" fill="hold" nodeType="afterEffect">
                                  <p:stCondLst>
                                    <p:cond delay="0"/>
                                  </p:stCondLst>
                                  <p:childTnLst>
                                    <p:set>
                                      <p:cBhvr>
                                        <p:cTn id="78" dur="1" fill="hold">
                                          <p:stCondLst>
                                            <p:cond delay="0"/>
                                          </p:stCondLst>
                                        </p:cTn>
                                        <p:tgtEl>
                                          <p:spTgt spid="4"/>
                                        </p:tgtEl>
                                        <p:attrNameLst>
                                          <p:attrName>style.visibility</p:attrName>
                                        </p:attrNameLst>
                                      </p:cBhvr>
                                      <p:to>
                                        <p:strVal val="visible"/>
                                      </p:to>
                                    </p:set>
                                    <p:animEffect transition="in" filter="diamond(in)">
                                      <p:cBhvr>
                                        <p:cTn id="79" dur="1000"/>
                                        <p:tgtEl>
                                          <p:spTgt spid="4"/>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5" presetClass="exit" presetSubtype="10" fill="hold" nodeType="clickEffect">
                                  <p:stCondLst>
                                    <p:cond delay="0"/>
                                  </p:stCondLst>
                                  <p:childTnLst>
                                    <p:animEffect transition="out" filter="checkerboard(across)">
                                      <p:cBhvr>
                                        <p:cTn id="83" dur="500"/>
                                        <p:tgtEl>
                                          <p:spTgt spid="4"/>
                                        </p:tgtEl>
                                      </p:cBhvr>
                                    </p:animEffect>
                                    <p:set>
                                      <p:cBhvr>
                                        <p:cTn id="84" dur="1" fill="hold">
                                          <p:stCondLst>
                                            <p:cond delay="499"/>
                                          </p:stCondLst>
                                        </p:cTn>
                                        <p:tgtEl>
                                          <p:spTgt spid="4"/>
                                        </p:tgtEl>
                                        <p:attrNameLst>
                                          <p:attrName>style.visibility</p:attrName>
                                        </p:attrNameLst>
                                      </p:cBhvr>
                                      <p:to>
                                        <p:strVal val="hidden"/>
                                      </p:to>
                                    </p:set>
                                  </p:childTnLst>
                                </p:cTn>
                              </p:par>
                            </p:childTnLst>
                          </p:cTn>
                        </p:par>
                        <p:par>
                          <p:cTn id="85" fill="hold" nodeType="afterGroup">
                            <p:stCondLst>
                              <p:cond delay="500"/>
                            </p:stCondLst>
                            <p:childTnLst>
                              <p:par>
                                <p:cTn id="86" presetID="47" presetClass="entr" presetSubtype="0" fill="hold" nodeType="afterEffect">
                                  <p:stCondLst>
                                    <p:cond delay="0"/>
                                  </p:stCondLst>
                                  <p:childTnLst>
                                    <p:set>
                                      <p:cBhvr>
                                        <p:cTn id="87" dur="1" fill="hold">
                                          <p:stCondLst>
                                            <p:cond delay="0"/>
                                          </p:stCondLst>
                                        </p:cTn>
                                        <p:tgtEl>
                                          <p:spTgt spid="137"/>
                                        </p:tgtEl>
                                        <p:attrNameLst>
                                          <p:attrName>style.visibility</p:attrName>
                                        </p:attrNameLst>
                                      </p:cBhvr>
                                      <p:to>
                                        <p:strVal val="visible"/>
                                      </p:to>
                                    </p:set>
                                    <p:animEffect transition="in" filter="fade">
                                      <p:cBhvr>
                                        <p:cTn id="88" dur="1000"/>
                                        <p:tgtEl>
                                          <p:spTgt spid="137"/>
                                        </p:tgtEl>
                                      </p:cBhvr>
                                    </p:animEffect>
                                    <p:anim calcmode="lin" valueType="num">
                                      <p:cBhvr>
                                        <p:cTn id="89" dur="1000" fill="hold"/>
                                        <p:tgtEl>
                                          <p:spTgt spid="137"/>
                                        </p:tgtEl>
                                        <p:attrNameLst>
                                          <p:attrName>ppt_x</p:attrName>
                                        </p:attrNameLst>
                                      </p:cBhvr>
                                      <p:tavLst>
                                        <p:tav tm="0">
                                          <p:val>
                                            <p:strVal val="#ppt_x"/>
                                          </p:val>
                                        </p:tav>
                                        <p:tav tm="100000">
                                          <p:val>
                                            <p:strVal val="#ppt_x"/>
                                          </p:val>
                                        </p:tav>
                                      </p:tavLst>
                                    </p:anim>
                                    <p:anim calcmode="lin" valueType="num">
                                      <p:cBhvr>
                                        <p:cTn id="90" dur="1000" fill="hold"/>
                                        <p:tgtEl>
                                          <p:spTgt spid="137"/>
                                        </p:tgtEl>
                                        <p:attrNameLst>
                                          <p:attrName>ppt_y</p:attrName>
                                        </p:attrNameLst>
                                      </p:cBhvr>
                                      <p:tavLst>
                                        <p:tav tm="0">
                                          <p:val>
                                            <p:strVal val="#ppt_y-.1"/>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0" presetClass="exit" presetSubtype="0" fill="hold" nodeType="clickEffect">
                                  <p:stCondLst>
                                    <p:cond delay="0"/>
                                  </p:stCondLst>
                                  <p:childTnLst>
                                    <p:animEffect transition="out" filter="fade">
                                      <p:cBhvr>
                                        <p:cTn id="94" dur="1000"/>
                                        <p:tgtEl>
                                          <p:spTgt spid="137"/>
                                        </p:tgtEl>
                                      </p:cBhvr>
                                    </p:animEffect>
                                    <p:set>
                                      <p:cBhvr>
                                        <p:cTn id="95" dur="1" fill="hold">
                                          <p:stCondLst>
                                            <p:cond delay="999"/>
                                          </p:stCondLst>
                                        </p:cTn>
                                        <p:tgtEl>
                                          <p:spTgt spid="137"/>
                                        </p:tgtEl>
                                        <p:attrNameLst>
                                          <p:attrName>style.visibility</p:attrName>
                                        </p:attrNameLst>
                                      </p:cBhvr>
                                      <p:to>
                                        <p:strVal val="hidden"/>
                                      </p:to>
                                    </p:set>
                                  </p:childTnLst>
                                </p:cTn>
                              </p:par>
                              <p:par>
                                <p:cTn id="96" presetID="8" presetClass="entr" presetSubtype="16"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Effect transition="in" filter="diamond(in)">
                                      <p:cBhvr>
                                        <p:cTn id="98"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5" grpId="0" animBg="1"/>
      <p:bldP spid="68" grpId="0" animBg="1"/>
      <p:bldP spid="71" grpId="0"/>
      <p:bldP spid="73" grpId="0" animBg="1"/>
      <p:bldP spid="60" grpId="0"/>
      <p:bldP spid="6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08899"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284788" y="3840163"/>
            <a:ext cx="857250" cy="800100"/>
          </a:xfrm>
          <a:prstGeom prst="plaque">
            <a:avLst/>
          </a:prstGeom>
          <a:solidFill>
            <a:srgbClr val="00B05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0925" y="310515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37697" y="2867025"/>
            <a:ext cx="4070058" cy="604838"/>
            <a:chOff x="4922520" y="853518"/>
            <a:chExt cx="3962400" cy="1092514"/>
          </a:xfrm>
          <a:solidFill>
            <a:schemeClr val="accent5">
              <a:lumMod val="20000"/>
              <a:lumOff val="80000"/>
            </a:schemeClr>
          </a:solidFill>
        </p:grpSpPr>
        <p:sp>
          <p:nvSpPr>
            <p:cNvPr id="119" name="Plaque 118"/>
            <p:cNvSpPr/>
            <p:nvPr/>
          </p:nvSpPr>
          <p:spPr>
            <a:xfrm>
              <a:off x="4922520" y="853518"/>
              <a:ext cx="3962400" cy="1092514"/>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3734"/>
              <a:ext cx="3871123" cy="1000682"/>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mang</a:t>
              </a:r>
              <a:r>
                <a:rPr lang="en-US" sz="1500" dirty="0">
                  <a:solidFill>
                    <a:prstClr val="black"/>
                  </a:solidFill>
                  <a:latin typeface="Arial" charset="0"/>
                </a:rPr>
                <a:t> </a:t>
              </a:r>
              <a:r>
                <a:rPr lang="en-US" sz="1500" dirty="0" err="1">
                  <a:solidFill>
                    <a:prstClr val="black"/>
                  </a:solidFill>
                  <a:latin typeface="Arial" charset="0"/>
                </a:rPr>
                <a:t>tính</a:t>
              </a:r>
              <a:r>
                <a:rPr lang="en-US" sz="1500" dirty="0">
                  <a:solidFill>
                    <a:prstClr val="black"/>
                  </a:solidFill>
                  <a:latin typeface="Arial" charset="0"/>
                </a:rPr>
                <a:t> </a:t>
              </a:r>
              <a:r>
                <a:rPr lang="en-US" sz="1500" dirty="0" err="1">
                  <a:solidFill>
                    <a:prstClr val="black"/>
                  </a:solidFill>
                  <a:latin typeface="Arial" charset="0"/>
                </a:rPr>
                <a:t>quyết</a:t>
              </a:r>
              <a:r>
                <a:rPr lang="en-US" sz="1500" dirty="0">
                  <a:solidFill>
                    <a:prstClr val="black"/>
                  </a:solidFill>
                  <a:latin typeface="Arial" charset="0"/>
                </a:rPr>
                <a:t> </a:t>
              </a:r>
              <a:r>
                <a:rPr lang="en-US" sz="1500" dirty="0" err="1">
                  <a:solidFill>
                    <a:prstClr val="black"/>
                  </a:solidFill>
                  <a:latin typeface="Arial" charset="0"/>
                </a:rPr>
                <a:t>định</a:t>
              </a:r>
              <a:r>
                <a:rPr lang="en-US" sz="1500" dirty="0">
                  <a:solidFill>
                    <a:prstClr val="black"/>
                  </a:solidFill>
                  <a:latin typeface="Arial" charset="0"/>
                </a:rPr>
                <a:t> </a:t>
              </a:r>
              <a:r>
                <a:rPr lang="en-US" sz="1500" dirty="0" err="1">
                  <a:solidFill>
                    <a:prstClr val="black"/>
                  </a:solidFill>
                  <a:latin typeface="Arial" charset="0"/>
                </a:rPr>
                <a:t>thắng</a:t>
              </a:r>
              <a:r>
                <a:rPr lang="en-US" sz="1500" dirty="0">
                  <a:solidFill>
                    <a:prstClr val="black"/>
                  </a:solidFill>
                  <a:latin typeface="Arial" charset="0"/>
                </a:rPr>
                <a:t> </a:t>
              </a:r>
              <a:r>
                <a:rPr lang="en-US" sz="1500" dirty="0" err="1">
                  <a:solidFill>
                    <a:prstClr val="black"/>
                  </a:solidFill>
                  <a:latin typeface="Arial" charset="0"/>
                </a:rPr>
                <a:t>lợi</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a:t>
              </a:r>
              <a:endParaRPr lang="en-US" sz="1500" b="1" dirty="0">
                <a:solidFill>
                  <a:prstClr val="black"/>
                </a:solidFill>
                <a:latin typeface="Arial"/>
              </a:endParaRPr>
            </a:p>
          </p:txBody>
        </p:sp>
      </p:grpSp>
      <p:sp>
        <p:nvSpPr>
          <p:cNvPr id="37" name="Plaque 36"/>
          <p:cNvSpPr/>
          <p:nvPr/>
        </p:nvSpPr>
        <p:spPr>
          <a:xfrm>
            <a:off x="5275263" y="2776538"/>
            <a:ext cx="857250" cy="685800"/>
          </a:xfrm>
          <a:prstGeom prst="plaque">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KINH TẾ</a:t>
            </a:r>
          </a:p>
        </p:txBody>
      </p:sp>
      <p:sp>
        <p:nvSpPr>
          <p:cNvPr id="38" name="Plaque 37"/>
          <p:cNvSpPr/>
          <p:nvPr/>
        </p:nvSpPr>
        <p:spPr>
          <a:xfrm>
            <a:off x="5276850" y="2779713"/>
            <a:ext cx="857250" cy="685800"/>
          </a:xfrm>
          <a:prstGeom prst="plaqu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grpSp>
        <p:nvGrpSpPr>
          <p:cNvPr id="4" name="Group 42"/>
          <p:cNvGrpSpPr>
            <a:grpSpLocks/>
          </p:cNvGrpSpPr>
          <p:nvPr/>
        </p:nvGrpSpPr>
        <p:grpSpPr bwMode="auto">
          <a:xfrm>
            <a:off x="6308725" y="1487488"/>
            <a:ext cx="4178300" cy="1789112"/>
            <a:chOff x="4876800" y="2653260"/>
            <a:chExt cx="3891014" cy="4634181"/>
          </a:xfrm>
        </p:grpSpPr>
        <p:grpSp>
          <p:nvGrpSpPr>
            <p:cNvPr id="208927" name="Group 41"/>
            <p:cNvGrpSpPr>
              <a:grpSpLocks/>
            </p:cNvGrpSpPr>
            <p:nvPr/>
          </p:nvGrpSpPr>
          <p:grpSpPr bwMode="auto">
            <a:xfrm>
              <a:off x="4876800" y="2653260"/>
              <a:ext cx="3816562" cy="3518940"/>
              <a:chOff x="4876800" y="2653260"/>
              <a:chExt cx="3816562" cy="3518940"/>
            </a:xfrm>
          </p:grpSpPr>
          <p:pic>
            <p:nvPicPr>
              <p:cNvPr id="39" name="Picture 2" descr="http://4.bp.blogspot.com/-Mf4kCEt_Yvw/TbUYJO0w3nI/AAAAAAAAApQ/dNhwHCBIUIw/s1600/Vladimir_Lenin.jpg"/>
              <p:cNvPicPr>
                <a:picLocks noChangeAspect="1" noChangeArrowheads="1"/>
              </p:cNvPicPr>
              <p:nvPr/>
            </p:nvPicPr>
            <p:blipFill>
              <a:blip r:embed="rId3"/>
              <a:srcRect/>
              <a:stretch>
                <a:fillRect/>
              </a:stretch>
            </p:blipFill>
            <p:spPr bwMode="auto">
              <a:xfrm>
                <a:off x="4876800" y="2665595"/>
                <a:ext cx="1941072" cy="3495170"/>
              </a:xfrm>
              <a:prstGeom prst="rect">
                <a:avLst/>
              </a:prstGeom>
              <a:noFill/>
              <a:ln>
                <a:solidFill>
                  <a:schemeClr val="accent2">
                    <a:lumMod val="20000"/>
                    <a:lumOff val="80000"/>
                  </a:schemeClr>
                </a:solidFill>
              </a:ln>
            </p:spPr>
          </p:pic>
          <p:sp>
            <p:nvSpPr>
              <p:cNvPr id="40" name="Rectangle 39"/>
              <p:cNvSpPr/>
              <p:nvPr/>
            </p:nvSpPr>
            <p:spPr>
              <a:xfrm>
                <a:off x="6792740" y="2653260"/>
                <a:ext cx="1901157" cy="351984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208928" name="TextBox 40"/>
            <p:cNvSpPr txBox="1">
              <a:spLocks noChangeArrowheads="1"/>
            </p:cNvSpPr>
            <p:nvPr/>
          </p:nvSpPr>
          <p:spPr bwMode="auto">
            <a:xfrm>
              <a:off x="6757620" y="2743201"/>
              <a:ext cx="2010194" cy="454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“N</a:t>
              </a:r>
              <a:r>
                <a:rPr lang="en-US" i="1">
                  <a:solidFill>
                    <a:srgbClr val="000000"/>
                  </a:solidFill>
                  <a:latin typeface="Arial" panose="020B0604020202020204" pitchFamily="34" charset="0"/>
                  <a:cs typeface="Arial Unicode MS" panose="020B0604020202020204" pitchFamily="34" charset="-128"/>
                </a:rPr>
                <a:t>ăng suất lao động là cái quan trọng nhất, chủ yếu nhất cho sự thắng lợi của chế độ xã hội mới" </a:t>
              </a:r>
              <a:endParaRPr lang="en-US">
                <a:solidFill>
                  <a:srgbClr val="000000"/>
                </a:solidFill>
                <a:latin typeface="Arial" panose="020B0604020202020204" pitchFamily="34" charset="0"/>
                <a:cs typeface="Arial Unicode MS" panose="020B0604020202020204" pitchFamily="34" charset="-128"/>
              </a:endParaRPr>
            </a:p>
          </p:txBody>
        </p:sp>
      </p:grpSp>
      <p:sp>
        <p:nvSpPr>
          <p:cNvPr id="44" name="Rectangle 43"/>
          <p:cNvSpPr/>
          <p:nvPr/>
        </p:nvSpPr>
        <p:spPr>
          <a:xfrm>
            <a:off x="6256338" y="3779839"/>
            <a:ext cx="3122612" cy="923925"/>
          </a:xfrm>
          <a:prstGeom prst="rect">
            <a:avLst/>
          </a:prstGeom>
          <a:solidFill>
            <a:schemeClr val="accent5">
              <a:lumMod val="20000"/>
              <a:lumOff val="80000"/>
            </a:schemeClr>
          </a:solidFill>
          <a:ln>
            <a:solidFill>
              <a:srgbClr val="FF00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chiếm</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nhân</a:t>
            </a:r>
            <a:r>
              <a:rPr lang="en-US" dirty="0">
                <a:solidFill>
                  <a:prstClr val="black"/>
                </a:solidFill>
                <a:latin typeface="Arial" charset="0"/>
              </a:rPr>
              <a:t> TBCN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áp</a:t>
            </a:r>
            <a:r>
              <a:rPr lang="en-US" dirty="0">
                <a:solidFill>
                  <a:prstClr val="black"/>
                </a:solidFill>
                <a:latin typeface="Arial" charset="0"/>
              </a:rPr>
              <a:t> </a:t>
            </a:r>
            <a:r>
              <a:rPr lang="en-US" dirty="0" err="1">
                <a:solidFill>
                  <a:prstClr val="black"/>
                </a:solidFill>
                <a:latin typeface="Arial" charset="0"/>
              </a:rPr>
              <a:t>bức</a:t>
            </a:r>
            <a:r>
              <a:rPr lang="en-US" dirty="0">
                <a:solidFill>
                  <a:prstClr val="black"/>
                </a:solidFill>
                <a:latin typeface="Arial" charset="0"/>
              </a:rPr>
              <a:t>, </a:t>
            </a:r>
            <a:r>
              <a:rPr lang="en-US" dirty="0" err="1">
                <a:solidFill>
                  <a:prstClr val="black"/>
                </a:solidFill>
                <a:latin typeface="Arial" charset="0"/>
              </a:rPr>
              <a:t>bóc</a:t>
            </a:r>
            <a:r>
              <a:rPr lang="en-US" dirty="0">
                <a:solidFill>
                  <a:prstClr val="black"/>
                </a:solidFill>
                <a:latin typeface="Arial" charset="0"/>
              </a:rPr>
              <a:t> </a:t>
            </a:r>
            <a:r>
              <a:rPr lang="en-US" dirty="0" err="1">
                <a:solidFill>
                  <a:prstClr val="black"/>
                </a:solidFill>
                <a:latin typeface="Arial" charset="0"/>
              </a:rPr>
              <a:t>lột</a:t>
            </a:r>
            <a:endParaRPr lang="en-US" dirty="0">
              <a:solidFill>
                <a:prstClr val="black"/>
              </a:solidFill>
              <a:latin typeface="Arial"/>
            </a:endParaRPr>
          </a:p>
        </p:txBody>
      </p:sp>
      <p:sp>
        <p:nvSpPr>
          <p:cNvPr id="45" name="Rectangle 44"/>
          <p:cNvSpPr/>
          <p:nvPr/>
        </p:nvSpPr>
        <p:spPr>
          <a:xfrm>
            <a:off x="6272214" y="3762376"/>
            <a:ext cx="4198937" cy="646113"/>
          </a:xfrm>
          <a:prstGeom prst="rect">
            <a:avLst/>
          </a:prstGeom>
          <a:solidFill>
            <a:schemeClr val="accent5">
              <a:lumMod val="20000"/>
              <a:lumOff val="80000"/>
            </a:schemeClr>
          </a:solidFill>
          <a:ln>
            <a:solidFill>
              <a:srgbClr val="FF33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a:solidFill>
                  <a:prstClr val="black"/>
                </a:solidFill>
                <a:latin typeface="Arial" charset="0"/>
              </a:rPr>
              <a:t>XD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công</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phát</a:t>
            </a:r>
            <a:r>
              <a:rPr lang="en-US" dirty="0">
                <a:solidFill>
                  <a:prstClr val="black"/>
                </a:solidFill>
                <a:latin typeface="Arial" charset="0"/>
              </a:rPr>
              <a:t> </a:t>
            </a:r>
            <a:r>
              <a:rPr lang="en-US" dirty="0" err="1">
                <a:solidFill>
                  <a:prstClr val="black"/>
                </a:solidFill>
                <a:latin typeface="Arial" charset="0"/>
              </a:rPr>
              <a:t>triển</a:t>
            </a:r>
            <a:r>
              <a:rPr lang="en-US" dirty="0">
                <a:solidFill>
                  <a:prstClr val="black"/>
                </a:solidFill>
                <a:latin typeface="Arial" charset="0"/>
              </a:rPr>
              <a:t> LLSX, XD </a:t>
            </a:r>
            <a:r>
              <a:rPr lang="en-US" dirty="0" err="1">
                <a:solidFill>
                  <a:prstClr val="black"/>
                </a:solidFill>
                <a:latin typeface="Arial" charset="0"/>
              </a:rPr>
              <a:t>nền</a:t>
            </a:r>
            <a:r>
              <a:rPr lang="en-US" dirty="0">
                <a:solidFill>
                  <a:prstClr val="black"/>
                </a:solidFill>
                <a:latin typeface="Arial" charset="0"/>
              </a:rPr>
              <a:t> </a:t>
            </a:r>
            <a:r>
              <a:rPr lang="en-US" dirty="0" err="1">
                <a:solidFill>
                  <a:prstClr val="black"/>
                </a:solidFill>
                <a:latin typeface="Arial" charset="0"/>
              </a:rPr>
              <a:t>kinh</a:t>
            </a:r>
            <a:r>
              <a:rPr lang="en-US" dirty="0">
                <a:solidFill>
                  <a:prstClr val="black"/>
                </a:solidFill>
                <a:latin typeface="Arial" charset="0"/>
              </a:rPr>
              <a:t> </a:t>
            </a:r>
            <a:r>
              <a:rPr lang="en-US" dirty="0" err="1">
                <a:solidFill>
                  <a:prstClr val="black"/>
                </a:solidFill>
                <a:latin typeface="Arial" charset="0"/>
              </a:rPr>
              <a:t>tế</a:t>
            </a:r>
            <a:r>
              <a:rPr lang="en-US" dirty="0">
                <a:solidFill>
                  <a:prstClr val="black"/>
                </a:solidFill>
                <a:latin typeface="Arial" charset="0"/>
              </a:rPr>
              <a:t> XHCN</a:t>
            </a:r>
            <a:endParaRPr lang="en-US" dirty="0">
              <a:solidFill>
                <a:prstClr val="black"/>
              </a:solidFill>
              <a:latin typeface="Arial"/>
            </a:endParaRPr>
          </a:p>
        </p:txBody>
      </p:sp>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3" y="4287838"/>
            <a:ext cx="3116262" cy="1606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7" name="Picture 2"/>
          <p:cNvPicPr>
            <a:picLocks noChangeAspect="1" noChangeArrowheads="1"/>
          </p:cNvPicPr>
          <p:nvPr/>
        </p:nvPicPr>
        <p:blipFill>
          <a:blip r:embed="rId5">
            <a:extLst>
              <a:ext uri="{28A0092B-C50C-407E-A947-70E740481C1C}">
                <a14:useLocalDpi xmlns:a14="http://schemas.microsoft.com/office/drawing/2010/main" val="0"/>
              </a:ext>
            </a:extLst>
          </a:blip>
          <a:srcRect l="10213" t="52974" r="9621" b="3096"/>
          <a:stretch>
            <a:fillRect/>
          </a:stretch>
        </p:blipFill>
        <p:spPr bwMode="auto">
          <a:xfrm>
            <a:off x="6249988" y="4279900"/>
            <a:ext cx="4221162" cy="161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Rectangle 48"/>
          <p:cNvSpPr/>
          <p:nvPr/>
        </p:nvSpPr>
        <p:spPr>
          <a:xfrm>
            <a:off x="6323014" y="3727451"/>
            <a:ext cx="4154487" cy="600075"/>
          </a:xfrm>
          <a:prstGeom prst="rect">
            <a:avLst/>
          </a:prstGeom>
          <a:solidFill>
            <a:schemeClr val="accent5">
              <a:lumMod val="20000"/>
              <a:lumOff val="80000"/>
            </a:schemeClr>
          </a:solidFill>
          <a:ln>
            <a:solidFill>
              <a:srgbClr val="FF0000"/>
            </a:solidFill>
          </a:ln>
        </p:spPr>
        <p:txBody>
          <a:bodyPr>
            <a:spAutoFit/>
          </a:bodyPr>
          <a:lstStyle/>
          <a:p>
            <a:pPr algn="ctr" defTabSz="685715">
              <a:defRPr/>
            </a:pPr>
            <a:r>
              <a:rPr lang="en-US" dirty="0">
                <a:solidFill>
                  <a:srgbClr val="FF0000"/>
                </a:solidFill>
                <a:latin typeface="Arial"/>
              </a:rPr>
              <a:t>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và</a:t>
            </a:r>
            <a:r>
              <a:rPr lang="en-US" sz="1500" dirty="0">
                <a:solidFill>
                  <a:prstClr val="black"/>
                </a:solidFill>
                <a:latin typeface="Arial" charset="0"/>
              </a:rPr>
              <a:t> </a:t>
            </a:r>
            <a:r>
              <a:rPr lang="en-US" sz="1500" dirty="0" err="1">
                <a:solidFill>
                  <a:prstClr val="black"/>
                </a:solidFill>
                <a:latin typeface="Arial" charset="0"/>
              </a:rPr>
              <a:t>hoàn</a:t>
            </a:r>
            <a:r>
              <a:rPr lang="en-US" sz="1500" dirty="0">
                <a:solidFill>
                  <a:prstClr val="black"/>
                </a:solidFill>
                <a:latin typeface="Arial" charset="0"/>
              </a:rPr>
              <a:t> </a:t>
            </a:r>
            <a:r>
              <a:rPr lang="en-US" sz="1500" dirty="0" err="1">
                <a:solidFill>
                  <a:prstClr val="black"/>
                </a:solidFill>
                <a:latin typeface="Arial" charset="0"/>
              </a:rPr>
              <a:t>thiện</a:t>
            </a:r>
            <a:r>
              <a:rPr lang="en-US" sz="1500" dirty="0">
                <a:solidFill>
                  <a:prstClr val="black"/>
                </a:solidFill>
                <a:latin typeface="Arial" charset="0"/>
              </a:rPr>
              <a:t> </a:t>
            </a:r>
            <a:r>
              <a:rPr lang="en-US" sz="1500" dirty="0" err="1">
                <a:solidFill>
                  <a:prstClr val="black"/>
                </a:solidFill>
                <a:latin typeface="Arial" charset="0"/>
              </a:rPr>
              <a:t>nguyên</a:t>
            </a:r>
            <a:r>
              <a:rPr lang="en-US" sz="1500" dirty="0">
                <a:solidFill>
                  <a:prstClr val="black"/>
                </a:solidFill>
                <a:latin typeface="Arial" charset="0"/>
              </a:rPr>
              <a:t> </a:t>
            </a:r>
            <a:r>
              <a:rPr lang="en-US" sz="1500" dirty="0" err="1">
                <a:solidFill>
                  <a:prstClr val="black"/>
                </a:solidFill>
                <a:latin typeface="Arial" charset="0"/>
              </a:rPr>
              <a:t>tắc</a:t>
            </a:r>
            <a:r>
              <a:rPr lang="en-US" sz="1500" dirty="0">
                <a:solidFill>
                  <a:prstClr val="black"/>
                </a:solidFill>
                <a:latin typeface="Arial" charset="0"/>
              </a:rPr>
              <a:t> </a:t>
            </a:r>
            <a:r>
              <a:rPr lang="en-US" sz="1500" dirty="0" err="1">
                <a:solidFill>
                  <a:prstClr val="black"/>
                </a:solidFill>
                <a:latin typeface="Arial" charset="0"/>
              </a:rPr>
              <a:t>phân</a:t>
            </a:r>
            <a:r>
              <a:rPr lang="en-US" sz="1500" dirty="0">
                <a:solidFill>
                  <a:prstClr val="black"/>
                </a:solidFill>
                <a:latin typeface="Arial" charset="0"/>
              </a:rPr>
              <a:t> </a:t>
            </a:r>
            <a:r>
              <a:rPr lang="en-US" sz="1500" dirty="0" err="1">
                <a:solidFill>
                  <a:prstClr val="black"/>
                </a:solidFill>
                <a:latin typeface="Arial" charset="0"/>
              </a:rPr>
              <a:t>phối</a:t>
            </a:r>
            <a:r>
              <a:rPr lang="en-US" sz="1500" dirty="0">
                <a:solidFill>
                  <a:prstClr val="black"/>
                </a:solidFill>
                <a:latin typeface="Arial" charset="0"/>
              </a:rPr>
              <a:t> </a:t>
            </a:r>
            <a:r>
              <a:rPr lang="en-US" sz="1500" dirty="0" err="1">
                <a:solidFill>
                  <a:prstClr val="black"/>
                </a:solidFill>
                <a:latin typeface="Arial" charset="0"/>
              </a:rPr>
              <a:t>theo</a:t>
            </a:r>
            <a:r>
              <a:rPr lang="en-US" sz="1500" dirty="0">
                <a:solidFill>
                  <a:prstClr val="black"/>
                </a:solidFill>
                <a:latin typeface="Arial" charset="0"/>
              </a:rPr>
              <a:t> </a:t>
            </a:r>
            <a:r>
              <a:rPr lang="en-US" sz="1500" dirty="0" err="1">
                <a:solidFill>
                  <a:prstClr val="black"/>
                </a:solidFill>
                <a:latin typeface="Arial" charset="0"/>
              </a:rPr>
              <a:t>lao</a:t>
            </a:r>
            <a:r>
              <a:rPr lang="en-US" sz="1500" dirty="0">
                <a:solidFill>
                  <a:prstClr val="black"/>
                </a:solidFill>
                <a:latin typeface="Arial" charset="0"/>
              </a:rPr>
              <a:t> </a:t>
            </a:r>
            <a:r>
              <a:rPr lang="en-US" sz="1500" dirty="0" err="1">
                <a:solidFill>
                  <a:prstClr val="black"/>
                </a:solidFill>
                <a:latin typeface="Arial" charset="0"/>
              </a:rPr>
              <a:t>động</a:t>
            </a:r>
            <a:endParaRPr lang="en-US" sz="1500" dirty="0">
              <a:solidFill>
                <a:prstClr val="black"/>
              </a:solidFill>
              <a:latin typeface="Arial" charset="0"/>
            </a:endParaRPr>
          </a:p>
        </p:txBody>
      </p:sp>
      <p:sp>
        <p:nvSpPr>
          <p:cNvPr id="50" name="Down Arrow 49"/>
          <p:cNvSpPr/>
          <p:nvPr/>
        </p:nvSpPr>
        <p:spPr>
          <a:xfrm>
            <a:off x="7818438" y="3467101"/>
            <a:ext cx="800100" cy="257175"/>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7" name="Rectangle 66"/>
          <p:cNvSpPr/>
          <p:nvPr/>
        </p:nvSpPr>
        <p:spPr>
          <a:xfrm>
            <a:off x="1819276" y="1816100"/>
            <a:ext cx="312261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0892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828800" y="2571751"/>
            <a:ext cx="3124200"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8924" name="Rectangle 50"/>
          <p:cNvSpPr>
            <a:spLocks noChangeArrowheads="1"/>
          </p:cNvSpPr>
          <p:nvPr/>
        </p:nvSpPr>
        <p:spPr bwMode="auto">
          <a:xfrm>
            <a:off x="1436687" y="169863"/>
            <a:ext cx="9255126"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59" name="Rectangle 1"/>
          <p:cNvSpPr>
            <a:spLocks noChangeArrowheads="1"/>
          </p:cNvSpPr>
          <p:nvPr/>
        </p:nvSpPr>
        <p:spPr bwMode="auto">
          <a:xfrm>
            <a:off x="2957514" y="669925"/>
            <a:ext cx="318452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08926"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2915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250"/>
                                        <p:tgtEl>
                                          <p:spTgt spid="38"/>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8" presetClass="entr" presetSubtype="16"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diamond(in)">
                                      <p:cBhvr>
                                        <p:cTn id="20" dur="1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checkerboard(across)">
                                      <p:cBhvr>
                                        <p:cTn id="25" dur="500"/>
                                        <p:tgtEl>
                                          <p:spTgt spid="50"/>
                                        </p:tgtEl>
                                      </p:cBhvr>
                                    </p:animEffect>
                                  </p:childTnLst>
                                </p:cTn>
                              </p:par>
                            </p:childTnLst>
                          </p:cTn>
                        </p:par>
                        <p:par>
                          <p:cTn id="26" fill="hold" nodeType="afterGroup">
                            <p:stCondLst>
                              <p:cond delay="500"/>
                            </p:stCondLst>
                            <p:childTnLst>
                              <p:par>
                                <p:cTn id="27" presetID="5" presetClass="entr" presetSubtype="10"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checkerboard(across)">
                                      <p:cBhvr>
                                        <p:cTn id="29" dur="500"/>
                                        <p:tgtEl>
                                          <p:spTgt spid="44"/>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grpId="1" nodeType="clickEffect">
                                  <p:stCondLst>
                                    <p:cond delay="0"/>
                                  </p:stCondLst>
                                  <p:childTnLst>
                                    <p:animEffect transition="out" filter="fade">
                                      <p:cBhvr>
                                        <p:cTn id="33" dur="1000"/>
                                        <p:tgtEl>
                                          <p:spTgt spid="44"/>
                                        </p:tgtEl>
                                      </p:cBhvr>
                                    </p:animEffect>
                                    <p:set>
                                      <p:cBhvr>
                                        <p:cTn id="34" dur="1" fill="hold">
                                          <p:stCondLst>
                                            <p:cond delay="999"/>
                                          </p:stCondLst>
                                        </p:cTn>
                                        <p:tgtEl>
                                          <p:spTgt spid="44"/>
                                        </p:tgtEl>
                                        <p:attrNameLst>
                                          <p:attrName>style.visibility</p:attrName>
                                        </p:attrNameLst>
                                      </p:cBhvr>
                                      <p:to>
                                        <p:strVal val="hidden"/>
                                      </p:to>
                                    </p:set>
                                  </p:childTnLst>
                                </p:cTn>
                              </p:par>
                              <p:par>
                                <p:cTn id="35" presetID="4" presetClass="entr" presetSubtype="16"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ox(in)">
                                      <p:cBhvr>
                                        <p:cTn id="37" dur="1000"/>
                                        <p:tgtEl>
                                          <p:spTgt spid="45"/>
                                        </p:tgtEl>
                                      </p:cBhvr>
                                    </p:animEffect>
                                  </p:childTnLst>
                                </p:cTn>
                              </p:par>
                              <p:par>
                                <p:cTn id="38" presetID="53" presetClass="entr" presetSubtype="0" fill="hold" nodeType="withEffect">
                                  <p:stCondLst>
                                    <p:cond delay="0"/>
                                  </p:stCondLst>
                                  <p:childTnLst>
                                    <p:set>
                                      <p:cBhvr>
                                        <p:cTn id="39" dur="1" fill="hold">
                                          <p:stCondLst>
                                            <p:cond delay="0"/>
                                          </p:stCondLst>
                                        </p:cTn>
                                        <p:tgtEl>
                                          <p:spTgt spid="46"/>
                                        </p:tgtEl>
                                        <p:attrNameLst>
                                          <p:attrName>style.visibility</p:attrName>
                                        </p:attrNameLst>
                                      </p:cBhvr>
                                      <p:to>
                                        <p:strVal val="visible"/>
                                      </p:to>
                                    </p:set>
                                    <p:anim calcmode="lin" valueType="num">
                                      <p:cBhvr>
                                        <p:cTn id="40" dur="2000" fill="hold"/>
                                        <p:tgtEl>
                                          <p:spTgt spid="46"/>
                                        </p:tgtEl>
                                        <p:attrNameLst>
                                          <p:attrName>ppt_w</p:attrName>
                                        </p:attrNameLst>
                                      </p:cBhvr>
                                      <p:tavLst>
                                        <p:tav tm="0">
                                          <p:val>
                                            <p:fltVal val="0"/>
                                          </p:val>
                                        </p:tav>
                                        <p:tav tm="100000">
                                          <p:val>
                                            <p:strVal val="#ppt_w"/>
                                          </p:val>
                                        </p:tav>
                                      </p:tavLst>
                                    </p:anim>
                                    <p:anim calcmode="lin" valueType="num">
                                      <p:cBhvr>
                                        <p:cTn id="41" dur="2000" fill="hold"/>
                                        <p:tgtEl>
                                          <p:spTgt spid="46"/>
                                        </p:tgtEl>
                                        <p:attrNameLst>
                                          <p:attrName>ppt_h</p:attrName>
                                        </p:attrNameLst>
                                      </p:cBhvr>
                                      <p:tavLst>
                                        <p:tav tm="0">
                                          <p:val>
                                            <p:fltVal val="0"/>
                                          </p:val>
                                        </p:tav>
                                        <p:tav tm="100000">
                                          <p:val>
                                            <p:strVal val="#ppt_h"/>
                                          </p:val>
                                        </p:tav>
                                      </p:tavLst>
                                    </p:anim>
                                    <p:animEffect transition="in" filter="fade">
                                      <p:cBhvr>
                                        <p:cTn id="42" dur="2000"/>
                                        <p:tgtEl>
                                          <p:spTgt spid="4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1"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checkerboard(across)">
                                      <p:cBhvr>
                                        <p:cTn id="47" dur="500"/>
                                        <p:tgtEl>
                                          <p:spTgt spid="45"/>
                                        </p:tgtEl>
                                      </p:cBhvr>
                                    </p:animEffect>
                                  </p:childTnLst>
                                </p:cTn>
                              </p:par>
                              <p:par>
                                <p:cTn id="48" presetID="10" presetClass="exit" presetSubtype="0" fill="hold" nodeType="withEffect">
                                  <p:stCondLst>
                                    <p:cond delay="0"/>
                                  </p:stCondLst>
                                  <p:childTnLst>
                                    <p:animEffect transition="out" filter="fade">
                                      <p:cBhvr>
                                        <p:cTn id="49" dur="1000"/>
                                        <p:tgtEl>
                                          <p:spTgt spid="46"/>
                                        </p:tgtEl>
                                      </p:cBhvr>
                                    </p:animEffect>
                                    <p:set>
                                      <p:cBhvr>
                                        <p:cTn id="50" dur="1" fill="hold">
                                          <p:stCondLst>
                                            <p:cond delay="999"/>
                                          </p:stCondLst>
                                        </p:cTn>
                                        <p:tgtEl>
                                          <p:spTgt spid="46"/>
                                        </p:tgtEl>
                                        <p:attrNameLst>
                                          <p:attrName>style.visibility</p:attrName>
                                        </p:attrNameLst>
                                      </p:cBhvr>
                                      <p:to>
                                        <p:strVal val="hidden"/>
                                      </p:to>
                                    </p:set>
                                  </p:childTnLst>
                                </p:cTn>
                              </p:par>
                              <p:par>
                                <p:cTn id="51" presetID="5" presetClass="entr" presetSubtype="10" fill="hold" grpId="0" nodeType="withEffect">
                                  <p:stCondLst>
                                    <p:cond delay="0"/>
                                  </p:stCondLst>
                                  <p:childTnLst>
                                    <p:set>
                                      <p:cBhvr>
                                        <p:cTn id="52" dur="1" fill="hold">
                                          <p:stCondLst>
                                            <p:cond delay="0"/>
                                          </p:stCondLst>
                                        </p:cTn>
                                        <p:tgtEl>
                                          <p:spTgt spid="49"/>
                                        </p:tgtEl>
                                        <p:attrNameLst>
                                          <p:attrName>style.visibility</p:attrName>
                                        </p:attrNameLst>
                                      </p:cBhvr>
                                      <p:to>
                                        <p:strVal val="visible"/>
                                      </p:to>
                                    </p:set>
                                    <p:animEffect transition="in" filter="checkerboard(across)">
                                      <p:cBhvr>
                                        <p:cTn id="53" dur="500"/>
                                        <p:tgtEl>
                                          <p:spTgt spid="49"/>
                                        </p:tgtEl>
                                      </p:cBhvr>
                                    </p:animEffect>
                                  </p:childTnLst>
                                </p:cTn>
                              </p:par>
                              <p:par>
                                <p:cTn id="54" presetID="47" presetClass="entr" presetSubtype="0" fill="hold" nodeType="with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fade">
                                      <p:cBhvr>
                                        <p:cTn id="56" dur="1000"/>
                                        <p:tgtEl>
                                          <p:spTgt spid="47"/>
                                        </p:tgtEl>
                                      </p:cBhvr>
                                    </p:animEffect>
                                    <p:anim calcmode="lin" valueType="num">
                                      <p:cBhvr>
                                        <p:cTn id="57" dur="1000" fill="hold"/>
                                        <p:tgtEl>
                                          <p:spTgt spid="47"/>
                                        </p:tgtEl>
                                        <p:attrNameLst>
                                          <p:attrName>ppt_x</p:attrName>
                                        </p:attrNameLst>
                                      </p:cBhvr>
                                      <p:tavLst>
                                        <p:tav tm="0">
                                          <p:val>
                                            <p:strVal val="#ppt_x"/>
                                          </p:val>
                                        </p:tav>
                                        <p:tav tm="100000">
                                          <p:val>
                                            <p:strVal val="#ppt_x"/>
                                          </p:val>
                                        </p:tav>
                                      </p:tavLst>
                                    </p:anim>
                                    <p:anim calcmode="lin" valueType="num">
                                      <p:cBhvr>
                                        <p:cTn id="58" dur="1000" fill="hold"/>
                                        <p:tgtEl>
                                          <p:spTgt spid="47"/>
                                        </p:tgtEl>
                                        <p:attrNameLst>
                                          <p:attrName>ppt_y</p:attrName>
                                        </p:attrNameLst>
                                      </p:cBhvr>
                                      <p:tavLst>
                                        <p:tav tm="0">
                                          <p:val>
                                            <p:strVal val="#ppt_y-.1"/>
                                          </p:val>
                                        </p:tav>
                                        <p:tav tm="100000">
                                          <p:val>
                                            <p:strVal val="#ppt_y"/>
                                          </p:val>
                                        </p:tav>
                                      </p:tavLst>
                                    </p:anim>
                                  </p:childTnLst>
                                </p:cTn>
                              </p:par>
                              <p:par>
                                <p:cTn id="59" presetID="10" presetClass="entr" presetSubtype="0" fill="hold" grpId="0" nodeType="with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4" grpId="0" animBg="1"/>
      <p:bldP spid="44" grpId="1" animBg="1"/>
      <p:bldP spid="45" grpId="0" animBg="1"/>
      <p:bldP spid="45" grpId="1" animBg="1"/>
      <p:bldP spid="49" grpId="0" animBg="1"/>
      <p:bldP spid="59"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0947"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11775" y="3817938"/>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4081464"/>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81750" y="3771900"/>
            <a:ext cx="4251958" cy="555188"/>
            <a:chOff x="4922518" y="647191"/>
            <a:chExt cx="4108051" cy="1002900"/>
          </a:xfrm>
          <a:solidFill>
            <a:schemeClr val="accent5">
              <a:lumMod val="20000"/>
              <a:lumOff val="80000"/>
            </a:schemeClr>
          </a:solidFill>
        </p:grpSpPr>
        <p:sp>
          <p:nvSpPr>
            <p:cNvPr id="119" name="Plaque 118"/>
            <p:cNvSpPr/>
            <p:nvPr/>
          </p:nvSpPr>
          <p:spPr>
            <a:xfrm>
              <a:off x="4922518" y="647191"/>
              <a:ext cx="4067312" cy="989351"/>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18" y="649342"/>
              <a:ext cx="4108051" cy="1000749"/>
            </a:xfrm>
            <a:prstGeom prst="rect">
              <a:avLst/>
            </a:prstGeom>
            <a:noFill/>
            <a:ln>
              <a:noFill/>
            </a:ln>
          </p:spPr>
          <p:txBody>
            <a:bodyPr>
              <a:spAutoFit/>
            </a:bodyPr>
            <a:lstStyle/>
            <a:p>
              <a:pPr algn="ctr" defTabSz="685715">
                <a:defRPr/>
              </a:pP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bản</a:t>
              </a:r>
              <a:r>
                <a:rPr lang="en-US" sz="1500" dirty="0">
                  <a:solidFill>
                    <a:prstClr val="black"/>
                  </a:solidFill>
                  <a:latin typeface="Arial" charset="0"/>
                </a:rPr>
                <a:t> </a:t>
              </a:r>
              <a:r>
                <a:rPr lang="en-US" sz="1500" dirty="0" err="1">
                  <a:solidFill>
                    <a:prstClr val="black"/>
                  </a:solidFill>
                  <a:latin typeface="Arial" charset="0"/>
                </a:rPr>
                <a:t>chất</a:t>
              </a:r>
              <a:r>
                <a:rPr lang="en-US" sz="1500" dirty="0">
                  <a:solidFill>
                    <a:prstClr val="black"/>
                  </a:solidFill>
                  <a:latin typeface="Arial" charset="0"/>
                </a:rPr>
                <a:t> </a:t>
              </a:r>
              <a:r>
                <a:rPr lang="en-US" sz="1500" dirty="0" err="1">
                  <a:solidFill>
                    <a:prstClr val="black"/>
                  </a:solidFill>
                  <a:latin typeface="Arial" charset="0"/>
                </a:rPr>
                <a:t>ưu</a:t>
              </a:r>
              <a:r>
                <a:rPr lang="en-US" sz="1500" dirty="0">
                  <a:solidFill>
                    <a:prstClr val="black"/>
                  </a:solidFill>
                  <a:latin typeface="Arial" charset="0"/>
                </a:rPr>
                <a:t> </a:t>
              </a:r>
              <a:r>
                <a:rPr lang="en-US" sz="1500" dirty="0" err="1">
                  <a:solidFill>
                    <a:prstClr val="black"/>
                  </a:solidFill>
                  <a:latin typeface="Arial" charset="0"/>
                </a:rPr>
                <a:t>việt</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a:t>
              </a:r>
              <a:r>
                <a:rPr lang="en-US" sz="1500" dirty="0" err="1">
                  <a:solidFill>
                    <a:prstClr val="black"/>
                  </a:solidFill>
                  <a:latin typeface="Arial" charset="0"/>
                </a:rPr>
                <a:t>chế</a:t>
              </a:r>
              <a:r>
                <a:rPr lang="en-US" sz="1500" dirty="0">
                  <a:solidFill>
                    <a:prstClr val="black"/>
                  </a:solidFill>
                  <a:latin typeface="Arial" charset="0"/>
                </a:rPr>
                <a:t> </a:t>
              </a:r>
              <a:r>
                <a:rPr lang="en-US" sz="1500" dirty="0" err="1">
                  <a:solidFill>
                    <a:prstClr val="black"/>
                  </a:solidFill>
                  <a:latin typeface="Arial" charset="0"/>
                </a:rPr>
                <a:t>độ</a:t>
              </a:r>
              <a:r>
                <a:rPr lang="en-US" sz="1500" dirty="0">
                  <a:solidFill>
                    <a:prstClr val="black"/>
                  </a:solidFill>
                  <a:latin typeface="Arial" charset="0"/>
                </a:rPr>
                <a:t> XHCN</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9900CC"/>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sp>
        <p:nvSpPr>
          <p:cNvPr id="50" name="Down Arrow 49"/>
          <p:cNvSpPr/>
          <p:nvPr/>
        </p:nvSpPr>
        <p:spPr>
          <a:xfrm rot="10800000">
            <a:off x="8193088" y="3463925"/>
            <a:ext cx="514350" cy="285750"/>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43" name="Plaque 42"/>
          <p:cNvSpPr/>
          <p:nvPr/>
        </p:nvSpPr>
        <p:spPr>
          <a:xfrm>
            <a:off x="5302251" y="3808414"/>
            <a:ext cx="854075" cy="814387"/>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srgbClr val="0033CC"/>
              </a:solidFill>
              <a:cs typeface="Arial" pitchFamily="34" charset="0"/>
            </a:endParaRPr>
          </a:p>
        </p:txBody>
      </p:sp>
      <p:grpSp>
        <p:nvGrpSpPr>
          <p:cNvPr id="4" name="Group 55"/>
          <p:cNvGrpSpPr>
            <a:grpSpLocks/>
          </p:cNvGrpSpPr>
          <p:nvPr/>
        </p:nvGrpSpPr>
        <p:grpSpPr bwMode="auto">
          <a:xfrm>
            <a:off x="6210300" y="1543050"/>
            <a:ext cx="4229100" cy="2586038"/>
            <a:chOff x="4724401" y="914400"/>
            <a:chExt cx="4344648" cy="3446145"/>
          </a:xfrm>
        </p:grpSpPr>
        <p:grpSp>
          <p:nvGrpSpPr>
            <p:cNvPr id="5" name="Group 60"/>
            <p:cNvGrpSpPr/>
            <p:nvPr/>
          </p:nvGrpSpPr>
          <p:grpSpPr>
            <a:xfrm>
              <a:off x="4724401" y="914400"/>
              <a:ext cx="1676399" cy="3446145"/>
              <a:chOff x="9926965" y="1535257"/>
              <a:chExt cx="1455820" cy="1057340"/>
            </a:xfrm>
            <a:solidFill>
              <a:schemeClr val="accent4">
                <a:lumMod val="20000"/>
                <a:lumOff val="80000"/>
              </a:schemeClr>
            </a:solidFill>
          </p:grpSpPr>
          <p:sp>
            <p:nvSpPr>
              <p:cNvPr id="54" name="Rectangle 53"/>
              <p:cNvSpPr/>
              <p:nvPr/>
            </p:nvSpPr>
            <p:spPr>
              <a:xfrm>
                <a:off x="9993138" y="1537854"/>
                <a:ext cx="1389647" cy="768928"/>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55" name="TextBox 54"/>
              <p:cNvSpPr txBox="1"/>
              <p:nvPr/>
            </p:nvSpPr>
            <p:spPr>
              <a:xfrm>
                <a:off x="9926965" y="1535257"/>
                <a:ext cx="1455820" cy="1057340"/>
              </a:xfrm>
              <a:prstGeom prst="rect">
                <a:avLst/>
              </a:prstGeom>
              <a:noFill/>
            </p:spPr>
            <p:txBody>
              <a:bodyPr>
                <a:spAutoFit/>
              </a:bodyPr>
              <a:lstStyle/>
              <a:p>
                <a:pPr algn="ctr" defTabSz="685715">
                  <a:defRPr/>
                </a:pP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các</a:t>
                </a:r>
                <a:r>
                  <a:rPr lang="en-US" dirty="0">
                    <a:solidFill>
                      <a:prstClr val="black"/>
                    </a:solidFill>
                    <a:latin typeface="Arial" charset="0"/>
                  </a:rPr>
                  <a:t> </a:t>
                </a:r>
                <a:r>
                  <a:rPr lang="en-US" dirty="0" err="1">
                    <a:solidFill>
                      <a:prstClr val="black"/>
                    </a:solidFill>
                    <a:latin typeface="Arial" charset="0"/>
                  </a:rPr>
                  <a:t>tàn</a:t>
                </a:r>
                <a:r>
                  <a:rPr lang="en-US" dirty="0">
                    <a:solidFill>
                      <a:prstClr val="black"/>
                    </a:solidFill>
                    <a:latin typeface="Arial" charset="0"/>
                  </a:rPr>
                  <a:t> </a:t>
                </a:r>
                <a:r>
                  <a:rPr lang="en-US" dirty="0" err="1">
                    <a:solidFill>
                      <a:prstClr val="black"/>
                    </a:solidFill>
                    <a:latin typeface="Arial" charset="0"/>
                  </a:rPr>
                  <a:t>dư</a:t>
                </a:r>
                <a:r>
                  <a:rPr lang="en-US" dirty="0">
                    <a:solidFill>
                      <a:prstClr val="black"/>
                    </a:solidFill>
                    <a:latin typeface="Arial" charset="0"/>
                  </a:rPr>
                  <a:t> VH </a:t>
                </a:r>
                <a:r>
                  <a:rPr lang="en-US" dirty="0" err="1">
                    <a:solidFill>
                      <a:prstClr val="black"/>
                    </a:solidFill>
                    <a:latin typeface="Arial" charset="0"/>
                  </a:rPr>
                  <a:t>lạc</a:t>
                </a:r>
                <a:r>
                  <a:rPr lang="en-US" dirty="0">
                    <a:solidFill>
                      <a:prstClr val="black"/>
                    </a:solidFill>
                    <a:latin typeface="Arial" charset="0"/>
                  </a:rPr>
                  <a:t> </a:t>
                </a:r>
                <a:r>
                  <a:rPr lang="en-US" dirty="0" err="1">
                    <a:solidFill>
                      <a:prstClr val="black"/>
                    </a:solidFill>
                    <a:latin typeface="Arial" charset="0"/>
                  </a:rPr>
                  <a:t>hậu</a:t>
                </a:r>
                <a:r>
                  <a:rPr lang="en-US" dirty="0">
                    <a:solidFill>
                      <a:prstClr val="black"/>
                    </a:solidFill>
                    <a:latin typeface="Arial" charset="0"/>
                  </a:rPr>
                  <a:t> </a:t>
                </a:r>
                <a:r>
                  <a:rPr lang="en-US" dirty="0" err="1">
                    <a:solidFill>
                      <a:prstClr val="black"/>
                    </a:solidFill>
                    <a:latin typeface="Arial" charset="0"/>
                  </a:rPr>
                  <a:t>phản</a:t>
                </a:r>
                <a:r>
                  <a:rPr lang="en-US" dirty="0">
                    <a:solidFill>
                      <a:prstClr val="black"/>
                    </a:solidFill>
                    <a:latin typeface="Arial" charset="0"/>
                  </a:rPr>
                  <a:t> </a:t>
                </a:r>
                <a:r>
                  <a:rPr lang="en-US" dirty="0" err="1">
                    <a:solidFill>
                      <a:prstClr val="black"/>
                    </a:solidFill>
                    <a:latin typeface="Arial" charset="0"/>
                  </a:rPr>
                  <a:t>động</a:t>
                </a:r>
                <a:r>
                  <a:rPr lang="en-US" dirty="0">
                    <a:solidFill>
                      <a:prstClr val="black"/>
                    </a:solidFill>
                    <a:latin typeface="Arial" charset="0"/>
                  </a:rPr>
                  <a:t>, </a:t>
                </a:r>
                <a:r>
                  <a:rPr lang="en-US" dirty="0" err="1">
                    <a:solidFill>
                      <a:prstClr val="black"/>
                    </a:solidFill>
                    <a:latin typeface="Arial" charset="0"/>
                  </a:rPr>
                  <a:t>hệ</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tưởng</a:t>
                </a:r>
                <a:r>
                  <a:rPr lang="en-US" dirty="0">
                    <a:solidFill>
                      <a:prstClr val="black"/>
                    </a:solidFill>
                    <a:latin typeface="Arial" charset="0"/>
                  </a:rPr>
                  <a:t> TS. </a:t>
                </a:r>
                <a:r>
                  <a:rPr lang="en-US" dirty="0" err="1">
                    <a:solidFill>
                      <a:prstClr val="black"/>
                    </a:solidFill>
                    <a:latin typeface="Arial" charset="0"/>
                  </a:rPr>
                  <a:t>Xây</a:t>
                </a:r>
                <a:r>
                  <a:rPr lang="en-US" dirty="0">
                    <a:solidFill>
                      <a:prstClr val="black"/>
                    </a:solidFill>
                    <a:latin typeface="Arial" charset="0"/>
                  </a:rPr>
                  <a:t> </a:t>
                </a:r>
                <a:r>
                  <a:rPr lang="en-US" dirty="0" err="1">
                    <a:solidFill>
                      <a:prstClr val="black"/>
                    </a:solidFill>
                    <a:latin typeface="Arial" charset="0"/>
                  </a:rPr>
                  <a:t>dựng</a:t>
                </a:r>
                <a:r>
                  <a:rPr lang="en-US" dirty="0">
                    <a:solidFill>
                      <a:prstClr val="black"/>
                    </a:solidFill>
                    <a:latin typeface="Arial" charset="0"/>
                  </a:rPr>
                  <a:t> </a:t>
                </a:r>
                <a:r>
                  <a:rPr lang="en-US" dirty="0" err="1">
                    <a:solidFill>
                      <a:prstClr val="black"/>
                    </a:solidFill>
                    <a:latin typeface="Arial" charset="0"/>
                  </a:rPr>
                  <a:t>nền</a:t>
                </a:r>
                <a:r>
                  <a:rPr lang="en-US" dirty="0">
                    <a:solidFill>
                      <a:prstClr val="black"/>
                    </a:solidFill>
                    <a:latin typeface="Arial" charset="0"/>
                  </a:rPr>
                  <a:t> VH </a:t>
                </a:r>
                <a:r>
                  <a:rPr lang="en-US" dirty="0" err="1">
                    <a:solidFill>
                      <a:prstClr val="black"/>
                    </a:solidFill>
                    <a:latin typeface="Arial" charset="0"/>
                  </a:rPr>
                  <a:t>mới</a:t>
                </a:r>
                <a:r>
                  <a:rPr lang="en-US" dirty="0">
                    <a:solidFill>
                      <a:prstClr val="black"/>
                    </a:solidFill>
                    <a:latin typeface="Arial" charset="0"/>
                  </a:rPr>
                  <a:t>, con </a:t>
                </a:r>
                <a:r>
                  <a:rPr lang="en-US" dirty="0" err="1">
                    <a:solidFill>
                      <a:prstClr val="black"/>
                    </a:solidFill>
                    <a:latin typeface="Arial" charset="0"/>
                  </a:rPr>
                  <a:t>người</a:t>
                </a:r>
                <a:r>
                  <a:rPr lang="en-US" dirty="0">
                    <a:solidFill>
                      <a:prstClr val="black"/>
                    </a:solidFill>
                    <a:latin typeface="Arial" charset="0"/>
                  </a:rPr>
                  <a:t>  </a:t>
                </a:r>
                <a:r>
                  <a:rPr lang="en-US" dirty="0" err="1">
                    <a:solidFill>
                      <a:prstClr val="black"/>
                    </a:solidFill>
                    <a:latin typeface="Arial" charset="0"/>
                  </a:rPr>
                  <a:t>mới</a:t>
                </a:r>
                <a:r>
                  <a:rPr lang="en-US" dirty="0">
                    <a:solidFill>
                      <a:prstClr val="black"/>
                    </a:solidFill>
                    <a:latin typeface="Arial" charset="0"/>
                  </a:rPr>
                  <a:t> XHCN </a:t>
                </a:r>
              </a:p>
            </p:txBody>
          </p:sp>
        </p:grpSp>
        <p:pic>
          <p:nvPicPr>
            <p:cNvPr id="210985" name="Picture 2" descr="http://media.thethaovanhoa.vn/2013/05/16/06/20/HoiThao-Custom.jpg"/>
            <p:cNvPicPr>
              <a:picLocks noChangeAspect="1" noChangeArrowheads="1"/>
            </p:cNvPicPr>
            <p:nvPr/>
          </p:nvPicPr>
          <p:blipFill>
            <a:blip r:embed="rId3">
              <a:extLst>
                <a:ext uri="{28A0092B-C50C-407E-A947-70E740481C1C}">
                  <a14:useLocalDpi xmlns:a14="http://schemas.microsoft.com/office/drawing/2010/main" val="0"/>
                </a:ext>
              </a:extLst>
            </a:blip>
            <a:srcRect l="1334" t="26666" r="3999"/>
            <a:stretch>
              <a:fillRect/>
            </a:stretch>
          </p:blipFill>
          <p:spPr bwMode="auto">
            <a:xfrm>
              <a:off x="6400800" y="914400"/>
              <a:ext cx="2668249" cy="2503357"/>
            </a:xfrm>
            <a:prstGeom prst="rect">
              <a:avLst/>
            </a:prstGeom>
            <a:noFill/>
            <a:ln w="9525">
              <a:solidFill>
                <a:srgbClr val="FF33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68"/>
          <p:cNvGrpSpPr>
            <a:grpSpLocks/>
          </p:cNvGrpSpPr>
          <p:nvPr/>
        </p:nvGrpSpPr>
        <p:grpSpPr bwMode="auto">
          <a:xfrm>
            <a:off x="6264275" y="4683125"/>
            <a:ext cx="4313238" cy="1797050"/>
            <a:chOff x="4800601" y="-838200"/>
            <a:chExt cx="4228474" cy="3221720"/>
          </a:xfrm>
        </p:grpSpPr>
        <p:pic>
          <p:nvPicPr>
            <p:cNvPr id="210980" name="Picture 4" descr="http://huanguyenly.byethost6.com/lenin_engels_marx_1024x76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1" y="-838200"/>
              <a:ext cx="2667000" cy="2518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981" name="Group 66"/>
            <p:cNvGrpSpPr>
              <a:grpSpLocks/>
            </p:cNvGrpSpPr>
            <p:nvPr/>
          </p:nvGrpSpPr>
          <p:grpSpPr bwMode="auto">
            <a:xfrm>
              <a:off x="7413885" y="-838200"/>
              <a:ext cx="1615190" cy="3221720"/>
              <a:chOff x="7413885" y="-838200"/>
              <a:chExt cx="1615190" cy="3221720"/>
            </a:xfrm>
          </p:grpSpPr>
          <p:sp>
            <p:nvSpPr>
              <p:cNvPr id="59" name="Rectangle 58"/>
              <p:cNvSpPr/>
              <p:nvPr/>
            </p:nvSpPr>
            <p:spPr>
              <a:xfrm>
                <a:off x="7455653" y="-838200"/>
                <a:ext cx="1540739" cy="2504517"/>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83" name="TextBox 59"/>
              <p:cNvSpPr txBox="1">
                <a:spLocks noChangeArrowheads="1"/>
              </p:cNvSpPr>
              <p:nvPr/>
            </p:nvSpPr>
            <p:spPr bwMode="auto">
              <a:xfrm>
                <a:off x="7413885" y="-761106"/>
                <a:ext cx="1615190" cy="314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Giải phóng NDLĐ về mặt tư tưởng, tinh thần, xác lập hệ tư tưởng XHCN </a:t>
                </a:r>
              </a:p>
            </p:txBody>
          </p:sp>
        </p:grpSp>
      </p:grpSp>
      <p:sp>
        <p:nvSpPr>
          <p:cNvPr id="80" name="Down Arrow 79"/>
          <p:cNvSpPr/>
          <p:nvPr/>
        </p:nvSpPr>
        <p:spPr>
          <a:xfrm>
            <a:off x="8237539" y="4343401"/>
            <a:ext cx="427037" cy="157163"/>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grpSp>
        <p:nvGrpSpPr>
          <p:cNvPr id="8" name="Group 82"/>
          <p:cNvGrpSpPr>
            <a:grpSpLocks/>
          </p:cNvGrpSpPr>
          <p:nvPr/>
        </p:nvGrpSpPr>
        <p:grpSpPr bwMode="auto">
          <a:xfrm>
            <a:off x="6278564" y="1533525"/>
            <a:ext cx="4403725" cy="2744788"/>
            <a:chOff x="1828800" y="895623"/>
            <a:chExt cx="4293852" cy="3657941"/>
          </a:xfrm>
        </p:grpSpPr>
        <p:grpSp>
          <p:nvGrpSpPr>
            <p:cNvPr id="210974" name="Group 80"/>
            <p:cNvGrpSpPr>
              <a:grpSpLocks/>
            </p:cNvGrpSpPr>
            <p:nvPr/>
          </p:nvGrpSpPr>
          <p:grpSpPr bwMode="auto">
            <a:xfrm>
              <a:off x="1842190" y="895623"/>
              <a:ext cx="4280462" cy="3657941"/>
              <a:chOff x="7709590" y="1048023"/>
              <a:chExt cx="4280462" cy="3657941"/>
            </a:xfrm>
          </p:grpSpPr>
          <p:pic>
            <p:nvPicPr>
              <p:cNvPr id="210976" name="Picture 8" descr="http://a9.vietbao.vn/images/vn901/xa-hoi/13002473-muarong9.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09590" y="1068564"/>
                <a:ext cx="2537321" cy="255707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10977" name="Group 77"/>
              <p:cNvGrpSpPr>
                <a:grpSpLocks/>
              </p:cNvGrpSpPr>
              <p:nvPr/>
            </p:nvGrpSpPr>
            <p:grpSpPr bwMode="auto">
              <a:xfrm>
                <a:off x="10256525" y="1048023"/>
                <a:ext cx="1733527" cy="3657941"/>
                <a:chOff x="8701060" y="4568213"/>
                <a:chExt cx="1733527" cy="3657941"/>
              </a:xfrm>
            </p:grpSpPr>
            <p:sp>
              <p:nvSpPr>
                <p:cNvPr id="76" name="Rectangle 75"/>
                <p:cNvSpPr/>
                <p:nvPr/>
              </p:nvSpPr>
              <p:spPr>
                <a:xfrm>
                  <a:off x="8700948" y="4568213"/>
                  <a:ext cx="1685654" cy="2576849"/>
                </a:xfrm>
                <a:prstGeom prst="rect">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79" name="TextBox 76"/>
                <p:cNvSpPr txBox="1">
                  <a:spLocks noChangeArrowheads="1"/>
                </p:cNvSpPr>
                <p:nvPr/>
              </p:nvSpPr>
              <p:spPr bwMode="auto">
                <a:xfrm>
                  <a:off x="8733439" y="4779593"/>
                  <a:ext cx="1701148" cy="3446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Kế thừa có chọn lọc và nâng cao các giá trị VH truyền thống của DT, tiếp thu những giá trị VH tiến bộ của thời đại</a:t>
                  </a:r>
                </a:p>
              </p:txBody>
            </p:sp>
          </p:grpSp>
        </p:grpSp>
        <p:sp>
          <p:nvSpPr>
            <p:cNvPr id="210975" name="TextBox 81"/>
            <p:cNvSpPr txBox="1">
              <a:spLocks noChangeArrowheads="1"/>
            </p:cNvSpPr>
            <p:nvPr/>
          </p:nvSpPr>
          <p:spPr bwMode="auto">
            <a:xfrm>
              <a:off x="1828800" y="3124200"/>
              <a:ext cx="1752600" cy="30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900">
                  <a:solidFill>
                    <a:srgbClr val="FFFFFF"/>
                  </a:solidFill>
                  <a:latin typeface="Arial" panose="020B0604020202020204" pitchFamily="34" charset="0"/>
                  <a:cs typeface="Arial Unicode MS" panose="020B0604020202020204" pitchFamily="34" charset="-128"/>
                </a:rPr>
                <a:t>Múa rồng</a:t>
              </a:r>
            </a:p>
          </p:txBody>
        </p:sp>
      </p:grpSp>
      <p:grpSp>
        <p:nvGrpSpPr>
          <p:cNvPr id="11" name="Group 88"/>
          <p:cNvGrpSpPr>
            <a:grpSpLocks/>
          </p:cNvGrpSpPr>
          <p:nvPr/>
        </p:nvGrpSpPr>
        <p:grpSpPr bwMode="auto">
          <a:xfrm>
            <a:off x="6221016" y="4541820"/>
            <a:ext cx="4318862" cy="2079600"/>
            <a:chOff x="4786905" y="4567238"/>
            <a:chExt cx="4216415" cy="3105988"/>
          </a:xfrm>
          <a:solidFill>
            <a:schemeClr val="accent5">
              <a:lumMod val="20000"/>
              <a:lumOff val="80000"/>
            </a:schemeClr>
          </a:solidFill>
        </p:grpSpPr>
        <p:pic>
          <p:nvPicPr>
            <p:cNvPr id="33827" name="Picture 10" descr="http://dantri4.vcmedia.vn/vtfPRccccccccccccodZ/Image/2012/09/cntt-3f3b2.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7556" y="4567238"/>
              <a:ext cx="2645764" cy="1852534"/>
            </a:xfrm>
            <a:prstGeom prst="rect">
              <a:avLst/>
            </a:prstGeom>
            <a:grpFill/>
            <a:ln w="9525">
              <a:solidFill>
                <a:srgbClr val="FF0000"/>
              </a:solidFill>
              <a:miter lim="800000"/>
              <a:headEnd/>
              <a:tailEnd/>
            </a:ln>
            <a:extLst/>
          </p:spPr>
        </p:pic>
        <p:sp>
          <p:nvSpPr>
            <p:cNvPr id="33828" name="TextBox 83"/>
            <p:cNvSpPr txBox="1">
              <a:spLocks noChangeArrowheads="1"/>
            </p:cNvSpPr>
            <p:nvPr/>
          </p:nvSpPr>
          <p:spPr bwMode="auto">
            <a:xfrm>
              <a:off x="6473252" y="6454832"/>
              <a:ext cx="2515850" cy="3447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685715">
                <a:defRPr/>
              </a:pPr>
              <a:r>
                <a:rPr lang="en-US" sz="900" dirty="0">
                  <a:solidFill>
                    <a:prstClr val="black"/>
                  </a:solidFill>
                </a:rPr>
                <a:t>Áp dụng CNTT để đổi mới GD-ĐT</a:t>
              </a:r>
            </a:p>
          </p:txBody>
        </p:sp>
        <p:grpSp>
          <p:nvGrpSpPr>
            <p:cNvPr id="33829" name="Group 87"/>
            <p:cNvGrpSpPr>
              <a:grpSpLocks/>
            </p:cNvGrpSpPr>
            <p:nvPr/>
          </p:nvGrpSpPr>
          <p:grpSpPr bwMode="auto">
            <a:xfrm>
              <a:off x="4786905" y="4589442"/>
              <a:ext cx="1650861" cy="3083784"/>
              <a:chOff x="4786905" y="4589442"/>
              <a:chExt cx="1650861" cy="3083784"/>
            </a:xfrm>
            <a:grpFill/>
          </p:grpSpPr>
          <p:sp>
            <p:nvSpPr>
              <p:cNvPr id="86" name="Rectangle 85"/>
              <p:cNvSpPr/>
              <p:nvPr/>
            </p:nvSpPr>
            <p:spPr>
              <a:xfrm>
                <a:off x="4786905" y="4589442"/>
                <a:ext cx="1595350" cy="1865389"/>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err="1">
                    <a:solidFill>
                      <a:prstClr val="white"/>
                    </a:solidFill>
                  </a:rPr>
                  <a:t>zzzzzzzzzzzzzzzzzzzzzzzzzz</a:t>
                </a:r>
                <a:endParaRPr lang="en-US" dirty="0">
                  <a:solidFill>
                    <a:prstClr val="white"/>
                  </a:solidFill>
                </a:endParaRPr>
              </a:p>
            </p:txBody>
          </p:sp>
          <p:sp>
            <p:nvSpPr>
              <p:cNvPr id="33831" name="TextBox 86"/>
              <p:cNvSpPr txBox="1">
                <a:spLocks noChangeArrowheads="1"/>
              </p:cNvSpPr>
              <p:nvPr/>
            </p:nvSpPr>
            <p:spPr bwMode="auto">
              <a:xfrm>
                <a:off x="4801340" y="5053052"/>
                <a:ext cx="1636426" cy="2620174"/>
              </a:xfrm>
              <a:prstGeom prst="rect">
                <a:avLst/>
              </a:prstGeom>
              <a:no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Giải quyết đúng đắn, hài hoà các vấn đề XH,phát triển GD-ĐT, KHCN...</a:t>
                </a:r>
              </a:p>
            </p:txBody>
          </p:sp>
        </p:grpSp>
      </p:grpSp>
      <p:sp>
        <p:nvSpPr>
          <p:cNvPr id="82" name="Rectangle 81"/>
          <p:cNvSpPr/>
          <p:nvPr/>
        </p:nvSpPr>
        <p:spPr>
          <a:xfrm>
            <a:off x="1727201" y="1857375"/>
            <a:ext cx="3248025"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0970" name="Picture 11" descr="C:\Documents and Settings\THANHHUONG\My Documents\My Pictures\untitled.bmp"/>
          <p:cNvPicPr>
            <a:picLocks noChangeAspect="1" noChangeArrowheads="1"/>
          </p:cNvPicPr>
          <p:nvPr/>
        </p:nvPicPr>
        <p:blipFill>
          <a:blip r:embed="rId7">
            <a:extLst>
              <a:ext uri="{28A0092B-C50C-407E-A947-70E740481C1C}">
                <a14:useLocalDpi xmlns:a14="http://schemas.microsoft.com/office/drawing/2010/main" val="0"/>
              </a:ext>
            </a:extLst>
          </a:blip>
          <a:srcRect l="36470" t="15675" r="22939" b="47360"/>
          <a:stretch>
            <a:fillRect/>
          </a:stretch>
        </p:blipFill>
        <p:spPr bwMode="auto">
          <a:xfrm>
            <a:off x="1727200" y="2482851"/>
            <a:ext cx="3138488"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0971" name="Rectangle 62"/>
          <p:cNvSpPr>
            <a:spLocks noChangeArrowheads="1"/>
          </p:cNvSpPr>
          <p:nvPr/>
        </p:nvSpPr>
        <p:spPr bwMode="auto">
          <a:xfrm>
            <a:off x="1079501" y="285751"/>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3" name="Rectangle 1"/>
          <p:cNvSpPr>
            <a:spLocks noChangeArrowheads="1"/>
          </p:cNvSpPr>
          <p:nvPr/>
        </p:nvSpPr>
        <p:spPr bwMode="auto">
          <a:xfrm>
            <a:off x="2640014" y="83661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0973"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66307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80"/>
                                        </p:tgtEl>
                                        <p:attrNameLst>
                                          <p:attrName>style.visibility</p:attrName>
                                        </p:attrNameLst>
                                      </p:cBhvr>
                                      <p:to>
                                        <p:strVal val="visible"/>
                                      </p:to>
                                    </p:set>
                                    <p:animEffect transition="in" filter="checkerboard(across)">
                                      <p:cBhvr>
                                        <p:cTn id="29" dur="500"/>
                                        <p:tgtEl>
                                          <p:spTgt spid="80"/>
                                        </p:tgtEl>
                                      </p:cBhvr>
                                    </p:animEffect>
                                  </p:childTnLst>
                                </p:cTn>
                              </p:par>
                            </p:childTnLst>
                          </p:cTn>
                        </p:par>
                        <p:par>
                          <p:cTn id="30" fill="hold" nodeType="afterGroup">
                            <p:stCondLst>
                              <p:cond delay="500"/>
                            </p:stCondLst>
                            <p:childTnLst>
                              <p:par>
                                <p:cTn id="31" presetID="8" presetClass="entr" presetSubtype="16"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diamond(in)">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xit" presetSubtype="10" fill="hold" nodeType="clickEffect">
                                  <p:stCondLst>
                                    <p:cond delay="0"/>
                                  </p:stCondLst>
                                  <p:childTnLst>
                                    <p:animEffect transition="out" filter="checkerboard(across)">
                                      <p:cBhvr>
                                        <p:cTn id="37" dur="1000"/>
                                        <p:tgtEl>
                                          <p:spTgt spid="4"/>
                                        </p:tgtEl>
                                      </p:cBhvr>
                                    </p:animEffect>
                                    <p:set>
                                      <p:cBhvr>
                                        <p:cTn id="38" dur="1" fill="hold">
                                          <p:stCondLst>
                                            <p:cond delay="999"/>
                                          </p:stCondLst>
                                        </p:cTn>
                                        <p:tgtEl>
                                          <p:spTgt spid="4"/>
                                        </p:tgtEl>
                                        <p:attrNameLst>
                                          <p:attrName>style.visibility</p:attrName>
                                        </p:attrNameLst>
                                      </p:cBhvr>
                                      <p:to>
                                        <p:strVal val="hidden"/>
                                      </p:to>
                                    </p:set>
                                  </p:childTnLst>
                                </p:cTn>
                              </p:par>
                            </p:childTnLst>
                          </p:cTn>
                        </p:par>
                        <p:par>
                          <p:cTn id="39" fill="hold" nodeType="afterGroup">
                            <p:stCondLst>
                              <p:cond delay="1000"/>
                            </p:stCondLst>
                            <p:childTnLst>
                              <p:par>
                                <p:cTn id="40" presetID="8" presetClass="entr" presetSubtype="16" fill="hold"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diamond(in)">
                                      <p:cBhvr>
                                        <p:cTn id="42" dur="1000"/>
                                        <p:tgtEl>
                                          <p:spTgt spid="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xit" presetSubtype="10" fill="hold" nodeType="clickEffect">
                                  <p:stCondLst>
                                    <p:cond delay="0"/>
                                  </p:stCondLst>
                                  <p:childTnLst>
                                    <p:animEffect transition="out" filter="checkerboard(across)">
                                      <p:cBhvr>
                                        <p:cTn id="46" dur="1000"/>
                                        <p:tgtEl>
                                          <p:spTgt spid="6"/>
                                        </p:tgtEl>
                                      </p:cBhvr>
                                    </p:animEffect>
                                    <p:set>
                                      <p:cBhvr>
                                        <p:cTn id="47" dur="1" fill="hold">
                                          <p:stCondLst>
                                            <p:cond delay="999"/>
                                          </p:stCondLst>
                                        </p:cTn>
                                        <p:tgtEl>
                                          <p:spTgt spid="6"/>
                                        </p:tgtEl>
                                        <p:attrNameLst>
                                          <p:attrName>style.visibility</p:attrName>
                                        </p:attrNameLst>
                                      </p:cBhvr>
                                      <p:to>
                                        <p:strVal val="hidden"/>
                                      </p:to>
                                    </p:set>
                                  </p:childTnLst>
                                </p:cTn>
                              </p:par>
                            </p:childTnLst>
                          </p:cTn>
                        </p:par>
                        <p:par>
                          <p:cTn id="48" fill="hold" nodeType="afterGroup">
                            <p:stCondLst>
                              <p:cond delay="1000"/>
                            </p:stCondLst>
                            <p:childTnLst>
                              <p:par>
                                <p:cTn id="49" presetID="8" presetClass="entr" presetSubtype="16"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diamond(in)">
                                      <p:cBhvr>
                                        <p:cTn id="51" dur="1000"/>
                                        <p:tgtEl>
                                          <p:spTgt spid="1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fade">
                                      <p:cBhvr>
                                        <p:cTn id="54" dur="2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2995"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07013" y="3813175"/>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8863" y="5310189"/>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63892" y="5028010"/>
            <a:ext cx="4071509" cy="547688"/>
            <a:chOff x="4922518" y="647191"/>
            <a:chExt cx="4067024" cy="989126"/>
          </a:xfrm>
          <a:solidFill>
            <a:schemeClr val="accent5">
              <a:lumMod val="20000"/>
              <a:lumOff val="80000"/>
            </a:schemeClr>
          </a:solidFill>
        </p:grpSpPr>
        <p:sp>
          <p:nvSpPr>
            <p:cNvPr id="119" name="Plaque 118"/>
            <p:cNvSpPr/>
            <p:nvPr/>
          </p:nvSpPr>
          <p:spPr>
            <a:xfrm>
              <a:off x="4922518" y="647191"/>
              <a:ext cx="4067024" cy="989126"/>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5038206" y="683744"/>
              <a:ext cx="3873124" cy="583637"/>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không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thiếu</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a:t>
            </a:r>
            <a:r>
              <a:rPr lang="en-US" b="1" dirty="0">
                <a:solidFill>
                  <a:prstClr val="black"/>
                </a:solidFill>
                <a:cs typeface="Arial" pitchFamily="34" charset="0"/>
              </a:rPr>
              <a:t> </a:t>
            </a:r>
            <a:r>
              <a:rPr lang="en-US" b="1" dirty="0">
                <a:solidFill>
                  <a:prstClr val="white"/>
                </a:solidFill>
                <a:cs typeface="Arial" pitchFamily="34" charset="0"/>
              </a:rPr>
              <a:t>TẾ</a:t>
            </a:r>
          </a:p>
        </p:txBody>
      </p:sp>
      <p:sp>
        <p:nvSpPr>
          <p:cNvPr id="50" name="Down Arrow 49"/>
          <p:cNvSpPr/>
          <p:nvPr/>
        </p:nvSpPr>
        <p:spPr>
          <a:xfrm rot="10800000">
            <a:off x="8040688" y="4752975"/>
            <a:ext cx="514350" cy="2682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58" name="Plaque 57"/>
          <p:cNvSpPr/>
          <p:nvPr/>
        </p:nvSpPr>
        <p:spPr>
          <a:xfrm>
            <a:off x="5275263" y="4972050"/>
            <a:ext cx="857250" cy="6858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XÃ HỘI</a:t>
            </a:r>
          </a:p>
        </p:txBody>
      </p:sp>
      <p:sp>
        <p:nvSpPr>
          <p:cNvPr id="65" name="Plaque 64"/>
          <p:cNvSpPr/>
          <p:nvPr/>
        </p:nvSpPr>
        <p:spPr>
          <a:xfrm>
            <a:off x="5268913" y="497205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00" b="1" dirty="0">
              <a:solidFill>
                <a:prstClr val="white"/>
              </a:solidFill>
              <a:cs typeface="Arial" pitchFamily="34" charset="0"/>
            </a:endParaRPr>
          </a:p>
        </p:txBody>
      </p:sp>
      <p:grpSp>
        <p:nvGrpSpPr>
          <p:cNvPr id="4" name="Group 77"/>
          <p:cNvGrpSpPr>
            <a:grpSpLocks/>
          </p:cNvGrpSpPr>
          <p:nvPr/>
        </p:nvGrpSpPr>
        <p:grpSpPr bwMode="auto">
          <a:xfrm>
            <a:off x="6164264" y="1552576"/>
            <a:ext cx="4319587" cy="3135313"/>
            <a:chOff x="4689566" y="894806"/>
            <a:chExt cx="4297680" cy="4265023"/>
          </a:xfrm>
        </p:grpSpPr>
        <p:sp>
          <p:nvSpPr>
            <p:cNvPr id="66" name="Rectangle 65"/>
            <p:cNvSpPr/>
            <p:nvPr/>
          </p:nvSpPr>
          <p:spPr>
            <a:xfrm>
              <a:off x="4766958" y="940156"/>
              <a:ext cx="1705805" cy="22458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grpSp>
          <p:nvGrpSpPr>
            <p:cNvPr id="213031" name="Group 74"/>
            <p:cNvGrpSpPr>
              <a:grpSpLocks/>
            </p:cNvGrpSpPr>
            <p:nvPr/>
          </p:nvGrpSpPr>
          <p:grpSpPr bwMode="auto">
            <a:xfrm>
              <a:off x="4689566" y="894806"/>
              <a:ext cx="4297680" cy="4265023"/>
              <a:chOff x="4689566" y="894806"/>
              <a:chExt cx="4297680" cy="4265023"/>
            </a:xfrm>
          </p:grpSpPr>
          <p:grpSp>
            <p:nvGrpSpPr>
              <p:cNvPr id="213032" name="Group 68"/>
              <p:cNvGrpSpPr>
                <a:grpSpLocks/>
              </p:cNvGrpSpPr>
              <p:nvPr/>
            </p:nvGrpSpPr>
            <p:grpSpPr bwMode="auto">
              <a:xfrm>
                <a:off x="4689566" y="894806"/>
                <a:ext cx="4272370" cy="4265023"/>
                <a:chOff x="4689566" y="894806"/>
                <a:chExt cx="4272370" cy="4265023"/>
              </a:xfrm>
            </p:grpSpPr>
            <p:pic>
              <p:nvPicPr>
                <p:cNvPr id="213034" name="Picture 2" descr="http://d4.violet.vn/uploads/blogs/447/trong_xa_hoi_tu_ban_chu_nghia_quan_chung_lao_dong_chiu_nhieu_tang_ap_buc_va_boc_lot_5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2703" y="3200400"/>
                  <a:ext cx="1678686"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5" name="Picture 4" descr="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6861" y="901337"/>
                  <a:ext cx="2505075" cy="227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6" name="Picture 6" descr="http://www.songtre.tv/wmedia/2013/03/03/3250/b7fb1dff9_367.1.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53175" y="3187337"/>
                  <a:ext cx="2607945"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66" name="TextBox 66"/>
                <p:cNvSpPr txBox="1">
                  <a:spLocks noChangeArrowheads="1"/>
                </p:cNvSpPr>
                <p:nvPr/>
              </p:nvSpPr>
              <p:spPr bwMode="auto">
                <a:xfrm>
                  <a:off x="4689566" y="894806"/>
                  <a:ext cx="1816366" cy="3139920"/>
                </a:xfrm>
                <a:prstGeom prst="rect">
                  <a:avLst/>
                </a:prstGeom>
                <a:solidFill>
                  <a:schemeClr val="accent5">
                    <a:lumMod val="20000"/>
                    <a:lumOff val="80000"/>
                  </a:schemeClr>
                </a:solidFill>
                <a:ln w="9525">
                  <a:solidFill>
                    <a:srgbClr val="000000"/>
                  </a:solid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tình trạng bóc lột, áp bức bất công; xây dựng XH mới DC, bình đẳng, HP, con người phát triển toàn diện</a:t>
                  </a:r>
                </a:p>
              </p:txBody>
            </p:sp>
          </p:grpSp>
          <p:sp>
            <p:nvSpPr>
              <p:cNvPr id="72" name="Rectangle 71"/>
              <p:cNvSpPr/>
              <p:nvPr/>
            </p:nvSpPr>
            <p:spPr>
              <a:xfrm>
                <a:off x="4724314" y="914242"/>
                <a:ext cx="4262932" cy="4232630"/>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grpSp>
      <p:sp>
        <p:nvSpPr>
          <p:cNvPr id="213013" name="AutoShape 8" descr="http://images.yume.vn/buzz/20110804/36.jpg"/>
          <p:cNvSpPr>
            <a:spLocks noChangeAspect="1" noChangeArrowheads="1"/>
          </p:cNvSpPr>
          <p:nvPr/>
        </p:nvSpPr>
        <p:spPr bwMode="auto">
          <a:xfrm>
            <a:off x="2782888" y="-193675"/>
            <a:ext cx="2571750"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213014" name="AutoShape 12" descr="http://media12.baodatviet.vn/2012/12/11/C148673_09_china-poor-kids-rich-kids-chinasmack.jpeg"/>
          <p:cNvSpPr>
            <a:spLocks noChangeAspect="1" noChangeArrowheads="1"/>
          </p:cNvSpPr>
          <p:nvPr/>
        </p:nvSpPr>
        <p:spPr bwMode="auto">
          <a:xfrm>
            <a:off x="2782889" y="-136525"/>
            <a:ext cx="3216275" cy="207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7" name="Group 91"/>
          <p:cNvGrpSpPr>
            <a:grpSpLocks/>
          </p:cNvGrpSpPr>
          <p:nvPr/>
        </p:nvGrpSpPr>
        <p:grpSpPr bwMode="auto">
          <a:xfrm>
            <a:off x="6202364" y="1590676"/>
            <a:ext cx="4281487" cy="3190875"/>
            <a:chOff x="4820194" y="953589"/>
            <a:chExt cx="4188825" cy="4204062"/>
          </a:xfrm>
        </p:grpSpPr>
        <p:grpSp>
          <p:nvGrpSpPr>
            <p:cNvPr id="213021" name="Group 90"/>
            <p:cNvGrpSpPr>
              <a:grpSpLocks/>
            </p:cNvGrpSpPr>
            <p:nvPr/>
          </p:nvGrpSpPr>
          <p:grpSpPr bwMode="auto">
            <a:xfrm>
              <a:off x="4852850" y="953589"/>
              <a:ext cx="4156169" cy="4204062"/>
              <a:chOff x="4852850" y="953589"/>
              <a:chExt cx="4156169" cy="4204062"/>
            </a:xfrm>
          </p:grpSpPr>
          <p:pic>
            <p:nvPicPr>
              <p:cNvPr id="213023" name="Picture 10" descr="http://t2.gstatic.com/images?q=tbn:ANd9GcQFWezqQAbhEEQdAUbn2XVRNdDRgN-5Ujg3D-jTvsnRXR106vdYDe5ZrhxJ"/>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2850" y="2947851"/>
                <a:ext cx="410826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3024" name="Group 80"/>
              <p:cNvGrpSpPr>
                <a:grpSpLocks/>
              </p:cNvGrpSpPr>
              <p:nvPr/>
            </p:nvGrpSpPr>
            <p:grpSpPr bwMode="auto">
              <a:xfrm>
                <a:off x="6215745" y="953589"/>
                <a:ext cx="2793274" cy="2070585"/>
                <a:chOff x="6215745" y="888274"/>
                <a:chExt cx="2793274" cy="2136595"/>
              </a:xfrm>
            </p:grpSpPr>
            <p:pic>
              <p:nvPicPr>
                <p:cNvPr id="213028" name="Picture 14" descr="http://t2.gstatic.com/images?q=tbn:ANd9GcTxNcyGDM4XEmqjdINRTVEi3_vl2slSlXdvsxLbm3rzVOAfCn0J72OXbDWV"/>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57109" y="888274"/>
                  <a:ext cx="2723605" cy="2048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29" name="TextBox 78"/>
                <p:cNvSpPr txBox="1">
                  <a:spLocks noChangeArrowheads="1"/>
                </p:cNvSpPr>
                <p:nvPr/>
              </p:nvSpPr>
              <p:spPr bwMode="auto">
                <a:xfrm>
                  <a:off x="6215745" y="2522751"/>
                  <a:ext cx="2793274" cy="50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900">
                      <a:solidFill>
                        <a:srgbClr val="FFFFFF"/>
                      </a:solidFill>
                      <a:latin typeface="Arial" panose="020B0604020202020204" pitchFamily="34" charset="0"/>
                      <a:cs typeface="Arial Unicode MS" panose="020B0604020202020204" pitchFamily="34" charset="-128"/>
                    </a:rPr>
                    <a:t>Chênh lệch giàu-nghèo ở Trung</a:t>
                  </a:r>
                  <a:r>
                    <a:rPr lang="en-US" sz="900">
                      <a:solidFill>
                        <a:srgbClr val="FFFFFF"/>
                      </a:solidFill>
                      <a:latin typeface="Arial" panose="020B0604020202020204" pitchFamily="34" charset="0"/>
                      <a:cs typeface="Arial Unicode MS" panose="020B0604020202020204" pitchFamily="34" charset="-128"/>
                    </a:rPr>
                    <a:t> </a:t>
                  </a:r>
                  <a:r>
                    <a:rPr lang="vi-VN" sz="900">
                      <a:solidFill>
                        <a:srgbClr val="FFFFFF"/>
                      </a:solidFill>
                      <a:latin typeface="Arial" panose="020B0604020202020204" pitchFamily="34" charset="0"/>
                      <a:cs typeface="Arial Unicode MS" panose="020B0604020202020204" pitchFamily="34" charset="-128"/>
                    </a:rPr>
                    <a:t>Quốc </a:t>
                  </a:r>
                  <a:r>
                    <a:rPr lang="vi-VN" sz="900" i="1">
                      <a:solidFill>
                        <a:srgbClr val="FFFFFF"/>
                      </a:solidFill>
                      <a:latin typeface="Arial" panose="020B0604020202020204" pitchFamily="34" charset="0"/>
                      <a:cs typeface="Arial Unicode MS" panose="020B0604020202020204" pitchFamily="34" charset="-128"/>
                    </a:rPr>
                    <a:t>Ảnh chinasmack.com</a:t>
                  </a:r>
                  <a:endParaRPr lang="en-US" sz="900">
                    <a:solidFill>
                      <a:srgbClr val="FFFFFF"/>
                    </a:solidFill>
                    <a:latin typeface="Arial" panose="020B0604020202020204" pitchFamily="34" charset="0"/>
                    <a:cs typeface="Arial Unicode MS" panose="020B0604020202020204" pitchFamily="34" charset="-128"/>
                  </a:endParaRPr>
                </a:p>
              </p:txBody>
            </p:sp>
          </p:grpSp>
          <p:grpSp>
            <p:nvGrpSpPr>
              <p:cNvPr id="213025" name="Group 88"/>
              <p:cNvGrpSpPr>
                <a:grpSpLocks/>
              </p:cNvGrpSpPr>
              <p:nvPr/>
            </p:nvGrpSpPr>
            <p:grpSpPr bwMode="auto">
              <a:xfrm>
                <a:off x="4858978" y="953589"/>
                <a:ext cx="1390070" cy="2136229"/>
                <a:chOff x="4858978" y="953589"/>
                <a:chExt cx="1390070" cy="2136229"/>
              </a:xfrm>
            </p:grpSpPr>
            <p:sp>
              <p:nvSpPr>
                <p:cNvPr id="83" name="Rectangle 82"/>
                <p:cNvSpPr/>
                <p:nvPr/>
              </p:nvSpPr>
              <p:spPr>
                <a:xfrm>
                  <a:off x="4859022" y="953589"/>
                  <a:ext cx="1390063" cy="198490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34856" name="TextBox 87"/>
                <p:cNvSpPr txBox="1">
                  <a:spLocks noChangeArrowheads="1"/>
                </p:cNvSpPr>
                <p:nvPr/>
              </p:nvSpPr>
              <p:spPr bwMode="auto">
                <a:xfrm>
                  <a:off x="4876107" y="1143923"/>
                  <a:ext cx="1298427" cy="1945163"/>
                </a:xfrm>
                <a:prstGeom prst="rect">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phân chia giàu nghèo, giai cấp...</a:t>
                  </a:r>
                </a:p>
              </p:txBody>
            </p:sp>
          </p:grpSp>
        </p:grpSp>
        <p:sp>
          <p:nvSpPr>
            <p:cNvPr id="90" name="Rectangle 89"/>
            <p:cNvSpPr/>
            <p:nvPr/>
          </p:nvSpPr>
          <p:spPr>
            <a:xfrm>
              <a:off x="4820194" y="953589"/>
              <a:ext cx="4167081" cy="4181055"/>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79" name="Rectangle 78"/>
          <p:cNvSpPr/>
          <p:nvPr/>
        </p:nvSpPr>
        <p:spPr>
          <a:xfrm>
            <a:off x="1689101" y="1933575"/>
            <a:ext cx="339566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3017"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1689100" y="2579688"/>
            <a:ext cx="3081338" cy="30781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3018" name="Rectangle 58"/>
          <p:cNvSpPr>
            <a:spLocks noChangeArrowheads="1"/>
          </p:cNvSpPr>
          <p:nvPr/>
        </p:nvSpPr>
        <p:spPr bwMode="auto">
          <a:xfrm>
            <a:off x="1370013" y="117476"/>
            <a:ext cx="9256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1" name="Rectangle 1"/>
          <p:cNvSpPr>
            <a:spLocks noChangeArrowheads="1"/>
          </p:cNvSpPr>
          <p:nvPr/>
        </p:nvSpPr>
        <p:spPr bwMode="auto">
          <a:xfrm>
            <a:off x="2478089" y="72866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3020"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0418858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nodePh="1">
                                  <p:stCondLst>
                                    <p:cond delay="0"/>
                                  </p:stCondLst>
                                  <p:endCondLst>
                                    <p:cond evt="begin" delay="0">
                                      <p:tn val="5"/>
                                    </p:cond>
                                  </p:endCondLst>
                                  <p:childTnLst>
                                    <p:set>
                                      <p:cBhvr>
                                        <p:cTn id="6" dur="1" fill="hold">
                                          <p:stCondLst>
                                            <p:cond delay="0"/>
                                          </p:stCondLst>
                                        </p:cTn>
                                        <p:tgtEl>
                                          <p:spTgt spid="65"/>
                                        </p:tgtEl>
                                        <p:attrNameLst>
                                          <p:attrName>style.visibility</p:attrName>
                                        </p:attrNameLst>
                                      </p:cBhvr>
                                      <p:to>
                                        <p:strVal val="visible"/>
                                      </p:to>
                                    </p:set>
                                    <p:animEffect transition="in" filter="fade">
                                      <p:cBhvr>
                                        <p:cTn id="7" dur="250"/>
                                        <p:tgtEl>
                                          <p:spTgt spid="65"/>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xit" presetSubtype="10" fill="hold" nodeType="clickEffect">
                                  <p:stCondLst>
                                    <p:cond delay="0"/>
                                  </p:stCondLst>
                                  <p:childTnLst>
                                    <p:animEffect transition="out" filter="checkerboard(across)">
                                      <p:cBhvr>
                                        <p:cTn id="28" dur="1000"/>
                                        <p:tgtEl>
                                          <p:spTgt spid="4"/>
                                        </p:tgtEl>
                                      </p:cBhvr>
                                    </p:animEffect>
                                    <p:set>
                                      <p:cBhvr>
                                        <p:cTn id="29" dur="1" fill="hold">
                                          <p:stCondLst>
                                            <p:cond delay="999"/>
                                          </p:stCondLst>
                                        </p:cTn>
                                        <p:tgtEl>
                                          <p:spTgt spid="4"/>
                                        </p:tgtEl>
                                        <p:attrNameLst>
                                          <p:attrName>style.visibility</p:attrName>
                                        </p:attrNameLst>
                                      </p:cBhvr>
                                      <p:to>
                                        <p:strVal val="hidden"/>
                                      </p:to>
                                    </p:set>
                                  </p:childTnLst>
                                </p:cTn>
                              </p:par>
                            </p:childTnLst>
                          </p:cTn>
                        </p:par>
                        <p:par>
                          <p:cTn id="30" fill="hold" nodeType="afterGroup">
                            <p:stCondLst>
                              <p:cond delay="1000"/>
                            </p:stCondLst>
                            <p:childTnLst>
                              <p:par>
                                <p:cTn id="31" presetID="8"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amond(in)">
                                      <p:cBhvr>
                                        <p:cTn id="33" dur="1000"/>
                                        <p:tgtEl>
                                          <p:spTgt spid="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2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81"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n 4"/>
          <p:cNvSpPr/>
          <p:nvPr/>
        </p:nvSpPr>
        <p:spPr>
          <a:xfrm>
            <a:off x="5181600" y="2514600"/>
            <a:ext cx="1771650" cy="1314450"/>
          </a:xfrm>
          <a:prstGeom prst="sun">
            <a:avLst>
              <a:gd name="adj" fmla="val 12500"/>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Tóm</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lại</a:t>
            </a:r>
            <a:endParaRPr lang="en-US" sz="1575" dirty="0">
              <a:solidFill>
                <a:srgbClr val="FFFF00"/>
              </a:solidFill>
              <a:effectLst>
                <a:outerShdw blurRad="38100" dist="38100" dir="2700000" algn="tl">
                  <a:srgbClr val="000000">
                    <a:alpha val="43137"/>
                  </a:srgbClr>
                </a:outerShdw>
              </a:effectLst>
              <a:cs typeface="Arial" pitchFamily="34" charset="0"/>
            </a:endParaRPr>
          </a:p>
        </p:txBody>
      </p:sp>
      <p:sp>
        <p:nvSpPr>
          <p:cNvPr id="6" name="Up Arrow 5"/>
          <p:cNvSpPr/>
          <p:nvPr/>
        </p:nvSpPr>
        <p:spPr>
          <a:xfrm>
            <a:off x="4953000" y="2000251"/>
            <a:ext cx="2228850" cy="504825"/>
          </a:xfrm>
          <a:prstGeom prst="upArrow">
            <a:avLst/>
          </a:prstGeom>
          <a:solidFill>
            <a:srgbClr val="00B050"/>
          </a:solidFill>
          <a:ln w="28575">
            <a:solidFill>
              <a:schemeClr val="bg1"/>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en-US" sz="1575" dirty="0" err="1">
                <a:solidFill>
                  <a:prstClr val="white"/>
                </a:solidFill>
                <a:cs typeface="Arial" pitchFamily="34" charset="0"/>
              </a:rPr>
              <a:t>Mục</a:t>
            </a:r>
            <a:r>
              <a:rPr lang="en-US" sz="1575" dirty="0">
                <a:solidFill>
                  <a:prstClr val="white"/>
                </a:solidFill>
                <a:cs typeface="Arial" pitchFamily="34" charset="0"/>
              </a:rPr>
              <a:t> </a:t>
            </a:r>
            <a:r>
              <a:rPr lang="en-US" sz="1575" dirty="0" err="1">
                <a:solidFill>
                  <a:prstClr val="white"/>
                </a:solidFill>
                <a:cs typeface="Arial" pitchFamily="34" charset="0"/>
              </a:rPr>
              <a:t>tiêu</a:t>
            </a:r>
            <a:endParaRPr lang="en-US" sz="1575" dirty="0">
              <a:solidFill>
                <a:prstClr val="white"/>
              </a:solidFill>
              <a:cs typeface="Arial" pitchFamily="34" charset="0"/>
            </a:endParaRPr>
          </a:p>
        </p:txBody>
      </p:sp>
      <p:sp>
        <p:nvSpPr>
          <p:cNvPr id="7" name="Plaque 6"/>
          <p:cNvSpPr/>
          <p:nvPr/>
        </p:nvSpPr>
        <p:spPr>
          <a:xfrm>
            <a:off x="4552950" y="1543050"/>
            <a:ext cx="3257550" cy="457200"/>
          </a:xfrm>
          <a:prstGeom prst="plaque">
            <a:avLst/>
          </a:prstGeom>
          <a:solidFill>
            <a:srgbClr val="00B0F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dirty="0" err="1">
                <a:solidFill>
                  <a:prstClr val="white"/>
                </a:solidFill>
                <a:cs typeface="Arial" pitchFamily="34" charset="0"/>
              </a:rPr>
              <a:t>Giải</a:t>
            </a:r>
            <a:r>
              <a:rPr lang="en-US" dirty="0">
                <a:solidFill>
                  <a:prstClr val="white"/>
                </a:solidFill>
                <a:cs typeface="Arial" pitchFamily="34" charset="0"/>
              </a:rPr>
              <a:t> </a:t>
            </a:r>
            <a:r>
              <a:rPr lang="en-US" dirty="0" err="1">
                <a:solidFill>
                  <a:prstClr val="white"/>
                </a:solidFill>
                <a:cs typeface="Arial" pitchFamily="34" charset="0"/>
              </a:rPr>
              <a:t>phóng</a:t>
            </a:r>
            <a:r>
              <a:rPr lang="en-US" dirty="0">
                <a:solidFill>
                  <a:prstClr val="white"/>
                </a:solidFill>
                <a:cs typeface="Arial" pitchFamily="34" charset="0"/>
              </a:rPr>
              <a:t> GC, DT, </a:t>
            </a: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loại</a:t>
            </a:r>
            <a:endParaRPr lang="en-US" dirty="0">
              <a:solidFill>
                <a:prstClr val="white"/>
              </a:solidFill>
              <a:cs typeface="Arial" pitchFamily="34" charset="0"/>
            </a:endParaRPr>
          </a:p>
        </p:txBody>
      </p:sp>
      <p:sp>
        <p:nvSpPr>
          <p:cNvPr id="8" name="Left Arrow 7"/>
          <p:cNvSpPr/>
          <p:nvPr/>
        </p:nvSpPr>
        <p:spPr>
          <a:xfrm>
            <a:off x="4381500" y="2400300"/>
            <a:ext cx="800100" cy="1485900"/>
          </a:xfrm>
          <a:prstGeom prst="lef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Nội</a:t>
            </a:r>
            <a:r>
              <a:rPr lang="en-US" sz="1575" dirty="0">
                <a:solidFill>
                  <a:prstClr val="white"/>
                </a:solidFill>
                <a:cs typeface="Arial" pitchFamily="34" charset="0"/>
              </a:rPr>
              <a:t> dung</a:t>
            </a:r>
          </a:p>
        </p:txBody>
      </p:sp>
      <p:sp>
        <p:nvSpPr>
          <p:cNvPr id="9" name="Plaque 8"/>
          <p:cNvSpPr/>
          <p:nvPr/>
        </p:nvSpPr>
        <p:spPr>
          <a:xfrm>
            <a:off x="2306638" y="2400300"/>
            <a:ext cx="2017712" cy="1428750"/>
          </a:xfrm>
          <a:prstGeom prst="plaque">
            <a:avLst>
              <a:gd name="adj" fmla="val 12635"/>
            </a:avLst>
          </a:prstGeom>
          <a:solidFill>
            <a:srgbClr val="D60093"/>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Chính</a:t>
            </a:r>
            <a:r>
              <a:rPr lang="en-US" dirty="0">
                <a:solidFill>
                  <a:prstClr val="white"/>
                </a:solidFill>
                <a:cs typeface="Arial" pitchFamily="34" charset="0"/>
              </a:rPr>
              <a:t> </a:t>
            </a:r>
            <a:r>
              <a:rPr lang="en-US" dirty="0" err="1">
                <a:solidFill>
                  <a:prstClr val="white"/>
                </a:solidFill>
                <a:cs typeface="Arial" pitchFamily="34" charset="0"/>
              </a:rPr>
              <a:t>trị</a:t>
            </a:r>
            <a:r>
              <a:rPr lang="en-US" dirty="0">
                <a:solidFill>
                  <a:prstClr val="white"/>
                </a:solidFill>
                <a:cs typeface="Arial" pitchFamily="34" charset="0"/>
              </a:rPr>
              <a:t> </a:t>
            </a:r>
          </a:p>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Kinh</a:t>
            </a:r>
            <a:r>
              <a:rPr lang="en-US" dirty="0">
                <a:solidFill>
                  <a:prstClr val="white"/>
                </a:solidFill>
                <a:cs typeface="Arial" pitchFamily="34" charset="0"/>
              </a:rPr>
              <a:t> </a:t>
            </a:r>
            <a:r>
              <a:rPr lang="en-US" dirty="0" err="1">
                <a:solidFill>
                  <a:prstClr val="white"/>
                </a:solidFill>
                <a:cs typeface="Arial" pitchFamily="34" charset="0"/>
              </a:rPr>
              <a:t>tế</a:t>
            </a:r>
            <a:endParaRPr lang="en-US" dirty="0">
              <a:solidFill>
                <a:prstClr val="white"/>
              </a:solidFill>
              <a:cs typeface="Arial" pitchFamily="34" charset="0"/>
            </a:endParaRPr>
          </a:p>
          <a:p>
            <a:pPr algn="just" defTabSz="685715">
              <a:buFontTx/>
              <a:buChar char="-"/>
              <a:defRPr/>
            </a:pPr>
            <a:r>
              <a:rPr lang="en-US" dirty="0">
                <a:solidFill>
                  <a:prstClr val="white"/>
                </a:solidFill>
                <a:cs typeface="Arial" pitchFamily="34" charset="0"/>
              </a:rPr>
              <a:t> VHTT</a:t>
            </a:r>
          </a:p>
          <a:p>
            <a:pPr algn="just" defTabSz="685715">
              <a:buFontTx/>
              <a:buChar char="-"/>
              <a:defRPr/>
            </a:pPr>
            <a:r>
              <a:rPr lang="en-US" dirty="0">
                <a:solidFill>
                  <a:prstClr val="white"/>
                </a:solidFill>
                <a:cs typeface="Arial" pitchFamily="34" charset="0"/>
              </a:rPr>
              <a:t> </a:t>
            </a:r>
            <a:r>
              <a:rPr lang="en-US" dirty="0" err="1">
                <a:solidFill>
                  <a:prstClr val="white"/>
                </a:solidFill>
                <a:cs typeface="Arial" pitchFamily="34" charset="0"/>
              </a:rPr>
              <a:t>Xã</a:t>
            </a:r>
            <a:r>
              <a:rPr lang="en-US" dirty="0">
                <a:solidFill>
                  <a:prstClr val="white"/>
                </a:solidFill>
                <a:cs typeface="Arial" pitchFamily="34" charset="0"/>
              </a:rPr>
              <a:t> </a:t>
            </a:r>
            <a:r>
              <a:rPr lang="en-US" dirty="0" err="1">
                <a:solidFill>
                  <a:prstClr val="white"/>
                </a:solidFill>
                <a:cs typeface="Arial" pitchFamily="34" charset="0"/>
              </a:rPr>
              <a:t>hội</a:t>
            </a:r>
            <a:endParaRPr lang="en-US" dirty="0">
              <a:solidFill>
                <a:prstClr val="white"/>
              </a:solidFill>
              <a:cs typeface="Arial" pitchFamily="34" charset="0"/>
            </a:endParaRPr>
          </a:p>
        </p:txBody>
      </p:sp>
      <p:sp>
        <p:nvSpPr>
          <p:cNvPr id="10" name="Right Arrow 9"/>
          <p:cNvSpPr/>
          <p:nvPr/>
        </p:nvSpPr>
        <p:spPr>
          <a:xfrm>
            <a:off x="6953250" y="2400300"/>
            <a:ext cx="857250" cy="1485900"/>
          </a:xfrm>
          <a:prstGeom prst="righ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Động</a:t>
            </a:r>
            <a:r>
              <a:rPr lang="en-US" sz="1575" dirty="0">
                <a:solidFill>
                  <a:prstClr val="white"/>
                </a:solidFill>
                <a:cs typeface="Arial" pitchFamily="34" charset="0"/>
              </a:rPr>
              <a:t> </a:t>
            </a:r>
            <a:r>
              <a:rPr lang="en-US" sz="1575" dirty="0" err="1">
                <a:solidFill>
                  <a:prstClr val="white"/>
                </a:solidFill>
                <a:cs typeface="Arial" pitchFamily="34" charset="0"/>
              </a:rPr>
              <a:t>lực</a:t>
            </a:r>
            <a:endParaRPr lang="en-US" sz="1575" dirty="0">
              <a:solidFill>
                <a:prstClr val="white"/>
              </a:solidFill>
              <a:cs typeface="Arial" pitchFamily="34" charset="0"/>
            </a:endParaRPr>
          </a:p>
        </p:txBody>
      </p:sp>
      <p:sp>
        <p:nvSpPr>
          <p:cNvPr id="11" name="Plaque 10"/>
          <p:cNvSpPr/>
          <p:nvPr/>
        </p:nvSpPr>
        <p:spPr>
          <a:xfrm>
            <a:off x="7867651" y="2400300"/>
            <a:ext cx="1984375" cy="1428750"/>
          </a:xfrm>
          <a:prstGeom prst="plaque">
            <a:avLst>
              <a:gd name="adj" fmla="val 12635"/>
            </a:avLst>
          </a:prstGeom>
          <a:solidFill>
            <a:srgbClr val="FFC000"/>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defRPr/>
            </a:pP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dân</a:t>
            </a:r>
            <a:r>
              <a:rPr lang="en-US" dirty="0">
                <a:solidFill>
                  <a:prstClr val="white"/>
                </a:solidFill>
                <a:cs typeface="Arial" pitchFamily="34" charset="0"/>
              </a:rPr>
              <a:t> </a:t>
            </a:r>
            <a:r>
              <a:rPr lang="en-US" dirty="0" err="1">
                <a:solidFill>
                  <a:prstClr val="white"/>
                </a:solidFill>
                <a:cs typeface="Arial" pitchFamily="34" charset="0"/>
              </a:rPr>
              <a:t>lao</a:t>
            </a:r>
            <a:r>
              <a:rPr lang="en-US" dirty="0">
                <a:solidFill>
                  <a:prstClr val="white"/>
                </a:solidFill>
                <a:cs typeface="Arial" pitchFamily="34" charset="0"/>
              </a:rPr>
              <a:t> </a:t>
            </a:r>
            <a:r>
              <a:rPr lang="en-US" dirty="0" err="1">
                <a:solidFill>
                  <a:prstClr val="white"/>
                </a:solidFill>
                <a:cs typeface="Arial" pitchFamily="34" charset="0"/>
              </a:rPr>
              <a:t>động</a:t>
            </a:r>
            <a:r>
              <a:rPr lang="en-US" dirty="0">
                <a:solidFill>
                  <a:prstClr val="white"/>
                </a:solidFill>
                <a:cs typeface="Arial" pitchFamily="34" charset="0"/>
              </a:rPr>
              <a:t>, GCCN </a:t>
            </a:r>
            <a:r>
              <a:rPr lang="en-US" dirty="0" err="1">
                <a:solidFill>
                  <a:prstClr val="white"/>
                </a:solidFill>
                <a:cs typeface="Arial" pitchFamily="34" charset="0"/>
              </a:rPr>
              <a:t>động</a:t>
            </a:r>
            <a:r>
              <a:rPr lang="en-US" dirty="0">
                <a:solidFill>
                  <a:prstClr val="white"/>
                </a:solidFill>
                <a:cs typeface="Arial" pitchFamily="34" charset="0"/>
              </a:rPr>
              <a:t> </a:t>
            </a:r>
            <a:r>
              <a:rPr lang="en-US" dirty="0" err="1">
                <a:solidFill>
                  <a:prstClr val="white"/>
                </a:solidFill>
                <a:cs typeface="Arial" pitchFamily="34" charset="0"/>
              </a:rPr>
              <a:t>lực</a:t>
            </a:r>
            <a:r>
              <a:rPr lang="en-US" dirty="0">
                <a:solidFill>
                  <a:prstClr val="white"/>
                </a:solidFill>
                <a:cs typeface="Arial" pitchFamily="34" charset="0"/>
              </a:rPr>
              <a:t> </a:t>
            </a:r>
            <a:r>
              <a:rPr lang="en-US" dirty="0" err="1">
                <a:solidFill>
                  <a:prstClr val="white"/>
                </a:solidFill>
                <a:cs typeface="Arial" pitchFamily="34" charset="0"/>
              </a:rPr>
              <a:t>chủ</a:t>
            </a:r>
            <a:r>
              <a:rPr lang="en-US" dirty="0">
                <a:solidFill>
                  <a:prstClr val="white"/>
                </a:solidFill>
                <a:cs typeface="Arial" pitchFamily="34" charset="0"/>
              </a:rPr>
              <a:t>  </a:t>
            </a:r>
            <a:r>
              <a:rPr lang="en-US" dirty="0" err="1">
                <a:solidFill>
                  <a:prstClr val="white"/>
                </a:solidFill>
                <a:cs typeface="Arial" pitchFamily="34" charset="0"/>
              </a:rPr>
              <a:t>yếu</a:t>
            </a:r>
            <a:endParaRPr lang="en-US" dirty="0">
              <a:solidFill>
                <a:prstClr val="white"/>
              </a:solidFill>
              <a:cs typeface="Arial" pitchFamily="34" charset="0"/>
            </a:endParaRPr>
          </a:p>
        </p:txBody>
      </p:sp>
      <p:sp>
        <p:nvSpPr>
          <p:cNvPr id="12" name="Down Arrow 11"/>
          <p:cNvSpPr/>
          <p:nvPr/>
        </p:nvSpPr>
        <p:spPr>
          <a:xfrm>
            <a:off x="5067300" y="3829050"/>
            <a:ext cx="2000250" cy="45720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Ý </a:t>
            </a:r>
            <a:r>
              <a:rPr lang="en-US" sz="1575" dirty="0" err="1">
                <a:solidFill>
                  <a:prstClr val="white"/>
                </a:solidFill>
                <a:effectLst>
                  <a:outerShdw blurRad="38100" dist="38100" dir="2700000" algn="tl">
                    <a:srgbClr val="000000">
                      <a:alpha val="43137"/>
                    </a:srgbClr>
                  </a:outerShdw>
                </a:effectLst>
                <a:cs typeface="Arial" pitchFamily="34" charset="0"/>
              </a:rPr>
              <a:t>nghĩa</a:t>
            </a:r>
            <a:endParaRPr lang="en-US" sz="1575" dirty="0">
              <a:solidFill>
                <a:prstClr val="white"/>
              </a:solidFill>
              <a:effectLst>
                <a:outerShdw blurRad="38100" dist="38100" dir="2700000" algn="tl">
                  <a:srgbClr val="000000">
                    <a:alpha val="43137"/>
                  </a:srgbClr>
                </a:outerShdw>
              </a:effectLst>
              <a:cs typeface="Arial" pitchFamily="34" charset="0"/>
            </a:endParaRPr>
          </a:p>
        </p:txBody>
      </p:sp>
      <p:cxnSp>
        <p:nvCxnSpPr>
          <p:cNvPr id="13" name="Straight Arrow Connector 12"/>
          <p:cNvCxnSpPr>
            <a:stCxn id="12" idx="2"/>
            <a:endCxn id="14" idx="0"/>
          </p:cNvCxnSpPr>
          <p:nvPr/>
        </p:nvCxnSpPr>
        <p:spPr>
          <a:xfrm flipH="1">
            <a:off x="3514725" y="4286250"/>
            <a:ext cx="2552700"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Plaque 13"/>
          <p:cNvSpPr/>
          <p:nvPr/>
        </p:nvSpPr>
        <p:spPr>
          <a:xfrm>
            <a:off x="2363788" y="4629150"/>
            <a:ext cx="2303462" cy="1143000"/>
          </a:xfrm>
          <a:prstGeom prst="plaque">
            <a:avLst>
              <a:gd name="adj" fmla="val 12635"/>
            </a:avLst>
          </a:prstGeom>
          <a:solidFill>
            <a:srgbClr val="9900CC"/>
          </a:solidFill>
          <a:ln>
            <a:solidFill>
              <a:srgbClr val="FF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nl-NL" sz="1500" dirty="0">
                <a:solidFill>
                  <a:prstClr val="white"/>
                </a:solidFill>
                <a:cs typeface="Arial" pitchFamily="34" charset="0"/>
              </a:rPr>
              <a:t>Tuyệt đối tin tưởng vào thắng lợi của CMXHCN, k</a:t>
            </a:r>
            <a:r>
              <a:rPr lang="en-US" sz="1500" dirty="0" err="1">
                <a:solidFill>
                  <a:prstClr val="white"/>
                </a:solidFill>
                <a:cs typeface="Arial" pitchFamily="34" charset="0"/>
              </a:rPr>
              <a:t>iên</a:t>
            </a:r>
            <a:r>
              <a:rPr lang="en-US" sz="1500" dirty="0">
                <a:solidFill>
                  <a:prstClr val="white"/>
                </a:solidFill>
                <a:cs typeface="Arial" pitchFamily="34" charset="0"/>
              </a:rPr>
              <a:t> </a:t>
            </a:r>
            <a:r>
              <a:rPr lang="en-US" sz="1500" dirty="0" err="1">
                <a:solidFill>
                  <a:prstClr val="white"/>
                </a:solidFill>
                <a:cs typeface="Arial" pitchFamily="34" charset="0"/>
              </a:rPr>
              <a:t>trì</a:t>
            </a:r>
            <a:r>
              <a:rPr lang="en-US" sz="1500" dirty="0">
                <a:solidFill>
                  <a:prstClr val="white"/>
                </a:solidFill>
                <a:cs typeface="Arial" pitchFamily="34" charset="0"/>
              </a:rPr>
              <a:t> </a:t>
            </a:r>
            <a:r>
              <a:rPr lang="en-US" sz="1500" dirty="0" err="1">
                <a:solidFill>
                  <a:prstClr val="white"/>
                </a:solidFill>
                <a:cs typeface="Arial" pitchFamily="34" charset="0"/>
              </a:rPr>
              <a:t>mục</a:t>
            </a:r>
            <a:r>
              <a:rPr lang="en-US" sz="1500" dirty="0">
                <a:solidFill>
                  <a:prstClr val="white"/>
                </a:solidFill>
                <a:cs typeface="Arial" pitchFamily="34" charset="0"/>
              </a:rPr>
              <a:t> </a:t>
            </a:r>
            <a:r>
              <a:rPr lang="en-US" sz="1500" dirty="0" err="1">
                <a:solidFill>
                  <a:prstClr val="white"/>
                </a:solidFill>
                <a:cs typeface="Arial" pitchFamily="34" charset="0"/>
              </a:rPr>
              <a:t>tiêu</a:t>
            </a:r>
            <a:r>
              <a:rPr lang="en-US" sz="1500" dirty="0">
                <a:solidFill>
                  <a:prstClr val="white"/>
                </a:solidFill>
                <a:cs typeface="Arial" pitchFamily="34" charset="0"/>
              </a:rPr>
              <a:t> ĐLDT </a:t>
            </a:r>
            <a:r>
              <a:rPr lang="en-US" sz="1500" dirty="0" err="1">
                <a:solidFill>
                  <a:prstClr val="white"/>
                </a:solidFill>
                <a:cs typeface="Arial" pitchFamily="34" charset="0"/>
              </a:rPr>
              <a:t>và</a:t>
            </a:r>
            <a:r>
              <a:rPr lang="en-US" sz="1500" dirty="0">
                <a:solidFill>
                  <a:prstClr val="white"/>
                </a:solidFill>
                <a:cs typeface="Arial" pitchFamily="34" charset="0"/>
              </a:rPr>
              <a:t> CNXH</a:t>
            </a:r>
          </a:p>
        </p:txBody>
      </p:sp>
      <p:cxnSp>
        <p:nvCxnSpPr>
          <p:cNvPr id="15" name="Straight Arrow Connector 14"/>
          <p:cNvCxnSpPr>
            <a:stCxn id="12" idx="2"/>
          </p:cNvCxnSpPr>
          <p:nvPr/>
        </p:nvCxnSpPr>
        <p:spPr>
          <a:xfrm>
            <a:off x="6067426" y="4286250"/>
            <a:ext cx="4763"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Plaque 15"/>
          <p:cNvSpPr/>
          <p:nvPr/>
        </p:nvSpPr>
        <p:spPr>
          <a:xfrm>
            <a:off x="4895850" y="4629150"/>
            <a:ext cx="2698750" cy="1143000"/>
          </a:xfrm>
          <a:prstGeom prst="plaque">
            <a:avLst>
              <a:gd name="adj" fmla="val 12635"/>
            </a:avLst>
          </a:prstGeom>
          <a:solidFill>
            <a:srgbClr val="C0000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500" dirty="0">
                <a:solidFill>
                  <a:prstClr val="white"/>
                </a:solidFill>
                <a:cs typeface="Arial" pitchFamily="34" charset="0"/>
              </a:rPr>
              <a:t>Phát triển KT gắn thực hiện tiến bộ công bằng XH; xây dựng hoàn thiện HTCT, phát huy dân chủ XHCN</a:t>
            </a:r>
          </a:p>
        </p:txBody>
      </p:sp>
      <p:cxnSp>
        <p:nvCxnSpPr>
          <p:cNvPr id="17" name="Straight Arrow Connector 16"/>
          <p:cNvCxnSpPr>
            <a:stCxn id="12" idx="2"/>
            <a:endCxn id="18" idx="0"/>
          </p:cNvCxnSpPr>
          <p:nvPr/>
        </p:nvCxnSpPr>
        <p:spPr>
          <a:xfrm>
            <a:off x="6067425" y="4286250"/>
            <a:ext cx="2763838"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Plaque 17"/>
          <p:cNvSpPr/>
          <p:nvPr/>
        </p:nvSpPr>
        <p:spPr>
          <a:xfrm>
            <a:off x="7810501" y="4629150"/>
            <a:ext cx="2041525" cy="1143000"/>
          </a:xfrm>
          <a:prstGeom prst="plaque">
            <a:avLst>
              <a:gd name="adj" fmla="val 12635"/>
            </a:avLst>
          </a:prstGeom>
          <a:solidFill>
            <a:srgbClr val="0033CC"/>
          </a:solidFill>
          <a:ln>
            <a:solidFill>
              <a:srgbClr val="FF0000"/>
            </a:solidFill>
          </a:ln>
        </p:spPr>
        <p:style>
          <a:lnRef idx="1">
            <a:schemeClr val="dk1"/>
          </a:lnRef>
          <a:fillRef idx="2">
            <a:schemeClr val="dk1"/>
          </a:fillRef>
          <a:effectRef idx="1">
            <a:schemeClr val="dk1"/>
          </a:effectRef>
          <a:fontRef idx="minor">
            <a:schemeClr val="dk1"/>
          </a:fontRef>
        </p:style>
        <p:txBody>
          <a:bodyPr anchor="ctr"/>
          <a:lstStyle/>
          <a:p>
            <a:pPr algn="ctr" defTabSz="685715">
              <a:defRPr/>
            </a:pPr>
            <a:r>
              <a:rPr lang="nl-NL" sz="1500" dirty="0">
                <a:solidFill>
                  <a:prstClr val="white"/>
                </a:solidFill>
                <a:cs typeface="Arial" pitchFamily="34" charset="0"/>
              </a:rPr>
              <a:t>Đấu tranh chống lại những quan điểm, tư tưởng sai trái</a:t>
            </a:r>
            <a:endParaRPr lang="en-US" sz="1500" dirty="0">
              <a:solidFill>
                <a:prstClr val="white"/>
              </a:solidFill>
              <a:cs typeface="Arial" pitchFamily="34" charset="0"/>
            </a:endParaRPr>
          </a:p>
        </p:txBody>
      </p:sp>
      <p:sp>
        <p:nvSpPr>
          <p:cNvPr id="19" name="Sun 18"/>
          <p:cNvSpPr/>
          <p:nvPr/>
        </p:nvSpPr>
        <p:spPr>
          <a:xfrm>
            <a:off x="5181600" y="2514600"/>
            <a:ext cx="1771650" cy="1314450"/>
          </a:xfrm>
          <a:prstGeom prst="sun">
            <a:avLst>
              <a:gd name="adj" fmla="val 12500"/>
            </a:avLst>
          </a:prstGeom>
          <a:solidFill>
            <a:srgbClr val="996633"/>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Cách</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mạng</a:t>
            </a:r>
            <a:r>
              <a:rPr lang="en-US" sz="1575" dirty="0">
                <a:solidFill>
                  <a:srgbClr val="FFFF00"/>
                </a:solidFill>
                <a:effectLst>
                  <a:outerShdw blurRad="38100" dist="38100" dir="2700000" algn="tl">
                    <a:srgbClr val="000000">
                      <a:alpha val="43137"/>
                    </a:srgbClr>
                  </a:outerShdw>
                </a:effectLst>
                <a:cs typeface="Arial" pitchFamily="34" charset="0"/>
              </a:rPr>
              <a:t> XHCN</a:t>
            </a:r>
          </a:p>
        </p:txBody>
      </p:sp>
      <p:sp>
        <p:nvSpPr>
          <p:cNvPr id="215057" name="Rectangle 22"/>
          <p:cNvSpPr>
            <a:spLocks noChangeArrowheads="1"/>
          </p:cNvSpPr>
          <p:nvPr/>
        </p:nvSpPr>
        <p:spPr bwMode="auto">
          <a:xfrm>
            <a:off x="1220788" y="269876"/>
            <a:ext cx="934085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15058"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45559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4)">
                                      <p:cBhvr>
                                        <p:cTn id="7" dur="3000"/>
                                        <p:tgtEl>
                                          <p:spTgt spid="5"/>
                                        </p:tgtEl>
                                      </p:cBhvr>
                                    </p:animEffect>
                                  </p:childTnLst>
                                </p:cTn>
                              </p:par>
                            </p:childTnLst>
                          </p:cTn>
                        </p:par>
                        <p:par>
                          <p:cTn id="8" fill="hold" nodeType="afterGroup">
                            <p:stCondLst>
                              <p:cond delay="3000"/>
                            </p:stCondLst>
                            <p:childTnLst>
                              <p:par>
                                <p:cTn id="9" presetID="6" presetClass="entr" presetSubtype="16"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circle(in)">
                                      <p:cBhvr>
                                        <p:cTn id="11" dur="1000"/>
                                        <p:tgtEl>
                                          <p:spTgt spid="19"/>
                                        </p:tgtEl>
                                      </p:cBhvr>
                                    </p:animEffect>
                                  </p:childTnLst>
                                </p:cTn>
                              </p:par>
                            </p:childTnLst>
                          </p:cTn>
                        </p:par>
                        <p:par>
                          <p:cTn id="12" fill="hold" nodeType="afterGroup">
                            <p:stCondLst>
                              <p:cond delay="4000"/>
                            </p:stCondLst>
                            <p:childTnLst>
                              <p:par>
                                <p:cTn id="13" presetID="42"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5000"/>
                            </p:stCondLst>
                            <p:childTnLst>
                              <p:par>
                                <p:cTn id="19" presetID="3" presetClass="entr" presetSubtype="1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heckerboard(across)">
                                      <p:cBhvr>
                                        <p:cTn id="26" dur="500"/>
                                        <p:tgtEl>
                                          <p:spTgt spid="10"/>
                                        </p:tgtEl>
                                      </p:cBhvr>
                                    </p:animEffect>
                                  </p:childTnLst>
                                </p:cTn>
                              </p:par>
                            </p:childTnLst>
                          </p:cTn>
                        </p:par>
                        <p:par>
                          <p:cTn id="27" fill="hold" nodeType="afterGroup">
                            <p:stCondLst>
                              <p:cond delay="1500"/>
                            </p:stCondLst>
                            <p:childTnLst>
                              <p:par>
                                <p:cTn id="28" presetID="21"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heel(4)">
                                      <p:cBhvr>
                                        <p:cTn id="30" dur="1000"/>
                                        <p:tgtEl>
                                          <p:spTgt spid="1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childTnLst>
                          </p:cTn>
                        </p:par>
                        <p:par>
                          <p:cTn id="36" fill="hold" nodeType="afterGroup">
                            <p:stCondLst>
                              <p:cond delay="500"/>
                            </p:stCondLst>
                            <p:childTnLst>
                              <p:par>
                                <p:cTn id="37" presetID="21"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4)">
                                      <p:cBhvr>
                                        <p:cTn id="39" dur="1000"/>
                                        <p:tgtEl>
                                          <p:spTgt spid="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2"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750"/>
                                        <p:tgtEl>
                                          <p:spTgt spid="13"/>
                                        </p:tgtEl>
                                      </p:cBhvr>
                                    </p:animEffect>
                                  </p:childTnLst>
                                </p:cTn>
                              </p:par>
                            </p:childTnLst>
                          </p:cTn>
                        </p:par>
                        <p:par>
                          <p:cTn id="52" fill="hold" nodeType="afterGroup">
                            <p:stCondLst>
                              <p:cond delay="750"/>
                            </p:stCondLst>
                            <p:childTnLst>
                              <p:par>
                                <p:cTn id="53" presetID="21" presetClass="entr" presetSubtype="4"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heel(4)">
                                      <p:cBhvr>
                                        <p:cTn id="55" dur="1000"/>
                                        <p:tgtEl>
                                          <p:spTgt spid="1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wipe(up)">
                                      <p:cBhvr>
                                        <p:cTn id="60" dur="750"/>
                                        <p:tgtEl>
                                          <p:spTgt spid="15"/>
                                        </p:tgtEl>
                                      </p:cBhvr>
                                    </p:animEffect>
                                  </p:childTnLst>
                                </p:cTn>
                              </p:par>
                            </p:childTnLst>
                          </p:cTn>
                        </p:par>
                        <p:par>
                          <p:cTn id="61" fill="hold" nodeType="afterGroup">
                            <p:stCondLst>
                              <p:cond delay="750"/>
                            </p:stCondLst>
                            <p:childTnLst>
                              <p:par>
                                <p:cTn id="62" presetID="2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edge">
                                      <p:cBhvr>
                                        <p:cTn id="64" dur="2000"/>
                                        <p:tgtEl>
                                          <p:spTgt spid="1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ipe(left)">
                                      <p:cBhvr>
                                        <p:cTn id="69" dur="750"/>
                                        <p:tgtEl>
                                          <p:spTgt spid="17"/>
                                        </p:tgtEl>
                                      </p:cBhvr>
                                    </p:animEffect>
                                  </p:childTnLst>
                                </p:cTn>
                              </p:par>
                            </p:childTnLst>
                          </p:cTn>
                        </p:par>
                        <p:par>
                          <p:cTn id="70" fill="hold" nodeType="afterGroup">
                            <p:stCondLst>
                              <p:cond delay="750"/>
                            </p:stCondLst>
                            <p:childTnLst>
                              <p:par>
                                <p:cTn id="71" presetID="21" presetClass="entr" presetSubtype="4"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heel(4)">
                                      <p:cBhvr>
                                        <p:cTn id="73"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2" grpId="0" animBg="1"/>
      <p:bldP spid="14" grpId="0" animBg="1"/>
      <p:bldP spid="16" grpId="0" animBg="1"/>
      <p:bldP spid="18" grpId="0" animBg="1"/>
      <p:bldP spid="19"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62" name="Text Box 6"/>
          <p:cNvSpPr txBox="1">
            <a:spLocks noChangeArrowheads="1"/>
          </p:cNvSpPr>
          <p:nvPr/>
        </p:nvSpPr>
        <p:spPr bwMode="auto">
          <a:xfrm>
            <a:off x="2209800" y="3290888"/>
            <a:ext cx="1295400" cy="1384300"/>
          </a:xfrm>
          <a:prstGeom prst="rect">
            <a:avLst/>
          </a:prstGeom>
          <a:solidFill>
            <a:srgbClr val="0033CC"/>
          </a:solidFill>
          <a:ln w="9525">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a:solidFill>
                  <a:schemeClr val="bg1"/>
                </a:solidFill>
                <a:latin typeface="Times New Roman" panose="02020603050405020304" pitchFamily="18" charset="0"/>
              </a:rPr>
              <a:t>Hai giai đoạn</a:t>
            </a:r>
          </a:p>
        </p:txBody>
      </p:sp>
      <p:sp>
        <p:nvSpPr>
          <p:cNvPr id="224263" name="Rectangle 7"/>
          <p:cNvSpPr>
            <a:spLocks noChangeArrowheads="1"/>
          </p:cNvSpPr>
          <p:nvPr/>
        </p:nvSpPr>
        <p:spPr bwMode="auto">
          <a:xfrm>
            <a:off x="4572000" y="2924175"/>
            <a:ext cx="4191000" cy="731838"/>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endParaRPr lang="en-US" altLang="en-US" sz="1800" b="1" dirty="0">
              <a:latin typeface=".VnTime" panose="020B7200000000000000" pitchFamily="34" charset="0"/>
            </a:endParaRPr>
          </a:p>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xã</a:t>
            </a:r>
            <a:r>
              <a:rPr lang="en-US" altLang="en-US" sz="2800" dirty="0">
                <a:solidFill>
                  <a:schemeClr val="bg1"/>
                </a:solidFill>
                <a:latin typeface="+mj-lt"/>
              </a:rPr>
              <a:t> </a:t>
            </a:r>
            <a:r>
              <a:rPr lang="en-US" altLang="en-US" sz="2800" dirty="0" err="1">
                <a:solidFill>
                  <a:schemeClr val="bg1"/>
                </a:solidFill>
                <a:latin typeface="+mj-lt"/>
              </a:rPr>
              <a:t>hội</a:t>
            </a:r>
            <a:endParaRPr lang="en-US" altLang="en-US" sz="2800" dirty="0">
              <a:solidFill>
                <a:schemeClr val="bg1"/>
              </a:solidFill>
              <a:latin typeface="+mj-lt"/>
            </a:endParaRPr>
          </a:p>
          <a:p>
            <a:pPr algn="ctr" eaLnBrk="1" hangingPunct="1">
              <a:spcBef>
                <a:spcPct val="0"/>
              </a:spcBef>
              <a:buFontTx/>
              <a:buNone/>
              <a:defRPr/>
            </a:pPr>
            <a:endParaRPr lang="en-US" altLang="en-US" sz="2800" b="1" dirty="0">
              <a:latin typeface=".VnTime" panose="020B7200000000000000" pitchFamily="34" charset="0"/>
            </a:endParaRPr>
          </a:p>
        </p:txBody>
      </p:sp>
      <p:sp>
        <p:nvSpPr>
          <p:cNvPr id="224265" name="Rectangle 9"/>
          <p:cNvSpPr>
            <a:spLocks noChangeArrowheads="1"/>
          </p:cNvSpPr>
          <p:nvPr/>
        </p:nvSpPr>
        <p:spPr bwMode="auto">
          <a:xfrm>
            <a:off x="4572000" y="4772025"/>
            <a:ext cx="4191000" cy="673100"/>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cộng</a:t>
            </a:r>
            <a:r>
              <a:rPr lang="en-US" altLang="en-US" sz="2800" dirty="0">
                <a:solidFill>
                  <a:schemeClr val="bg1"/>
                </a:solidFill>
                <a:latin typeface="+mj-lt"/>
              </a:rPr>
              <a:t> </a:t>
            </a:r>
            <a:r>
              <a:rPr lang="en-US" altLang="en-US" sz="2800" dirty="0" err="1">
                <a:solidFill>
                  <a:schemeClr val="bg1"/>
                </a:solidFill>
                <a:latin typeface="+mj-lt"/>
              </a:rPr>
              <a:t>sản</a:t>
            </a:r>
            <a:endParaRPr lang="en-US" altLang="en-US" sz="2800" dirty="0">
              <a:solidFill>
                <a:schemeClr val="bg1"/>
              </a:solidFill>
              <a:latin typeface="+mj-lt"/>
            </a:endParaRPr>
          </a:p>
        </p:txBody>
      </p:sp>
      <p:sp>
        <p:nvSpPr>
          <p:cNvPr id="224266" name="Line 10"/>
          <p:cNvSpPr>
            <a:spLocks noChangeShapeType="1"/>
          </p:cNvSpPr>
          <p:nvPr/>
        </p:nvSpPr>
        <p:spPr bwMode="auto">
          <a:xfrm flipV="1">
            <a:off x="3505200" y="3290888"/>
            <a:ext cx="1066800" cy="692150"/>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67" name="Line 11"/>
          <p:cNvSpPr>
            <a:spLocks noChangeShapeType="1"/>
          </p:cNvSpPr>
          <p:nvPr/>
        </p:nvSpPr>
        <p:spPr bwMode="auto">
          <a:xfrm>
            <a:off x="3505200" y="3983039"/>
            <a:ext cx="1066800" cy="1125537"/>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70" name="Text Box 14"/>
          <p:cNvSpPr txBox="1">
            <a:spLocks noChangeArrowheads="1"/>
          </p:cNvSpPr>
          <p:nvPr/>
        </p:nvSpPr>
        <p:spPr bwMode="auto">
          <a:xfrm>
            <a:off x="5448300" y="5661025"/>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0033CC"/>
                </a:solidFill>
              </a:rPr>
              <a:t>Giai đoạn cao</a:t>
            </a:r>
          </a:p>
        </p:txBody>
      </p:sp>
      <p:sp>
        <p:nvSpPr>
          <p:cNvPr id="224271" name="Text Box 15"/>
          <p:cNvSpPr txBox="1">
            <a:spLocks noChangeArrowheads="1"/>
          </p:cNvSpPr>
          <p:nvPr/>
        </p:nvSpPr>
        <p:spPr bwMode="auto">
          <a:xfrm>
            <a:off x="5643563" y="3754438"/>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FF3300"/>
                </a:solidFill>
              </a:rPr>
              <a:t>Giai đoạn thấp</a:t>
            </a:r>
          </a:p>
        </p:txBody>
      </p:sp>
      <p:sp>
        <p:nvSpPr>
          <p:cNvPr id="69641" name="Rectangle 2"/>
          <p:cNvSpPr>
            <a:spLocks noChangeArrowheads="1"/>
          </p:cNvSpPr>
          <p:nvPr/>
        </p:nvSpPr>
        <p:spPr bwMode="auto">
          <a:xfrm>
            <a:off x="1962151" y="1700213"/>
            <a:ext cx="813117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2400">
                <a:solidFill>
                  <a:srgbClr val="000099"/>
                </a:solidFill>
                <a:latin typeface="+mj-lt"/>
              </a:rPr>
              <a:t>Chủ nghĩa Mác – Lênin khẳng định sau khi kết thúc thời kỳ quá độ, tiến lên CNCS tất yếu trải qua 2 giai đoạn:</a:t>
            </a:r>
            <a:endParaRPr lang="en-US" altLang="en-US" sz="2800">
              <a:solidFill>
                <a:srgbClr val="000099"/>
              </a:solidFill>
            </a:endParaRPr>
          </a:p>
        </p:txBody>
      </p:sp>
      <p:pic>
        <p:nvPicPr>
          <p:cNvPr id="2160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1905000" y="152400"/>
            <a:ext cx="8305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dirty="0" smtClean="0">
                <a:solidFill>
                  <a:srgbClr val="002060"/>
                </a:solidFill>
              </a:rPr>
              <a:t>c) </a:t>
            </a:r>
            <a:r>
              <a:rPr lang="en-US" altLang="en-US" sz="2800" b="1" dirty="0" err="1" smtClean="0">
                <a:solidFill>
                  <a:srgbClr val="002060"/>
                </a:solidFill>
              </a:rPr>
              <a:t>Sự</a:t>
            </a:r>
            <a:r>
              <a:rPr lang="en-US" altLang="en-US" sz="2800" b="1" dirty="0" smtClean="0">
                <a:solidFill>
                  <a:srgbClr val="002060"/>
                </a:solidFill>
              </a:rPr>
              <a:t> </a:t>
            </a:r>
            <a:r>
              <a:rPr lang="en-US" altLang="en-US" sz="2800" b="1" dirty="0" err="1" smtClean="0">
                <a:solidFill>
                  <a:srgbClr val="002060"/>
                </a:solidFill>
              </a:rPr>
              <a:t>phát</a:t>
            </a:r>
            <a:r>
              <a:rPr lang="en-US" altLang="en-US" sz="2800" b="1" dirty="0" smtClean="0">
                <a:solidFill>
                  <a:srgbClr val="002060"/>
                </a:solidFill>
              </a:rPr>
              <a:t> </a:t>
            </a:r>
            <a:r>
              <a:rPr lang="en-US" altLang="en-US" sz="2800" b="1" dirty="0" err="1" smtClean="0">
                <a:solidFill>
                  <a:srgbClr val="002060"/>
                </a:solidFill>
              </a:rPr>
              <a:t>triển</a:t>
            </a:r>
            <a:r>
              <a:rPr lang="en-US" altLang="en-US" sz="2800" b="1" dirty="0" smtClean="0">
                <a:solidFill>
                  <a:srgbClr val="002060"/>
                </a:solidFill>
              </a:rPr>
              <a:t> </a:t>
            </a:r>
            <a:r>
              <a:rPr lang="en-US" altLang="en-US" sz="2800" b="1" dirty="0" err="1" smtClean="0">
                <a:solidFill>
                  <a:srgbClr val="002060"/>
                </a:solidFill>
              </a:rPr>
              <a:t>của</a:t>
            </a:r>
            <a:r>
              <a:rPr lang="en-US" altLang="en-US" sz="2800" b="1" dirty="0" smtClean="0">
                <a:solidFill>
                  <a:srgbClr val="002060"/>
                </a:solidFill>
              </a:rPr>
              <a:t> </a:t>
            </a:r>
            <a:r>
              <a:rPr lang="en-US" altLang="en-US" sz="2800" b="1" dirty="0" err="1" smtClean="0">
                <a:solidFill>
                  <a:srgbClr val="002060"/>
                </a:solidFill>
              </a:rPr>
              <a:t>hình</a:t>
            </a:r>
            <a:r>
              <a:rPr lang="en-US" altLang="en-US" sz="2800" b="1" dirty="0" smtClean="0">
                <a:solidFill>
                  <a:srgbClr val="002060"/>
                </a:solidFill>
              </a:rPr>
              <a:t> </a:t>
            </a:r>
            <a:r>
              <a:rPr lang="en-US" altLang="en-US" sz="2800" b="1" dirty="0" err="1" smtClean="0">
                <a:solidFill>
                  <a:srgbClr val="002060"/>
                </a:solidFill>
              </a:rPr>
              <a:t>thái</a:t>
            </a:r>
            <a:r>
              <a:rPr lang="en-US" altLang="en-US" sz="2800" b="1" dirty="0" smtClean="0">
                <a:solidFill>
                  <a:srgbClr val="002060"/>
                </a:solidFill>
              </a:rPr>
              <a:t> </a:t>
            </a:r>
            <a:r>
              <a:rPr lang="en-US" altLang="en-US" sz="2800" b="1" dirty="0" err="1" smtClean="0">
                <a:solidFill>
                  <a:srgbClr val="002060"/>
                </a:solidFill>
              </a:rPr>
              <a:t>kinh</a:t>
            </a:r>
            <a:r>
              <a:rPr lang="en-US" altLang="en-US" sz="2800" b="1" dirty="0" smtClean="0">
                <a:solidFill>
                  <a:srgbClr val="002060"/>
                </a:solidFill>
              </a:rPr>
              <a:t> </a:t>
            </a:r>
            <a:r>
              <a:rPr lang="en-US" altLang="en-US" sz="2800" b="1" dirty="0" err="1" smtClean="0">
                <a:solidFill>
                  <a:srgbClr val="002060"/>
                </a:solidFill>
              </a:rPr>
              <a:t>tế</a:t>
            </a:r>
            <a:r>
              <a:rPr lang="en-US" altLang="en-US" sz="2800" b="1" dirty="0" smtClean="0">
                <a:solidFill>
                  <a:srgbClr val="002060"/>
                </a:solidFill>
              </a:rPr>
              <a:t> - </a:t>
            </a:r>
            <a:r>
              <a:rPr lang="en-US" altLang="en-US" sz="2800" b="1" dirty="0" err="1" smtClean="0">
                <a:solidFill>
                  <a:srgbClr val="002060"/>
                </a:solidFill>
              </a:rPr>
              <a:t>xã</a:t>
            </a:r>
            <a:r>
              <a:rPr lang="en-US" altLang="en-US" sz="2800" b="1" dirty="0" smtClean="0">
                <a:solidFill>
                  <a:srgbClr val="002060"/>
                </a:solidFill>
              </a:rPr>
              <a:t> </a:t>
            </a:r>
            <a:r>
              <a:rPr lang="en-US" altLang="en-US" sz="2800" b="1" dirty="0" err="1" smtClean="0">
                <a:solidFill>
                  <a:srgbClr val="002060"/>
                </a:solidFill>
              </a:rPr>
              <a:t>hội</a:t>
            </a:r>
            <a:r>
              <a:rPr lang="en-US" altLang="en-US" sz="2800" b="1" dirty="0" smtClean="0">
                <a:solidFill>
                  <a:srgbClr val="002060"/>
                </a:solidFill>
              </a:rPr>
              <a:t> </a:t>
            </a:r>
            <a:r>
              <a:rPr lang="en-US" altLang="en-US" sz="2800" b="1" dirty="0" err="1" smtClean="0">
                <a:solidFill>
                  <a:srgbClr val="002060"/>
                </a:solidFill>
              </a:rPr>
              <a:t>cộng</a:t>
            </a:r>
            <a:r>
              <a:rPr lang="en-US" altLang="en-US" sz="2800" b="1" dirty="0" smtClean="0">
                <a:solidFill>
                  <a:srgbClr val="002060"/>
                </a:solidFill>
              </a:rPr>
              <a:t> </a:t>
            </a:r>
            <a:r>
              <a:rPr lang="en-US" altLang="en-US" sz="2800" b="1" dirty="0" err="1" smtClean="0">
                <a:solidFill>
                  <a:srgbClr val="002060"/>
                </a:solidFill>
              </a:rPr>
              <a:t>sản</a:t>
            </a:r>
            <a:r>
              <a:rPr lang="en-US" altLang="en-US" sz="2800" b="1" dirty="0" smtClean="0">
                <a:solidFill>
                  <a:srgbClr val="002060"/>
                </a:solidFill>
              </a:rPr>
              <a:t> </a:t>
            </a:r>
            <a:r>
              <a:rPr lang="en-US" altLang="en-US" sz="2800" b="1" dirty="0" err="1" smtClean="0">
                <a:solidFill>
                  <a:srgbClr val="002060"/>
                </a:solidFill>
              </a:rPr>
              <a:t>chủ</a:t>
            </a:r>
            <a:r>
              <a:rPr lang="en-US" altLang="en-US" sz="2800" b="1" dirty="0" smtClean="0">
                <a:solidFill>
                  <a:srgbClr val="002060"/>
                </a:solidFill>
              </a:rPr>
              <a:t> </a:t>
            </a:r>
            <a:r>
              <a:rPr lang="en-US" altLang="en-US" sz="2800" b="1" dirty="0" err="1" smtClean="0">
                <a:solidFill>
                  <a:srgbClr val="002060"/>
                </a:solidFill>
              </a:rPr>
              <a:t>nghĩa</a:t>
            </a:r>
            <a:endParaRPr lang="en-US" altLang="en-US" sz="2800" b="1" dirty="0">
              <a:solidFill>
                <a:srgbClr val="002060"/>
              </a:solidFill>
            </a:endParaRPr>
          </a:p>
        </p:txBody>
      </p:sp>
      <p:cxnSp>
        <p:nvCxnSpPr>
          <p:cNvPr id="13" name="Straight Connector 12"/>
          <p:cNvCxnSpPr/>
          <p:nvPr/>
        </p:nvCxnSpPr>
        <p:spPr>
          <a:xfrm>
            <a:off x="3648076" y="1106488"/>
            <a:ext cx="4968875" cy="0"/>
          </a:xfrm>
          <a:prstGeom prst="line">
            <a:avLst/>
          </a:prstGeom>
          <a:ln>
            <a:solidFill>
              <a:srgbClr val="660066"/>
            </a:solidFill>
          </a:ln>
        </p:spPr>
        <p:style>
          <a:lnRef idx="1">
            <a:schemeClr val="accent2"/>
          </a:lnRef>
          <a:fillRef idx="0">
            <a:schemeClr val="accent2"/>
          </a:fillRef>
          <a:effectRef idx="0">
            <a:schemeClr val="accent2"/>
          </a:effectRef>
          <a:fontRef idx="minor">
            <a:schemeClr val="tx1"/>
          </a:fontRef>
        </p:style>
      </p:cxnSp>
      <p:cxnSp>
        <p:nvCxnSpPr>
          <p:cNvPr id="14" name="Straight Connector 13"/>
          <p:cNvCxnSpPr/>
          <p:nvPr/>
        </p:nvCxnSpPr>
        <p:spPr>
          <a:xfrm flipV="1">
            <a:off x="2960689" y="1268413"/>
            <a:ext cx="6194425" cy="0"/>
          </a:xfrm>
          <a:prstGeom prst="line">
            <a:avLst/>
          </a:prstGeom>
          <a:ln>
            <a:solidFill>
              <a:srgbClr val="66006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80211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9641"/>
                                        </p:tgtEl>
                                        <p:attrNameLst>
                                          <p:attrName>style.visibility</p:attrName>
                                        </p:attrNameLst>
                                      </p:cBhvr>
                                      <p:to>
                                        <p:strVal val="visible"/>
                                      </p:to>
                                    </p:set>
                                    <p:animEffect transition="in" filter="fade">
                                      <p:cBhvr>
                                        <p:cTn id="15" dur="1000"/>
                                        <p:tgtEl>
                                          <p:spTgt spid="69641"/>
                                        </p:tgtEl>
                                      </p:cBhvr>
                                    </p:animEffect>
                                    <p:anim calcmode="lin" valueType="num">
                                      <p:cBhvr>
                                        <p:cTn id="16" dur="1000" fill="hold"/>
                                        <p:tgtEl>
                                          <p:spTgt spid="69641"/>
                                        </p:tgtEl>
                                        <p:attrNameLst>
                                          <p:attrName>ppt_x</p:attrName>
                                        </p:attrNameLst>
                                      </p:cBhvr>
                                      <p:tavLst>
                                        <p:tav tm="0">
                                          <p:val>
                                            <p:strVal val="#ppt_x"/>
                                          </p:val>
                                        </p:tav>
                                        <p:tav tm="100000">
                                          <p:val>
                                            <p:strVal val="#ppt_x"/>
                                          </p:val>
                                        </p:tav>
                                      </p:tavLst>
                                    </p:anim>
                                    <p:anim calcmode="lin" valueType="num">
                                      <p:cBhvr>
                                        <p:cTn id="17" dur="1000" fill="hold"/>
                                        <p:tgtEl>
                                          <p:spTgt spid="6964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24262"/>
                                        </p:tgtEl>
                                        <p:attrNameLst>
                                          <p:attrName>style.visibility</p:attrName>
                                        </p:attrNameLst>
                                      </p:cBhvr>
                                      <p:to>
                                        <p:strVal val="visible"/>
                                      </p:to>
                                    </p:set>
                                    <p:animEffect transition="in" filter="diamond(in)">
                                      <p:cBhvr>
                                        <p:cTn id="22" dur="2000"/>
                                        <p:tgtEl>
                                          <p:spTgt spid="2242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9" presetClass="entr" presetSubtype="0" fill="hold" grpId="0" nodeType="clickEffect">
                                  <p:stCondLst>
                                    <p:cond delay="0"/>
                                  </p:stCondLst>
                                  <p:childTnLst>
                                    <p:set>
                                      <p:cBhvr>
                                        <p:cTn id="26" dur="1" fill="hold">
                                          <p:stCondLst>
                                            <p:cond delay="0"/>
                                          </p:stCondLst>
                                        </p:cTn>
                                        <p:tgtEl>
                                          <p:spTgt spid="224266"/>
                                        </p:tgtEl>
                                        <p:attrNameLst>
                                          <p:attrName>style.visibility</p:attrName>
                                        </p:attrNameLst>
                                      </p:cBhvr>
                                      <p:to>
                                        <p:strVal val="visible"/>
                                      </p:to>
                                    </p:set>
                                    <p:anim calcmode="lin" valueType="num">
                                      <p:cBhvr>
                                        <p:cTn id="27" dur="1000" fill="hold"/>
                                        <p:tgtEl>
                                          <p:spTgt spid="224266"/>
                                        </p:tgtEl>
                                        <p:attrNameLst>
                                          <p:attrName>ppt_x</p:attrName>
                                        </p:attrNameLst>
                                      </p:cBhvr>
                                      <p:tavLst>
                                        <p:tav tm="0">
                                          <p:val>
                                            <p:strVal val="#ppt_x-.2"/>
                                          </p:val>
                                        </p:tav>
                                        <p:tav tm="100000">
                                          <p:val>
                                            <p:strVal val="#ppt_x"/>
                                          </p:val>
                                        </p:tav>
                                      </p:tavLst>
                                    </p:anim>
                                    <p:anim calcmode="lin" valueType="num">
                                      <p:cBhvr>
                                        <p:cTn id="28" dur="1000" fill="hold"/>
                                        <p:tgtEl>
                                          <p:spTgt spid="224266"/>
                                        </p:tgtEl>
                                        <p:attrNameLst>
                                          <p:attrName>ppt_y</p:attrName>
                                        </p:attrNameLst>
                                      </p:cBhvr>
                                      <p:tavLst>
                                        <p:tav tm="0">
                                          <p:val>
                                            <p:strVal val="#ppt_y"/>
                                          </p:val>
                                        </p:tav>
                                        <p:tav tm="100000">
                                          <p:val>
                                            <p:strVal val="#ppt_y"/>
                                          </p:val>
                                        </p:tav>
                                      </p:tavLst>
                                    </p:anim>
                                    <p:animEffect transition="in" filter="wipe(right)" prLst="gradientSize: 0.1">
                                      <p:cBhvr>
                                        <p:cTn id="29" dur="1000"/>
                                        <p:tgtEl>
                                          <p:spTgt spid="224266"/>
                                        </p:tgtEl>
                                      </p:cBhvr>
                                    </p:animEffect>
                                  </p:childTnLst>
                                </p:cTn>
                              </p:par>
                              <p:par>
                                <p:cTn id="30" presetID="29" presetClass="entr" presetSubtype="0" fill="hold" grpId="0" nodeType="withEffect">
                                  <p:stCondLst>
                                    <p:cond delay="0"/>
                                  </p:stCondLst>
                                  <p:childTnLst>
                                    <p:set>
                                      <p:cBhvr>
                                        <p:cTn id="31" dur="1" fill="hold">
                                          <p:stCondLst>
                                            <p:cond delay="0"/>
                                          </p:stCondLst>
                                        </p:cTn>
                                        <p:tgtEl>
                                          <p:spTgt spid="224263"/>
                                        </p:tgtEl>
                                        <p:attrNameLst>
                                          <p:attrName>style.visibility</p:attrName>
                                        </p:attrNameLst>
                                      </p:cBhvr>
                                      <p:to>
                                        <p:strVal val="visible"/>
                                      </p:to>
                                    </p:set>
                                    <p:anim calcmode="lin" valueType="num">
                                      <p:cBhvr>
                                        <p:cTn id="32" dur="1000" fill="hold"/>
                                        <p:tgtEl>
                                          <p:spTgt spid="224263"/>
                                        </p:tgtEl>
                                        <p:attrNameLst>
                                          <p:attrName>ppt_x</p:attrName>
                                        </p:attrNameLst>
                                      </p:cBhvr>
                                      <p:tavLst>
                                        <p:tav tm="0">
                                          <p:val>
                                            <p:strVal val="#ppt_x-.2"/>
                                          </p:val>
                                        </p:tav>
                                        <p:tav tm="100000">
                                          <p:val>
                                            <p:strVal val="#ppt_x"/>
                                          </p:val>
                                        </p:tav>
                                      </p:tavLst>
                                    </p:anim>
                                    <p:anim calcmode="lin" valueType="num">
                                      <p:cBhvr>
                                        <p:cTn id="33" dur="1000" fill="hold"/>
                                        <p:tgtEl>
                                          <p:spTgt spid="22426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22426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9" presetClass="entr" presetSubtype="0" fill="hold" grpId="0" nodeType="clickEffect">
                                  <p:stCondLst>
                                    <p:cond delay="0"/>
                                  </p:stCondLst>
                                  <p:childTnLst>
                                    <p:set>
                                      <p:cBhvr>
                                        <p:cTn id="38" dur="1" fill="hold">
                                          <p:stCondLst>
                                            <p:cond delay="0"/>
                                          </p:stCondLst>
                                        </p:cTn>
                                        <p:tgtEl>
                                          <p:spTgt spid="224267"/>
                                        </p:tgtEl>
                                        <p:attrNameLst>
                                          <p:attrName>style.visibility</p:attrName>
                                        </p:attrNameLst>
                                      </p:cBhvr>
                                      <p:to>
                                        <p:strVal val="visible"/>
                                      </p:to>
                                    </p:set>
                                    <p:anim calcmode="lin" valueType="num">
                                      <p:cBhvr>
                                        <p:cTn id="39" dur="1000" fill="hold"/>
                                        <p:tgtEl>
                                          <p:spTgt spid="224267"/>
                                        </p:tgtEl>
                                        <p:attrNameLst>
                                          <p:attrName>ppt_x</p:attrName>
                                        </p:attrNameLst>
                                      </p:cBhvr>
                                      <p:tavLst>
                                        <p:tav tm="0">
                                          <p:val>
                                            <p:strVal val="#ppt_x-.2"/>
                                          </p:val>
                                        </p:tav>
                                        <p:tav tm="100000">
                                          <p:val>
                                            <p:strVal val="#ppt_x"/>
                                          </p:val>
                                        </p:tav>
                                      </p:tavLst>
                                    </p:anim>
                                    <p:anim calcmode="lin" valueType="num">
                                      <p:cBhvr>
                                        <p:cTn id="40" dur="1000" fill="hold"/>
                                        <p:tgtEl>
                                          <p:spTgt spid="224267"/>
                                        </p:tgtEl>
                                        <p:attrNameLst>
                                          <p:attrName>ppt_y</p:attrName>
                                        </p:attrNameLst>
                                      </p:cBhvr>
                                      <p:tavLst>
                                        <p:tav tm="0">
                                          <p:val>
                                            <p:strVal val="#ppt_y"/>
                                          </p:val>
                                        </p:tav>
                                        <p:tav tm="100000">
                                          <p:val>
                                            <p:strVal val="#ppt_y"/>
                                          </p:val>
                                        </p:tav>
                                      </p:tavLst>
                                    </p:anim>
                                    <p:animEffect transition="in" filter="wipe(right)" prLst="gradientSize: 0.1">
                                      <p:cBhvr>
                                        <p:cTn id="41" dur="1000"/>
                                        <p:tgtEl>
                                          <p:spTgt spid="224267"/>
                                        </p:tgtEl>
                                      </p:cBhvr>
                                    </p:animEffect>
                                  </p:childTnLst>
                                </p:cTn>
                              </p:par>
                              <p:par>
                                <p:cTn id="42" presetID="29" presetClass="entr" presetSubtype="0" fill="hold" grpId="0" nodeType="withEffect">
                                  <p:stCondLst>
                                    <p:cond delay="0"/>
                                  </p:stCondLst>
                                  <p:childTnLst>
                                    <p:set>
                                      <p:cBhvr>
                                        <p:cTn id="43" dur="1" fill="hold">
                                          <p:stCondLst>
                                            <p:cond delay="0"/>
                                          </p:stCondLst>
                                        </p:cTn>
                                        <p:tgtEl>
                                          <p:spTgt spid="224265"/>
                                        </p:tgtEl>
                                        <p:attrNameLst>
                                          <p:attrName>style.visibility</p:attrName>
                                        </p:attrNameLst>
                                      </p:cBhvr>
                                      <p:to>
                                        <p:strVal val="visible"/>
                                      </p:to>
                                    </p:set>
                                    <p:anim calcmode="lin" valueType="num">
                                      <p:cBhvr>
                                        <p:cTn id="44" dur="1000" fill="hold"/>
                                        <p:tgtEl>
                                          <p:spTgt spid="224265"/>
                                        </p:tgtEl>
                                        <p:attrNameLst>
                                          <p:attrName>ppt_x</p:attrName>
                                        </p:attrNameLst>
                                      </p:cBhvr>
                                      <p:tavLst>
                                        <p:tav tm="0">
                                          <p:val>
                                            <p:strVal val="#ppt_x-.2"/>
                                          </p:val>
                                        </p:tav>
                                        <p:tav tm="100000">
                                          <p:val>
                                            <p:strVal val="#ppt_x"/>
                                          </p:val>
                                        </p:tav>
                                      </p:tavLst>
                                    </p:anim>
                                    <p:anim calcmode="lin" valueType="num">
                                      <p:cBhvr>
                                        <p:cTn id="45" dur="1000" fill="hold"/>
                                        <p:tgtEl>
                                          <p:spTgt spid="224265"/>
                                        </p:tgtEl>
                                        <p:attrNameLst>
                                          <p:attrName>ppt_y</p:attrName>
                                        </p:attrNameLst>
                                      </p:cBhvr>
                                      <p:tavLst>
                                        <p:tav tm="0">
                                          <p:val>
                                            <p:strVal val="#ppt_y"/>
                                          </p:val>
                                        </p:tav>
                                        <p:tav tm="100000">
                                          <p:val>
                                            <p:strVal val="#ppt_y"/>
                                          </p:val>
                                        </p:tav>
                                      </p:tavLst>
                                    </p:anim>
                                    <p:animEffect transition="in" filter="wipe(right)" prLst="gradientSize: 0.1">
                                      <p:cBhvr>
                                        <p:cTn id="46" dur="1000"/>
                                        <p:tgtEl>
                                          <p:spTgt spid="22426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3" presetClass="entr" presetSubtype="16" fill="hold" grpId="0" nodeType="clickEffect">
                                  <p:stCondLst>
                                    <p:cond delay="0"/>
                                  </p:stCondLst>
                                  <p:childTnLst>
                                    <p:set>
                                      <p:cBhvr>
                                        <p:cTn id="50" dur="1" fill="hold">
                                          <p:stCondLst>
                                            <p:cond delay="0"/>
                                          </p:stCondLst>
                                        </p:cTn>
                                        <p:tgtEl>
                                          <p:spTgt spid="224271"/>
                                        </p:tgtEl>
                                        <p:attrNameLst>
                                          <p:attrName>style.visibility</p:attrName>
                                        </p:attrNameLst>
                                      </p:cBhvr>
                                      <p:to>
                                        <p:strVal val="visible"/>
                                      </p:to>
                                    </p:set>
                                    <p:animEffect transition="in" filter="plus(in)">
                                      <p:cBhvr>
                                        <p:cTn id="51" dur="2000"/>
                                        <p:tgtEl>
                                          <p:spTgt spid="224271"/>
                                        </p:tgtEl>
                                      </p:cBhvr>
                                    </p:animEffect>
                                  </p:childTnLst>
                                </p:cTn>
                              </p:par>
                              <p:par>
                                <p:cTn id="52" presetID="13" presetClass="entr" presetSubtype="16" fill="hold" grpId="0" nodeType="withEffect">
                                  <p:stCondLst>
                                    <p:cond delay="0"/>
                                  </p:stCondLst>
                                  <p:childTnLst>
                                    <p:set>
                                      <p:cBhvr>
                                        <p:cTn id="53" dur="1" fill="hold">
                                          <p:stCondLst>
                                            <p:cond delay="0"/>
                                          </p:stCondLst>
                                        </p:cTn>
                                        <p:tgtEl>
                                          <p:spTgt spid="224270"/>
                                        </p:tgtEl>
                                        <p:attrNameLst>
                                          <p:attrName>style.visibility</p:attrName>
                                        </p:attrNameLst>
                                      </p:cBhvr>
                                      <p:to>
                                        <p:strVal val="visible"/>
                                      </p:to>
                                    </p:set>
                                    <p:animEffect transition="in" filter="plus(in)">
                                      <p:cBhvr>
                                        <p:cTn id="54" dur="2000"/>
                                        <p:tgtEl>
                                          <p:spTgt spid="224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62" grpId="0" animBg="1"/>
      <p:bldP spid="224263" grpId="0" animBg="1"/>
      <p:bldP spid="224265" grpId="0" animBg="1"/>
      <p:bldP spid="224266" grpId="0" animBg="1"/>
      <p:bldP spid="224267" grpId="0" animBg="1"/>
      <p:bldP spid="224270" grpId="0"/>
      <p:bldP spid="224271" grpId="0"/>
      <p:bldP spid="69641" grpId="0"/>
      <p:bldP spid="12"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1" name="Rectangle 7"/>
          <p:cNvSpPr>
            <a:spLocks noChangeArrowheads="1"/>
          </p:cNvSpPr>
          <p:nvPr/>
        </p:nvSpPr>
        <p:spPr bwMode="auto">
          <a:xfrm>
            <a:off x="1925639" y="2514600"/>
            <a:ext cx="55594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buClrTx/>
              <a:buFont typeface="Wingdings" panose="05000000000000000000" pitchFamily="2" charset="2"/>
              <a:buChar char="Ø"/>
              <a:defRPr/>
            </a:pPr>
            <a:r>
              <a:rPr lang="en-US" altLang="en-US" sz="3200" dirty="0" err="1">
                <a:solidFill>
                  <a:srgbClr val="C00000"/>
                </a:solidFill>
                <a:latin typeface="+mj-lt"/>
              </a:rPr>
              <a:t>T</a:t>
            </a:r>
            <a:r>
              <a:rPr lang="en-US" altLang="en-US" sz="3200" u="sng" dirty="0" err="1">
                <a:solidFill>
                  <a:srgbClr val="C00000"/>
                </a:solidFill>
                <a:latin typeface="+mj-lt"/>
              </a:rPr>
              <a:t>hời</a:t>
            </a:r>
            <a:r>
              <a:rPr lang="en-US" altLang="en-US" sz="3200" u="sng" dirty="0">
                <a:solidFill>
                  <a:srgbClr val="C00000"/>
                </a:solidFill>
                <a:latin typeface="+mj-lt"/>
              </a:rPr>
              <a:t> </a:t>
            </a:r>
            <a:r>
              <a:rPr lang="en-US" altLang="en-US" sz="3200" u="sng" dirty="0" err="1">
                <a:solidFill>
                  <a:srgbClr val="C00000"/>
                </a:solidFill>
                <a:latin typeface="+mj-lt"/>
              </a:rPr>
              <a:t>kỳ</a:t>
            </a:r>
            <a:r>
              <a:rPr lang="en-US" altLang="en-US" sz="3200" u="sng" dirty="0">
                <a:solidFill>
                  <a:srgbClr val="C00000"/>
                </a:solidFill>
                <a:latin typeface="+mj-lt"/>
              </a:rPr>
              <a:t> </a:t>
            </a:r>
            <a:r>
              <a:rPr lang="en-US" altLang="en-US" sz="3200" u="sng" dirty="0" err="1">
                <a:solidFill>
                  <a:srgbClr val="C00000"/>
                </a:solidFill>
                <a:latin typeface="+mj-lt"/>
              </a:rPr>
              <a:t>quá</a:t>
            </a:r>
            <a:r>
              <a:rPr lang="en-US" altLang="en-US" sz="3200" u="sng" dirty="0">
                <a:solidFill>
                  <a:srgbClr val="C00000"/>
                </a:solidFill>
                <a:latin typeface="+mj-lt"/>
              </a:rPr>
              <a:t> </a:t>
            </a:r>
            <a:r>
              <a:rPr lang="en-US" altLang="en-US" sz="3200" u="sng" dirty="0" err="1">
                <a:solidFill>
                  <a:srgbClr val="C00000"/>
                </a:solidFill>
                <a:latin typeface="+mj-lt"/>
              </a:rPr>
              <a:t>độ</a:t>
            </a:r>
            <a:r>
              <a:rPr lang="en-US" altLang="en-US" sz="3200" u="sng" dirty="0">
                <a:solidFill>
                  <a:srgbClr val="C00000"/>
                </a:solidFill>
                <a:latin typeface="+mj-lt"/>
              </a:rPr>
              <a:t> </a:t>
            </a:r>
            <a:r>
              <a:rPr lang="en-US" altLang="en-US" sz="3200" u="sng" dirty="0" err="1">
                <a:solidFill>
                  <a:srgbClr val="C00000"/>
                </a:solidFill>
                <a:latin typeface="+mj-lt"/>
              </a:rPr>
              <a:t>lên</a:t>
            </a:r>
            <a:r>
              <a:rPr lang="en-US" altLang="en-US" sz="3200" u="sng" dirty="0">
                <a:solidFill>
                  <a:srgbClr val="C00000"/>
                </a:solidFill>
                <a:latin typeface="+mj-lt"/>
              </a:rPr>
              <a:t> CNXN</a:t>
            </a:r>
          </a:p>
        </p:txBody>
      </p:sp>
      <p:sp>
        <p:nvSpPr>
          <p:cNvPr id="2" name="Rectangle 1"/>
          <p:cNvSpPr>
            <a:spLocks noChangeArrowheads="1"/>
          </p:cNvSpPr>
          <p:nvPr/>
        </p:nvSpPr>
        <p:spPr bwMode="auto">
          <a:xfrm>
            <a:off x="433041" y="666750"/>
            <a:ext cx="1090840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err="1">
                <a:solidFill>
                  <a:srgbClr val="660066"/>
                </a:solidFill>
                <a:latin typeface="+mj-lt"/>
              </a:rPr>
              <a:t>Tính</a:t>
            </a:r>
            <a:r>
              <a:rPr lang="en-US" altLang="en-US" sz="3200" i="1" dirty="0">
                <a:solidFill>
                  <a:srgbClr val="660066"/>
                </a:solidFill>
                <a:latin typeface="+mj-lt"/>
              </a:rPr>
              <a:t> </a:t>
            </a:r>
            <a:r>
              <a:rPr lang="en-US" altLang="en-US" sz="3200" i="1" dirty="0" err="1">
                <a:solidFill>
                  <a:srgbClr val="660066"/>
                </a:solidFill>
                <a:latin typeface="+mj-lt"/>
              </a:rPr>
              <a:t>tất</a:t>
            </a:r>
            <a:r>
              <a:rPr lang="en-US" altLang="en-US" sz="3200" i="1" dirty="0">
                <a:solidFill>
                  <a:srgbClr val="660066"/>
                </a:solidFill>
                <a:latin typeface="+mj-lt"/>
              </a:rPr>
              <a:t> </a:t>
            </a:r>
            <a:r>
              <a:rPr lang="en-US" altLang="en-US" sz="3200" i="1" dirty="0" err="1">
                <a:solidFill>
                  <a:srgbClr val="660066"/>
                </a:solidFill>
                <a:latin typeface="+mj-lt"/>
              </a:rPr>
              <a:t>yếu</a:t>
            </a:r>
            <a:r>
              <a:rPr lang="en-US" altLang="en-US" sz="3200" i="1" dirty="0">
                <a:solidFill>
                  <a:srgbClr val="660066"/>
                </a:solidFill>
                <a:latin typeface="+mj-lt"/>
              </a:rPr>
              <a:t> </a:t>
            </a:r>
            <a:r>
              <a:rPr lang="en-US" altLang="en-US" sz="3200" i="1" dirty="0" err="1">
                <a:solidFill>
                  <a:srgbClr val="660066"/>
                </a:solidFill>
                <a:latin typeface="+mj-lt"/>
              </a:rPr>
              <a:t>của</a:t>
            </a:r>
            <a:r>
              <a:rPr lang="en-US" altLang="en-US" sz="3200" i="1" dirty="0">
                <a:solidFill>
                  <a:srgbClr val="660066"/>
                </a:solidFill>
                <a:latin typeface="+mj-lt"/>
              </a:rPr>
              <a:t> </a:t>
            </a:r>
            <a:r>
              <a:rPr lang="en-US" altLang="en-US" sz="3200" i="1" dirty="0" err="1">
                <a:solidFill>
                  <a:srgbClr val="660066"/>
                </a:solidFill>
                <a:latin typeface="+mj-lt"/>
              </a:rPr>
              <a:t>thời</a:t>
            </a:r>
            <a:r>
              <a:rPr lang="en-US" altLang="en-US" sz="3200" i="1" dirty="0">
                <a:solidFill>
                  <a:srgbClr val="660066"/>
                </a:solidFill>
                <a:latin typeface="+mj-lt"/>
              </a:rPr>
              <a:t> </a:t>
            </a:r>
            <a:r>
              <a:rPr lang="en-US" altLang="en-US" sz="3200" i="1" dirty="0" err="1">
                <a:solidFill>
                  <a:srgbClr val="660066"/>
                </a:solidFill>
                <a:latin typeface="+mj-lt"/>
              </a:rPr>
              <a:t>kỳ</a:t>
            </a:r>
            <a:r>
              <a:rPr lang="en-US" altLang="en-US" sz="3200" i="1" dirty="0">
                <a:solidFill>
                  <a:srgbClr val="660066"/>
                </a:solidFill>
                <a:latin typeface="+mj-lt"/>
              </a:rPr>
              <a:t> </a:t>
            </a:r>
            <a:r>
              <a:rPr lang="en-US" altLang="en-US" sz="3200" i="1" dirty="0" err="1">
                <a:solidFill>
                  <a:srgbClr val="660066"/>
                </a:solidFill>
                <a:latin typeface="+mj-lt"/>
              </a:rPr>
              <a:t>quá</a:t>
            </a:r>
            <a:r>
              <a:rPr lang="en-US" altLang="en-US" sz="3200" i="1" dirty="0">
                <a:solidFill>
                  <a:srgbClr val="660066"/>
                </a:solidFill>
                <a:latin typeface="+mj-lt"/>
              </a:rPr>
              <a:t> </a:t>
            </a:r>
            <a:r>
              <a:rPr lang="en-US" altLang="en-US" sz="3200" i="1" dirty="0" err="1">
                <a:solidFill>
                  <a:srgbClr val="660066"/>
                </a:solidFill>
                <a:latin typeface="+mj-lt"/>
              </a:rPr>
              <a:t>độ</a:t>
            </a:r>
            <a:r>
              <a:rPr lang="en-US" altLang="en-US" sz="3200" i="1" dirty="0">
                <a:solidFill>
                  <a:srgbClr val="660066"/>
                </a:solidFill>
                <a:latin typeface="+mj-lt"/>
              </a:rPr>
              <a:t> </a:t>
            </a:r>
            <a:r>
              <a:rPr lang="en-US" altLang="en-US" sz="3200" i="1" dirty="0" err="1">
                <a:solidFill>
                  <a:srgbClr val="660066"/>
                </a:solidFill>
                <a:latin typeface="+mj-lt"/>
              </a:rPr>
              <a:t>lên</a:t>
            </a:r>
            <a:r>
              <a:rPr lang="en-US" altLang="en-US" sz="3200" i="1" dirty="0">
                <a:solidFill>
                  <a:srgbClr val="660066"/>
                </a:solidFill>
                <a:latin typeface="+mj-lt"/>
              </a:rPr>
              <a:t> </a:t>
            </a:r>
          </a:p>
          <a:p>
            <a:pPr algn="ctr" eaLnBrk="1" hangingPunct="1">
              <a:spcBef>
                <a:spcPct val="0"/>
              </a:spcBef>
              <a:buClrTx/>
              <a:buFontTx/>
              <a:buNone/>
              <a:defRPr/>
            </a:pPr>
            <a:r>
              <a:rPr lang="en-US" altLang="en-US" sz="3200" i="1" dirty="0" err="1">
                <a:solidFill>
                  <a:srgbClr val="660066"/>
                </a:solidFill>
                <a:latin typeface="+mj-lt"/>
              </a:rPr>
              <a:t>chủ</a:t>
            </a:r>
            <a:r>
              <a:rPr lang="en-US" altLang="en-US" sz="3200" i="1" dirty="0">
                <a:solidFill>
                  <a:srgbClr val="660066"/>
                </a:solidFill>
                <a:latin typeface="+mj-lt"/>
              </a:rPr>
              <a:t> </a:t>
            </a:r>
            <a:r>
              <a:rPr lang="en-US" altLang="en-US" sz="3200" i="1" dirty="0" err="1">
                <a:solidFill>
                  <a:srgbClr val="660066"/>
                </a:solidFill>
                <a:latin typeface="+mj-lt"/>
              </a:rPr>
              <a:t>nghĩa</a:t>
            </a:r>
            <a:r>
              <a:rPr lang="en-US" altLang="en-US" sz="3200" i="1" dirty="0">
                <a:solidFill>
                  <a:srgbClr val="660066"/>
                </a:solidFill>
                <a:latin typeface="+mj-lt"/>
              </a:rPr>
              <a:t> </a:t>
            </a:r>
            <a:r>
              <a:rPr lang="en-US" altLang="en-US" sz="3200" i="1" dirty="0" err="1">
                <a:solidFill>
                  <a:srgbClr val="660066"/>
                </a:solidFill>
                <a:latin typeface="+mj-lt"/>
              </a:rPr>
              <a:t>xã</a:t>
            </a:r>
            <a:r>
              <a:rPr lang="en-US" altLang="en-US" sz="3200" i="1" dirty="0">
                <a:solidFill>
                  <a:srgbClr val="660066"/>
                </a:solidFill>
                <a:latin typeface="+mj-lt"/>
              </a:rPr>
              <a:t> </a:t>
            </a:r>
            <a:r>
              <a:rPr lang="en-US" altLang="en-US" sz="3200" i="1" dirty="0" err="1">
                <a:solidFill>
                  <a:srgbClr val="660066"/>
                </a:solidFill>
                <a:latin typeface="+mj-lt"/>
              </a:rPr>
              <a:t>hội</a:t>
            </a:r>
            <a:endParaRPr lang="en-US" altLang="en-US" sz="3200" b="0" dirty="0">
              <a:solidFill>
                <a:srgbClr val="660066"/>
              </a:solidFill>
              <a:latin typeface="+mj-lt"/>
            </a:endParaRPr>
          </a:p>
        </p:txBody>
      </p:sp>
      <p:sp>
        <p:nvSpPr>
          <p:cNvPr id="6" name="Horizontal Scroll 5"/>
          <p:cNvSpPr>
            <a:spLocks noChangeArrowheads="1"/>
          </p:cNvSpPr>
          <p:nvPr/>
        </p:nvSpPr>
        <p:spPr bwMode="auto">
          <a:xfrm>
            <a:off x="1957388" y="3686176"/>
            <a:ext cx="8077200" cy="2608263"/>
          </a:xfrm>
          <a:prstGeom prst="horizontalScroll">
            <a:avLst>
              <a:gd name="adj" fmla="val 12500"/>
            </a:avLst>
          </a:pr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a:lstStyle/>
          <a:p>
            <a:pPr algn="just" eaLnBrk="1" hangingPunct="1">
              <a:defRPr/>
            </a:pPr>
            <a:endParaRPr lang="en-US" altLang="en-US" sz="1400" b="1" dirty="0">
              <a:solidFill>
                <a:srgbClr val="FF0000"/>
              </a:solidFill>
            </a:endParaRPr>
          </a:p>
          <a:p>
            <a:pPr algn="just" eaLnBrk="1" hangingPunct="1">
              <a:defRPr/>
            </a:pPr>
            <a:r>
              <a:rPr lang="en-US" altLang="en-US" sz="2800" b="1" dirty="0">
                <a:solidFill>
                  <a:srgbClr val="FF0000"/>
                </a:solidFill>
              </a:rPr>
              <a:t>TKQĐ </a:t>
            </a:r>
            <a:r>
              <a:rPr lang="en-US" altLang="en-US" sz="2800" b="1" dirty="0" err="1">
                <a:solidFill>
                  <a:srgbClr val="FF0000"/>
                </a:solidFill>
              </a:rPr>
              <a:t>lên</a:t>
            </a:r>
            <a:r>
              <a:rPr lang="en-US" altLang="en-US" sz="2800" b="1" dirty="0">
                <a:solidFill>
                  <a:srgbClr val="FF0000"/>
                </a:solidFill>
              </a:rPr>
              <a:t> CNXH </a:t>
            </a:r>
            <a:r>
              <a:rPr lang="en-US" altLang="en-US" sz="2800" dirty="0" err="1">
                <a:solidFill>
                  <a:srgbClr val="000066"/>
                </a:solidFill>
              </a:rPr>
              <a:t>là</a:t>
            </a:r>
            <a:r>
              <a:rPr lang="en-US" altLang="en-US" sz="2800" dirty="0">
                <a:solidFill>
                  <a:srgbClr val="000066"/>
                </a:solidFill>
              </a:rPr>
              <a:t> </a:t>
            </a:r>
            <a:r>
              <a:rPr lang="en-US" altLang="en-US" sz="2800" dirty="0" err="1">
                <a:solidFill>
                  <a:srgbClr val="000066"/>
                </a:solidFill>
              </a:rPr>
              <a:t>thời</a:t>
            </a:r>
            <a:r>
              <a:rPr lang="en-US" altLang="en-US" sz="2800" dirty="0">
                <a:solidFill>
                  <a:srgbClr val="000066"/>
                </a:solidFill>
              </a:rPr>
              <a:t> </a:t>
            </a:r>
            <a:r>
              <a:rPr lang="en-US" altLang="en-US" sz="2800" dirty="0" err="1">
                <a:solidFill>
                  <a:srgbClr val="000066"/>
                </a:solidFill>
              </a:rPr>
              <a:t>kỳ</a:t>
            </a:r>
            <a:r>
              <a:rPr lang="en-US" altLang="en-US" sz="2800" dirty="0">
                <a:solidFill>
                  <a:srgbClr val="000066"/>
                </a:solidFill>
              </a:rPr>
              <a:t> </a:t>
            </a:r>
            <a:r>
              <a:rPr lang="en-US" altLang="en-US" sz="2800" b="1" dirty="0" err="1">
                <a:solidFill>
                  <a:srgbClr val="C00000"/>
                </a:solidFill>
              </a:rPr>
              <a:t>cải</a:t>
            </a:r>
            <a:r>
              <a:rPr lang="en-US" altLang="en-US" sz="2800" b="1" dirty="0">
                <a:solidFill>
                  <a:srgbClr val="C00000"/>
                </a:solidFill>
              </a:rPr>
              <a:t> </a:t>
            </a:r>
            <a:r>
              <a:rPr lang="en-US" altLang="en-US" sz="2800" b="1" dirty="0" err="1">
                <a:solidFill>
                  <a:srgbClr val="C00000"/>
                </a:solidFill>
              </a:rPr>
              <a:t>biến</a:t>
            </a:r>
            <a:r>
              <a:rPr lang="en-US" altLang="en-US" sz="2800" b="1" dirty="0">
                <a:solidFill>
                  <a:srgbClr val="C00000"/>
                </a:solidFill>
              </a:rPr>
              <a:t> </a:t>
            </a:r>
            <a:r>
              <a:rPr lang="en-US" altLang="en-US" sz="2800" dirty="0" err="1">
                <a:solidFill>
                  <a:srgbClr val="000066"/>
                </a:solidFill>
              </a:rPr>
              <a:t>cách</a:t>
            </a:r>
            <a:r>
              <a:rPr lang="en-US" altLang="en-US" sz="2800" dirty="0">
                <a:solidFill>
                  <a:srgbClr val="000066"/>
                </a:solidFill>
              </a:rPr>
              <a:t> </a:t>
            </a:r>
            <a:r>
              <a:rPr lang="en-US" altLang="en-US" sz="2800" dirty="0" err="1">
                <a:solidFill>
                  <a:srgbClr val="000066"/>
                </a:solidFill>
              </a:rPr>
              <a:t>mạng</a:t>
            </a:r>
            <a:r>
              <a:rPr lang="en-US" altLang="en-US" sz="2800" dirty="0">
                <a:solidFill>
                  <a:srgbClr val="000066"/>
                </a:solidFill>
              </a:rPr>
              <a:t> </a:t>
            </a:r>
            <a:r>
              <a:rPr lang="en-US" altLang="en-US" sz="2800" dirty="0" err="1">
                <a:solidFill>
                  <a:srgbClr val="000066"/>
                </a:solidFill>
              </a:rPr>
              <a:t>sâu</a:t>
            </a:r>
            <a:r>
              <a:rPr lang="en-US" altLang="en-US" sz="2800" dirty="0">
                <a:solidFill>
                  <a:srgbClr val="000066"/>
                </a:solidFill>
              </a:rPr>
              <a:t> </a:t>
            </a:r>
            <a:r>
              <a:rPr lang="en-US" altLang="en-US" sz="2800" dirty="0" err="1">
                <a:solidFill>
                  <a:srgbClr val="000066"/>
                </a:solidFill>
              </a:rPr>
              <a:t>sắc</a:t>
            </a:r>
            <a:r>
              <a:rPr lang="en-US" altLang="en-US" sz="2800" dirty="0">
                <a:solidFill>
                  <a:srgbClr val="000066"/>
                </a:solidFill>
              </a:rPr>
              <a:t>, </a:t>
            </a:r>
            <a:r>
              <a:rPr lang="en-US" altLang="en-US" sz="2800" dirty="0" err="1">
                <a:solidFill>
                  <a:srgbClr val="000066"/>
                </a:solidFill>
              </a:rPr>
              <a:t>triệt</a:t>
            </a:r>
            <a:r>
              <a:rPr lang="en-US" altLang="en-US" sz="2800" dirty="0">
                <a:solidFill>
                  <a:srgbClr val="000066"/>
                </a:solidFill>
              </a:rPr>
              <a:t> </a:t>
            </a:r>
            <a:r>
              <a:rPr lang="en-US" altLang="en-US" sz="2800" dirty="0" err="1">
                <a:solidFill>
                  <a:srgbClr val="000066"/>
                </a:solidFill>
              </a:rPr>
              <a:t>để</a:t>
            </a:r>
            <a:r>
              <a:rPr lang="en-US" altLang="en-US" sz="2800" dirty="0">
                <a:solidFill>
                  <a:srgbClr val="000066"/>
                </a:solidFill>
              </a:rPr>
              <a:t>, </a:t>
            </a:r>
            <a:r>
              <a:rPr lang="en-US" altLang="en-US" sz="2800" dirty="0" err="1">
                <a:solidFill>
                  <a:srgbClr val="000066"/>
                </a:solidFill>
              </a:rPr>
              <a:t>toàn</a:t>
            </a:r>
            <a:r>
              <a:rPr lang="en-US" altLang="en-US" sz="2800" dirty="0">
                <a:solidFill>
                  <a:srgbClr val="000066"/>
                </a:solidFill>
              </a:rPr>
              <a:t> </a:t>
            </a:r>
            <a:r>
              <a:rPr lang="en-US" altLang="en-US" sz="2800" dirty="0" err="1">
                <a:solidFill>
                  <a:srgbClr val="000066"/>
                </a:solidFill>
              </a:rPr>
              <a:t>diện</a:t>
            </a:r>
            <a:r>
              <a:rPr lang="en-US" altLang="en-US" sz="2800" dirty="0">
                <a:solidFill>
                  <a:srgbClr val="000066"/>
                </a:solidFill>
              </a:rPr>
              <a:t> </a:t>
            </a:r>
            <a:r>
              <a:rPr lang="en-US" altLang="en-US" sz="2800" dirty="0" err="1">
                <a:solidFill>
                  <a:srgbClr val="000066"/>
                </a:solidFill>
              </a:rPr>
              <a:t>từ</a:t>
            </a:r>
            <a:r>
              <a:rPr lang="en-US" altLang="en-US" sz="2800" dirty="0">
                <a:solidFill>
                  <a:srgbClr val="000066"/>
                </a:solidFill>
              </a:rPr>
              <a:t>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cũ</a:t>
            </a:r>
            <a:r>
              <a:rPr lang="en-US" altLang="en-US" sz="2800" b="1" dirty="0">
                <a:solidFill>
                  <a:srgbClr val="C00000"/>
                </a:solidFill>
              </a:rPr>
              <a:t> </a:t>
            </a:r>
            <a:r>
              <a:rPr lang="en-US" altLang="en-US" sz="2800" dirty="0">
                <a:solidFill>
                  <a:srgbClr val="000066"/>
                </a:solidFill>
              </a:rPr>
              <a:t>sang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mới</a:t>
            </a:r>
            <a:r>
              <a:rPr lang="en-US" altLang="en-US" sz="2800" b="1" dirty="0">
                <a:solidFill>
                  <a:srgbClr val="C00000"/>
                </a:solidFill>
              </a:rPr>
              <a:t>. </a:t>
            </a:r>
          </a:p>
        </p:txBody>
      </p:sp>
      <p:sp>
        <p:nvSpPr>
          <p:cNvPr id="3" name="Rectangle 2"/>
          <p:cNvSpPr>
            <a:spLocks noChangeArrowheads="1"/>
          </p:cNvSpPr>
          <p:nvPr/>
        </p:nvSpPr>
        <p:spPr bwMode="auto">
          <a:xfrm>
            <a:off x="4705350" y="3219450"/>
            <a:ext cx="23637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800" dirty="0" err="1">
                <a:solidFill>
                  <a:srgbClr val="D60093"/>
                </a:solidFill>
                <a:latin typeface="+mj-lt"/>
              </a:rPr>
              <a:t>Khái</a:t>
            </a:r>
            <a:r>
              <a:rPr lang="en-US" altLang="en-US" sz="2800" dirty="0">
                <a:solidFill>
                  <a:srgbClr val="D60093"/>
                </a:solidFill>
                <a:latin typeface="+mj-lt"/>
              </a:rPr>
              <a:t> </a:t>
            </a:r>
            <a:r>
              <a:rPr lang="en-US" altLang="en-US" sz="2800" dirty="0" err="1">
                <a:solidFill>
                  <a:srgbClr val="D60093"/>
                </a:solidFill>
                <a:latin typeface="+mj-lt"/>
              </a:rPr>
              <a:t>niệm</a:t>
            </a:r>
            <a:endParaRPr lang="en-US" altLang="en-US" sz="2800" b="0" dirty="0">
              <a:solidFill>
                <a:srgbClr val="D60093"/>
              </a:solidFill>
              <a:latin typeface="+mj-lt"/>
            </a:endParaRPr>
          </a:p>
        </p:txBody>
      </p:sp>
    </p:spTree>
    <p:extLst>
      <p:ext uri="{BB962C8B-B14F-4D97-AF65-F5344CB8AC3E}">
        <p14:creationId xmlns:p14="http://schemas.microsoft.com/office/powerpoint/2010/main" val="8722448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9" fill="hold" grpId="0" nodeType="clickEffect">
                                  <p:stCondLst>
                                    <p:cond delay="0"/>
                                  </p:stCondLst>
                                  <p:childTnLst>
                                    <p:set>
                                      <p:cBhvr>
                                        <p:cTn id="13" dur="1" fill="hold">
                                          <p:stCondLst>
                                            <p:cond delay="0"/>
                                          </p:stCondLst>
                                        </p:cTn>
                                        <p:tgtEl>
                                          <p:spTgt spid="26631"/>
                                        </p:tgtEl>
                                        <p:attrNameLst>
                                          <p:attrName>style.visibility</p:attrName>
                                        </p:attrNameLst>
                                      </p:cBhvr>
                                      <p:to>
                                        <p:strVal val="visible"/>
                                      </p:to>
                                    </p:set>
                                    <p:anim calcmode="lin" valueType="num">
                                      <p:cBhvr additive="base">
                                        <p:cTn id="14" dur="500" fill="hold"/>
                                        <p:tgtEl>
                                          <p:spTgt spid="26631"/>
                                        </p:tgtEl>
                                        <p:attrNameLst>
                                          <p:attrName>ppt_x</p:attrName>
                                        </p:attrNameLst>
                                      </p:cBhvr>
                                      <p:tavLst>
                                        <p:tav tm="0">
                                          <p:val>
                                            <p:strVal val="0-#ppt_w/2"/>
                                          </p:val>
                                        </p:tav>
                                        <p:tav tm="100000">
                                          <p:val>
                                            <p:strVal val="#ppt_x"/>
                                          </p:val>
                                        </p:tav>
                                      </p:tavLst>
                                    </p:anim>
                                    <p:anim calcmode="lin" valueType="num">
                                      <p:cBhvr additive="base">
                                        <p:cTn id="15" dur="500" fill="hold"/>
                                        <p:tgtEl>
                                          <p:spTgt spid="26631"/>
                                        </p:tgtEl>
                                        <p:attrNameLst>
                                          <p:attrName>ppt_y</p:attrName>
                                        </p:attrNameLst>
                                      </p:cBhvr>
                                      <p:tavLst>
                                        <p:tav tm="0">
                                          <p:val>
                                            <p:strVal val="0-#ppt_h/2"/>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heel(1)">
                                      <p:cBhvr>
                                        <p:cTn id="2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1" grpId="0"/>
      <p:bldP spid="2" grpId="0"/>
      <p:bldP spid="6" grpId="0" animBg="1"/>
      <p:bldP spid="3"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7" name="Text Box 7"/>
          <p:cNvSpPr txBox="1">
            <a:spLocks noChangeArrowheads="1"/>
          </p:cNvSpPr>
          <p:nvPr/>
        </p:nvSpPr>
        <p:spPr bwMode="auto">
          <a:xfrm>
            <a:off x="1922463" y="3213101"/>
            <a:ext cx="8610600" cy="30464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3200">
                <a:solidFill>
                  <a:srgbClr val="FF0000"/>
                </a:solidFill>
                <a:latin typeface="Arial" panose="020B0604020202020204" pitchFamily="34" charset="0"/>
              </a:rPr>
              <a:t>H</a:t>
            </a:r>
            <a:r>
              <a:rPr lang="en-US" altLang="en-US" sz="3200" u="sng">
                <a:solidFill>
                  <a:srgbClr val="FF0000"/>
                </a:solidFill>
                <a:latin typeface="Arial" panose="020B0604020202020204" pitchFamily="34" charset="0"/>
              </a:rPr>
              <a:t>ai kiểu </a:t>
            </a:r>
            <a:r>
              <a:rPr lang="en-US" altLang="en-US" sz="3200" b="0">
                <a:solidFill>
                  <a:srgbClr val="000099"/>
                </a:solidFill>
                <a:latin typeface="Arial" panose="020B0604020202020204" pitchFamily="34" charset="0"/>
              </a:rPr>
              <a:t>quá độ lên CNXH:</a:t>
            </a:r>
          </a:p>
          <a:p>
            <a:pPr eaLnBrk="1" hangingPunct="1">
              <a:spcBef>
                <a:spcPct val="0"/>
              </a:spcBef>
              <a:buClrTx/>
              <a:buFont typeface="Wingdings" panose="05000000000000000000" pitchFamily="2" charset="2"/>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1: Quá độ </a:t>
            </a:r>
            <a:r>
              <a:rPr lang="en-US" altLang="en-US" sz="3200">
                <a:solidFill>
                  <a:srgbClr val="FF0000"/>
                </a:solidFill>
                <a:latin typeface="Arial" panose="020B0604020202020204" pitchFamily="34" charset="0"/>
              </a:rPr>
              <a:t>trực tiếp </a:t>
            </a:r>
          </a:p>
          <a:p>
            <a:pPr eaLnBrk="1" hangingPunct="1">
              <a:spcBef>
                <a:spcPct val="0"/>
              </a:spcBef>
              <a:buClrTx/>
              <a:buFontTx/>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2: Quá độ </a:t>
            </a:r>
            <a:r>
              <a:rPr lang="en-US" altLang="en-US" sz="3200">
                <a:solidFill>
                  <a:srgbClr val="FF0000"/>
                </a:solidFill>
                <a:latin typeface="Arial" panose="020B0604020202020204" pitchFamily="34" charset="0"/>
              </a:rPr>
              <a:t>gián tiếp</a:t>
            </a:r>
          </a:p>
          <a:p>
            <a:pPr eaLnBrk="1" hangingPunct="1">
              <a:spcBef>
                <a:spcPct val="0"/>
              </a:spcBef>
              <a:buClrTx/>
              <a:buFontTx/>
              <a:buNone/>
            </a:pPr>
            <a:r>
              <a:rPr lang="en-US" altLang="en-US" sz="3200">
                <a:latin typeface="Arial" panose="020B0604020202020204" pitchFamily="34" charset="0"/>
              </a:rPr>
              <a:t> 		</a:t>
            </a:r>
          </a:p>
        </p:txBody>
      </p:sp>
      <p:sp>
        <p:nvSpPr>
          <p:cNvPr id="2" name="Rectangle 1"/>
          <p:cNvSpPr>
            <a:spLocks noChangeArrowheads="1"/>
          </p:cNvSpPr>
          <p:nvPr/>
        </p:nvSpPr>
        <p:spPr bwMode="auto">
          <a:xfrm>
            <a:off x="4295776" y="731838"/>
            <a:ext cx="3108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3600" dirty="0">
                <a:solidFill>
                  <a:srgbClr val="D60093"/>
                </a:solidFill>
                <a:latin typeface=".VnTime" panose="020B7200000000000000" pitchFamily="34" charset="0"/>
              </a:rPr>
              <a:t> </a:t>
            </a:r>
            <a:r>
              <a:rPr lang="en-US" altLang="en-US" sz="3600" dirty="0" err="1">
                <a:solidFill>
                  <a:srgbClr val="D60093"/>
                </a:solidFill>
                <a:latin typeface="+mj-lt"/>
              </a:rPr>
              <a:t>Phân</a:t>
            </a:r>
            <a:r>
              <a:rPr lang="en-US" altLang="en-US" sz="3600" dirty="0">
                <a:solidFill>
                  <a:srgbClr val="D60093"/>
                </a:solidFill>
                <a:latin typeface="+mj-lt"/>
              </a:rPr>
              <a:t> </a:t>
            </a:r>
            <a:r>
              <a:rPr lang="en-US" altLang="en-US" sz="3600" dirty="0" err="1">
                <a:solidFill>
                  <a:srgbClr val="D60093"/>
                </a:solidFill>
                <a:latin typeface="+mj-lt"/>
              </a:rPr>
              <a:t>loại</a:t>
            </a:r>
            <a:r>
              <a:rPr lang="en-US" altLang="en-US" sz="3600" dirty="0">
                <a:solidFill>
                  <a:srgbClr val="D60093"/>
                </a:solidFill>
                <a:latin typeface="+mj-lt"/>
              </a:rPr>
              <a:t>: </a:t>
            </a:r>
            <a:endParaRPr lang="en-US" altLang="en-US" sz="3600" b="0" dirty="0">
              <a:solidFill>
                <a:srgbClr val="D60093"/>
              </a:solidFill>
              <a:latin typeface="+mj-lt"/>
            </a:endParaRPr>
          </a:p>
        </p:txBody>
      </p:sp>
      <p:sp>
        <p:nvSpPr>
          <p:cNvPr id="3" name="Rectangle 2"/>
          <p:cNvSpPr>
            <a:spLocks noChangeArrowheads="1"/>
          </p:cNvSpPr>
          <p:nvPr/>
        </p:nvSpPr>
        <p:spPr bwMode="auto">
          <a:xfrm>
            <a:off x="1922463" y="1844676"/>
            <a:ext cx="8350250"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b="0" dirty="0" err="1">
                <a:solidFill>
                  <a:srgbClr val="660066"/>
                </a:solidFill>
                <a:latin typeface="+mj-lt"/>
              </a:rPr>
              <a:t>Dựa</a:t>
            </a:r>
            <a:r>
              <a:rPr lang="en-US" altLang="en-US" sz="3200" b="0" dirty="0">
                <a:solidFill>
                  <a:srgbClr val="660066"/>
                </a:solidFill>
                <a:latin typeface="+mj-lt"/>
              </a:rPr>
              <a:t> </a:t>
            </a:r>
            <a:r>
              <a:rPr lang="en-US" altLang="en-US" sz="3200" b="0" dirty="0" err="1">
                <a:solidFill>
                  <a:srgbClr val="660066"/>
                </a:solidFill>
                <a:latin typeface="+mj-lt"/>
              </a:rPr>
              <a:t>vào</a:t>
            </a:r>
            <a:r>
              <a:rPr lang="en-US" altLang="en-US" sz="3200" b="0" dirty="0">
                <a:solidFill>
                  <a:srgbClr val="660066"/>
                </a:solidFill>
                <a:latin typeface="+mj-lt"/>
              </a:rPr>
              <a:t> </a:t>
            </a:r>
            <a:r>
              <a:rPr lang="en-US" altLang="en-US" sz="3200" dirty="0" err="1">
                <a:solidFill>
                  <a:srgbClr val="FF0000"/>
                </a:solidFill>
                <a:latin typeface="+mj-lt"/>
              </a:rPr>
              <a:t>điểm</a:t>
            </a:r>
            <a:r>
              <a:rPr lang="en-US" altLang="en-US" sz="3200" dirty="0">
                <a:solidFill>
                  <a:srgbClr val="FF0000"/>
                </a:solidFill>
                <a:latin typeface="+mj-lt"/>
              </a:rPr>
              <a:t> </a:t>
            </a:r>
            <a:r>
              <a:rPr lang="en-US" altLang="en-US" sz="3200" dirty="0" err="1">
                <a:solidFill>
                  <a:srgbClr val="FF0000"/>
                </a:solidFill>
                <a:latin typeface="+mj-lt"/>
              </a:rPr>
              <a:t>xuất</a:t>
            </a:r>
            <a:r>
              <a:rPr lang="en-US" altLang="en-US" sz="3200" dirty="0">
                <a:solidFill>
                  <a:srgbClr val="FF0000"/>
                </a:solidFill>
                <a:latin typeface="+mj-lt"/>
              </a:rPr>
              <a:t> </a:t>
            </a:r>
            <a:r>
              <a:rPr lang="en-US" altLang="en-US" sz="3200" dirty="0" err="1">
                <a:solidFill>
                  <a:srgbClr val="FF0000"/>
                </a:solidFill>
                <a:latin typeface="+mj-lt"/>
              </a:rPr>
              <a:t>phát</a:t>
            </a:r>
            <a:r>
              <a:rPr lang="en-US" altLang="en-US" sz="3200" dirty="0">
                <a:solidFill>
                  <a:srgbClr val="FF0000"/>
                </a:solidFill>
                <a:latin typeface="+mj-lt"/>
              </a:rPr>
              <a:t> </a:t>
            </a:r>
            <a:r>
              <a:rPr lang="en-US" altLang="en-US" sz="3200" b="0" dirty="0" err="1">
                <a:solidFill>
                  <a:srgbClr val="660066"/>
                </a:solidFill>
                <a:latin typeface="+mj-lt"/>
              </a:rPr>
              <a:t>của</a:t>
            </a:r>
            <a:r>
              <a:rPr lang="en-US" altLang="en-US" sz="3200" b="0" dirty="0">
                <a:solidFill>
                  <a:srgbClr val="660066"/>
                </a:solidFill>
                <a:latin typeface="+mj-lt"/>
              </a:rPr>
              <a:t> </a:t>
            </a:r>
            <a:r>
              <a:rPr lang="en-US" altLang="en-US" sz="3200" b="0" dirty="0" err="1">
                <a:solidFill>
                  <a:srgbClr val="660066"/>
                </a:solidFill>
                <a:latin typeface="+mj-lt"/>
              </a:rPr>
              <a:t>các</a:t>
            </a:r>
            <a:r>
              <a:rPr lang="en-US" altLang="en-US" sz="3200" b="0" dirty="0">
                <a:solidFill>
                  <a:srgbClr val="660066"/>
                </a:solidFill>
                <a:latin typeface="+mj-lt"/>
              </a:rPr>
              <a:t> </a:t>
            </a:r>
            <a:r>
              <a:rPr lang="en-US" altLang="en-US" sz="3200" b="0" dirty="0" err="1">
                <a:solidFill>
                  <a:srgbClr val="660066"/>
                </a:solidFill>
                <a:latin typeface="+mj-lt"/>
              </a:rPr>
              <a:t>nước</a:t>
            </a:r>
            <a:r>
              <a:rPr lang="en-US" altLang="en-US" sz="3200" b="0" dirty="0">
                <a:solidFill>
                  <a:srgbClr val="660066"/>
                </a:solidFill>
                <a:latin typeface="+mj-lt"/>
              </a:rPr>
              <a:t> </a:t>
            </a:r>
            <a:r>
              <a:rPr lang="en-US" altLang="en-US" sz="3200" b="0" dirty="0" err="1">
                <a:solidFill>
                  <a:srgbClr val="660066"/>
                </a:solidFill>
                <a:latin typeface="+mj-lt"/>
              </a:rPr>
              <a:t>khi</a:t>
            </a:r>
            <a:r>
              <a:rPr lang="en-US" altLang="en-US" sz="3200" b="0" dirty="0">
                <a:solidFill>
                  <a:srgbClr val="660066"/>
                </a:solidFill>
                <a:latin typeface="+mj-lt"/>
              </a:rPr>
              <a:t> </a:t>
            </a:r>
            <a:r>
              <a:rPr lang="en-US" altLang="en-US" sz="3200" b="0" dirty="0" err="1">
                <a:solidFill>
                  <a:srgbClr val="660066"/>
                </a:solidFill>
                <a:latin typeface="+mj-lt"/>
              </a:rPr>
              <a:t>đi</a:t>
            </a:r>
            <a:r>
              <a:rPr lang="en-US" altLang="en-US" sz="3200" b="0" dirty="0">
                <a:solidFill>
                  <a:srgbClr val="660066"/>
                </a:solidFill>
                <a:latin typeface="+mj-lt"/>
              </a:rPr>
              <a:t> </a:t>
            </a:r>
            <a:r>
              <a:rPr lang="en-US" altLang="en-US" sz="3200" b="0" dirty="0" err="1">
                <a:solidFill>
                  <a:srgbClr val="660066"/>
                </a:solidFill>
                <a:latin typeface="+mj-lt"/>
              </a:rPr>
              <a:t>lên</a:t>
            </a:r>
            <a:r>
              <a:rPr lang="en-US" altLang="en-US" sz="3200" b="0" dirty="0">
                <a:solidFill>
                  <a:srgbClr val="660066"/>
                </a:solidFill>
                <a:latin typeface="+mj-lt"/>
              </a:rPr>
              <a:t> CNXH, </a:t>
            </a:r>
            <a:r>
              <a:rPr lang="en-US" altLang="en-US" sz="3200" b="0" dirty="0" err="1">
                <a:solidFill>
                  <a:srgbClr val="660066"/>
                </a:solidFill>
                <a:latin typeface="+mj-lt"/>
              </a:rPr>
              <a:t>có</a:t>
            </a:r>
            <a:r>
              <a:rPr lang="en-US" altLang="en-US" sz="3200" b="0" dirty="0">
                <a:solidFill>
                  <a:srgbClr val="660066"/>
                </a:solidFill>
                <a:latin typeface="+mj-lt"/>
              </a:rPr>
              <a:t> </a:t>
            </a:r>
            <a:r>
              <a:rPr lang="en-US" altLang="en-US" sz="3200" b="0" dirty="0" err="1">
                <a:solidFill>
                  <a:srgbClr val="660066"/>
                </a:solidFill>
                <a:latin typeface="+mj-lt"/>
              </a:rPr>
              <a:t>thể</a:t>
            </a:r>
            <a:r>
              <a:rPr lang="en-US" altLang="en-US" sz="3200" b="0" dirty="0">
                <a:solidFill>
                  <a:srgbClr val="660066"/>
                </a:solidFill>
                <a:latin typeface="+mj-lt"/>
              </a:rPr>
              <a:t> chia </a:t>
            </a:r>
            <a:r>
              <a:rPr lang="en-US" altLang="en-US" sz="3200" b="0" dirty="0" err="1">
                <a:solidFill>
                  <a:srgbClr val="660066"/>
                </a:solidFill>
                <a:latin typeface="+mj-lt"/>
              </a:rPr>
              <a:t>thành</a:t>
            </a:r>
            <a:r>
              <a:rPr lang="en-US" altLang="en-US" sz="3200" b="0" dirty="0">
                <a:solidFill>
                  <a:srgbClr val="660066"/>
                </a:solidFill>
                <a:latin typeface="+mj-lt"/>
              </a:rPr>
              <a:t>: </a:t>
            </a:r>
          </a:p>
        </p:txBody>
      </p:sp>
    </p:spTree>
    <p:extLst>
      <p:ext uri="{BB962C8B-B14F-4D97-AF65-F5344CB8AC3E}">
        <p14:creationId xmlns:p14="http://schemas.microsoft.com/office/powerpoint/2010/main" val="329876729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20167"/>
                                        </p:tgtEl>
                                        <p:attrNameLst>
                                          <p:attrName>style.visibility</p:attrName>
                                        </p:attrNameLst>
                                      </p:cBhvr>
                                      <p:to>
                                        <p:strVal val="visible"/>
                                      </p:to>
                                    </p:set>
                                    <p:animEffect transition="in" filter="wheel(1)">
                                      <p:cBhvr>
                                        <p:cTn id="21" dur="2000"/>
                                        <p:tgtEl>
                                          <p:spTgt spid="220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7" grpId="0" animBg="1"/>
      <p:bldP spid="2" grpId="0"/>
      <p:bldP spid="3"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p:cNvGrpSpPr>
          <p:nvPr/>
        </p:nvGrpSpPr>
        <p:grpSpPr bwMode="auto">
          <a:xfrm>
            <a:off x="3657601" y="1295400"/>
            <a:ext cx="2701925" cy="1092200"/>
            <a:chOff x="3346" y="1298"/>
            <a:chExt cx="2029" cy="513"/>
          </a:xfrm>
        </p:grpSpPr>
        <p:sp>
          <p:nvSpPr>
            <p:cNvPr id="125976" name="Freeform 5"/>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7" name="Freeform 6"/>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8" name="Rectangle 7"/>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a:solidFill>
                    <a:srgbClr val="FF0000"/>
                  </a:solidFill>
                </a:rPr>
                <a:t>HTKT-XH CSCN</a:t>
              </a:r>
            </a:p>
          </p:txBody>
        </p:sp>
      </p:grpSp>
      <p:grpSp>
        <p:nvGrpSpPr>
          <p:cNvPr id="3" name="Group 8"/>
          <p:cNvGrpSpPr>
            <a:grpSpLocks/>
          </p:cNvGrpSpPr>
          <p:nvPr/>
        </p:nvGrpSpPr>
        <p:grpSpPr bwMode="auto">
          <a:xfrm>
            <a:off x="3048000" y="2362200"/>
            <a:ext cx="2884488" cy="1098550"/>
            <a:chOff x="2880" y="1805"/>
            <a:chExt cx="2165" cy="516"/>
          </a:xfrm>
        </p:grpSpPr>
        <p:sp>
          <p:nvSpPr>
            <p:cNvPr id="125973" name="Freeform 9"/>
            <p:cNvSpPr>
              <a:spLocks/>
            </p:cNvSpPr>
            <p:nvPr/>
          </p:nvSpPr>
          <p:spPr bwMode="gray">
            <a:xfrm>
              <a:off x="4718" y="1805"/>
              <a:ext cx="324" cy="516"/>
            </a:xfrm>
            <a:custGeom>
              <a:avLst/>
              <a:gdLst>
                <a:gd name="T0" fmla="*/ 2134 w 306"/>
                <a:gd name="T1" fmla="*/ 20267 h 444"/>
                <a:gd name="T2" fmla="*/ 0 w 306"/>
                <a:gd name="T3" fmla="*/ 73511 h 444"/>
                <a:gd name="T4" fmla="*/ 0 w 306"/>
                <a:gd name="T5" fmla="*/ 47316 h 444"/>
                <a:gd name="T6" fmla="*/ 2134 w 306"/>
                <a:gd name="T7" fmla="*/ 0 h 444"/>
                <a:gd name="T8" fmla="*/ 2134 w 306"/>
                <a:gd name="T9" fmla="*/ 20267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4" name="Freeform 10"/>
            <p:cNvSpPr>
              <a:spLocks/>
            </p:cNvSpPr>
            <p:nvPr/>
          </p:nvSpPr>
          <p:spPr bwMode="gray">
            <a:xfrm>
              <a:off x="2880" y="1805"/>
              <a:ext cx="2165" cy="333"/>
            </a:xfrm>
            <a:custGeom>
              <a:avLst/>
              <a:gdLst>
                <a:gd name="T0" fmla="*/ 11521 w 2048"/>
                <a:gd name="T1" fmla="*/ 50507 h 286"/>
                <a:gd name="T2" fmla="*/ 0 w 2048"/>
                <a:gd name="T3" fmla="*/ 50507 h 286"/>
                <a:gd name="T4" fmla="*/ 2955 w 2048"/>
                <a:gd name="T5" fmla="*/ 0 h 286"/>
                <a:gd name="T6" fmla="*/ 13541 w 2048"/>
                <a:gd name="T7" fmla="*/ 0 h 286"/>
                <a:gd name="T8" fmla="*/ 11521 w 2048"/>
                <a:gd name="T9" fmla="*/ 50507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FF6699"/>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5" name="Rectangle 11"/>
            <p:cNvSpPr>
              <a:spLocks noChangeArrowheads="1"/>
            </p:cNvSpPr>
            <p:nvPr/>
          </p:nvSpPr>
          <p:spPr bwMode="gray">
            <a:xfrm>
              <a:off x="2882" y="2137"/>
              <a:ext cx="1843" cy="181"/>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b="0">
                  <a:solidFill>
                    <a:schemeClr val="bg1"/>
                  </a:solidFill>
                </a:rPr>
                <a:t>HTKT-XH TBCN</a:t>
              </a:r>
            </a:p>
          </p:txBody>
        </p:sp>
      </p:grpSp>
      <p:pic>
        <p:nvPicPr>
          <p:cNvPr id="222220" name="Picture 12" descr="TPHD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3350" y="4370388"/>
            <a:ext cx="990600"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1" name="Picture 13" descr="Ảnh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7001" y="2408239"/>
            <a:ext cx="2232025"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2" name="Picture 14" descr="Ảnh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9026" y="2408239"/>
            <a:ext cx="1814513"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3" name="Picture 15" descr="MM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3950" y="4375151"/>
            <a:ext cx="1512888" cy="16684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4" name="Picture 16" descr="VP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21764" y="4375150"/>
            <a:ext cx="1512887"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222226" name="Text Box 18"/>
          <p:cNvSpPr txBox="1">
            <a:spLocks noChangeArrowheads="1"/>
          </p:cNvSpPr>
          <p:nvPr/>
        </p:nvSpPr>
        <p:spPr bwMode="auto">
          <a:xfrm>
            <a:off x="2849563" y="735013"/>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50000"/>
              </a:spcBef>
              <a:buClrTx/>
              <a:buFontTx/>
              <a:buNone/>
            </a:pPr>
            <a:r>
              <a:rPr lang="en-US" altLang="en-US" sz="3200">
                <a:solidFill>
                  <a:srgbClr val="660066"/>
                </a:solidFill>
                <a:latin typeface="Arial" panose="020B0604020202020204" pitchFamily="34" charset="0"/>
              </a:rPr>
              <a:t>+ </a:t>
            </a:r>
            <a:r>
              <a:rPr lang="en-US" altLang="en-US" sz="3200" u="sng">
                <a:solidFill>
                  <a:srgbClr val="660066"/>
                </a:solidFill>
                <a:latin typeface="Arial" panose="020B0604020202020204" pitchFamily="34" charset="0"/>
              </a:rPr>
              <a:t>Kiểu 1: Quá độ trực tiếp</a:t>
            </a:r>
          </a:p>
        </p:txBody>
      </p:sp>
      <p:sp>
        <p:nvSpPr>
          <p:cNvPr id="125962" name="Freeform 21"/>
          <p:cNvSpPr>
            <a:spLocks/>
          </p:cNvSpPr>
          <p:nvPr/>
        </p:nvSpPr>
        <p:spPr bwMode="gray">
          <a:xfrm>
            <a:off x="4810125" y="3429000"/>
            <a:ext cx="388938" cy="946150"/>
          </a:xfrm>
          <a:custGeom>
            <a:avLst/>
            <a:gdLst>
              <a:gd name="T0" fmla="*/ 2147483646 w 308"/>
              <a:gd name="T1" fmla="*/ 2147483646 h 444"/>
              <a:gd name="T2" fmla="*/ 0 w 308"/>
              <a:gd name="T3" fmla="*/ 2147483646 h 444"/>
              <a:gd name="T4" fmla="*/ 0 w 308"/>
              <a:gd name="T5" fmla="*/ 2147483646 h 444"/>
              <a:gd name="T6" fmla="*/ 2147483646 w 308"/>
              <a:gd name="T7" fmla="*/ 0 h 444"/>
              <a:gd name="T8" fmla="*/ 2147483646 w 308"/>
              <a:gd name="T9" fmla="*/ 2147483646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4" name="Freeform 22"/>
          <p:cNvSpPr>
            <a:spLocks/>
          </p:cNvSpPr>
          <p:nvPr/>
        </p:nvSpPr>
        <p:spPr bwMode="gray">
          <a:xfrm>
            <a:off x="2286000" y="3429001"/>
            <a:ext cx="3200400" cy="606425"/>
          </a:xfrm>
          <a:custGeom>
            <a:avLst/>
            <a:gdLst>
              <a:gd name="T0" fmla="*/ 2147483646 w 1786"/>
              <a:gd name="T1" fmla="*/ 2147483646 h 284"/>
              <a:gd name="T2" fmla="*/ 0 w 1786"/>
              <a:gd name="T3" fmla="*/ 2147483646 h 284"/>
              <a:gd name="T4" fmla="*/ 2147483646 w 1786"/>
              <a:gd name="T5" fmla="*/ 0 h 284"/>
              <a:gd name="T6" fmla="*/ 2147483646 w 1786"/>
              <a:gd name="T7" fmla="*/ 0 h 284"/>
              <a:gd name="T8" fmla="*/ 2147483646 w 1786"/>
              <a:gd name="T9" fmla="*/ 2147483646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4" name="Freeform 23"/>
          <p:cNvSpPr>
            <a:spLocks/>
          </p:cNvSpPr>
          <p:nvPr/>
        </p:nvSpPr>
        <p:spPr bwMode="gray">
          <a:xfrm>
            <a:off x="4418014" y="4370389"/>
            <a:ext cx="382587" cy="941387"/>
          </a:xfrm>
          <a:custGeom>
            <a:avLst/>
            <a:gdLst>
              <a:gd name="T0" fmla="*/ 2147483646 w 308"/>
              <a:gd name="T1" fmla="*/ 2147483646 h 442"/>
              <a:gd name="T2" fmla="*/ 0 w 308"/>
              <a:gd name="T3" fmla="*/ 2147483646 h 442"/>
              <a:gd name="T4" fmla="*/ 0 w 308"/>
              <a:gd name="T5" fmla="*/ 2147483646 h 442"/>
              <a:gd name="T6" fmla="*/ 2147483646 w 308"/>
              <a:gd name="T7" fmla="*/ 0 h 442"/>
              <a:gd name="T8" fmla="*/ 2147483646 w 308"/>
              <a:gd name="T9" fmla="*/ 214748364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6" name="Freeform 24"/>
          <p:cNvSpPr>
            <a:spLocks/>
          </p:cNvSpPr>
          <p:nvPr/>
        </p:nvSpPr>
        <p:spPr bwMode="gray">
          <a:xfrm>
            <a:off x="1676400" y="4370388"/>
            <a:ext cx="3200400" cy="582612"/>
          </a:xfrm>
          <a:custGeom>
            <a:avLst/>
            <a:gdLst>
              <a:gd name="T0" fmla="*/ 2147483646 w 1920"/>
              <a:gd name="T1" fmla="*/ 2147483646 h 284"/>
              <a:gd name="T2" fmla="*/ 0 w 1920"/>
              <a:gd name="T3" fmla="*/ 2147483646 h 284"/>
              <a:gd name="T4" fmla="*/ 2147483646 w 1920"/>
              <a:gd name="T5" fmla="*/ 0 h 284"/>
              <a:gd name="T6" fmla="*/ 2147483646 w 1920"/>
              <a:gd name="T7" fmla="*/ 0 h 284"/>
              <a:gd name="T8" fmla="*/ 2147483646 w 1920"/>
              <a:gd name="T9" fmla="*/ 2147483646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6" name="Freeform 25"/>
          <p:cNvSpPr>
            <a:spLocks/>
          </p:cNvSpPr>
          <p:nvPr/>
        </p:nvSpPr>
        <p:spPr bwMode="gray">
          <a:xfrm>
            <a:off x="4027488" y="5302250"/>
            <a:ext cx="387350" cy="946150"/>
          </a:xfrm>
          <a:custGeom>
            <a:avLst/>
            <a:gdLst>
              <a:gd name="T0" fmla="*/ 2147483646 w 306"/>
              <a:gd name="T1" fmla="*/ 2147483646 h 444"/>
              <a:gd name="T2" fmla="*/ 0 w 306"/>
              <a:gd name="T3" fmla="*/ 2147483646 h 444"/>
              <a:gd name="T4" fmla="*/ 0 w 306"/>
              <a:gd name="T5" fmla="*/ 2147483646 h 444"/>
              <a:gd name="T6" fmla="*/ 2147483646 w 306"/>
              <a:gd name="T7" fmla="*/ 0 h 444"/>
              <a:gd name="T8" fmla="*/ 2147483646 w 306"/>
              <a:gd name="T9" fmla="*/ 2147483646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8" name="Rectangle 26"/>
          <p:cNvSpPr>
            <a:spLocks noChangeArrowheads="1"/>
          </p:cNvSpPr>
          <p:nvPr/>
        </p:nvSpPr>
        <p:spPr bwMode="gray">
          <a:xfrm>
            <a:off x="2286001" y="4038601"/>
            <a:ext cx="2608263" cy="339725"/>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28689" name="Rectangle 27"/>
          <p:cNvSpPr>
            <a:spLocks noChangeArrowheads="1"/>
          </p:cNvSpPr>
          <p:nvPr/>
        </p:nvSpPr>
        <p:spPr bwMode="gray">
          <a:xfrm>
            <a:off x="1676401" y="4973638"/>
            <a:ext cx="2746375" cy="336550"/>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28690" name="Freeform 28"/>
          <p:cNvSpPr>
            <a:spLocks/>
          </p:cNvSpPr>
          <p:nvPr/>
        </p:nvSpPr>
        <p:spPr bwMode="gray">
          <a:xfrm>
            <a:off x="1524001" y="5302250"/>
            <a:ext cx="2894013" cy="609600"/>
          </a:xfrm>
          <a:custGeom>
            <a:avLst/>
            <a:gdLst>
              <a:gd name="T0" fmla="*/ 2147483646 w 2048"/>
              <a:gd name="T1" fmla="*/ 2147483646 h 286"/>
              <a:gd name="T2" fmla="*/ 0 w 2048"/>
              <a:gd name="T3" fmla="*/ 2147483646 h 286"/>
              <a:gd name="T4" fmla="*/ 2147483646 w 2048"/>
              <a:gd name="T5" fmla="*/ 0 h 286"/>
              <a:gd name="T6" fmla="*/ 2147483646 w 2048"/>
              <a:gd name="T7" fmla="*/ 0 h 286"/>
              <a:gd name="T8" fmla="*/ 2147483646 w 2048"/>
              <a:gd name="T9" fmla="*/ 2147483646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91" name="Rectangle 29"/>
          <p:cNvSpPr>
            <a:spLocks noChangeArrowheads="1"/>
          </p:cNvSpPr>
          <p:nvPr/>
        </p:nvSpPr>
        <p:spPr bwMode="gray">
          <a:xfrm>
            <a:off x="1524001" y="5910264"/>
            <a:ext cx="2511425" cy="333375"/>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NT</a:t>
            </a:r>
          </a:p>
        </p:txBody>
      </p:sp>
      <p:sp>
        <p:nvSpPr>
          <p:cNvPr id="6" name="Rectangle 3"/>
          <p:cNvSpPr>
            <a:spLocks noChangeArrowheads="1"/>
          </p:cNvSpPr>
          <p:nvPr/>
        </p:nvSpPr>
        <p:spPr bwMode="auto">
          <a:xfrm>
            <a:off x="6956425" y="1793875"/>
            <a:ext cx="3505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a:solidFill>
                  <a:srgbClr val="C00000"/>
                </a:solidFill>
                <a:latin typeface=".VnTime" panose="020B7200000000000000" pitchFamily="34" charset="0"/>
              </a:rPr>
              <a:t>Quá độ từ CNTB lên CNXH </a:t>
            </a:r>
            <a:endParaRPr lang="en-US" altLang="en-US" sz="2000" b="0">
              <a:solidFill>
                <a:srgbClr val="C00000"/>
              </a:solidFill>
              <a:latin typeface=".VnTime" panose="020B7200000000000000" pitchFamily="34" charset="0"/>
            </a:endParaRPr>
          </a:p>
        </p:txBody>
      </p:sp>
      <p:sp>
        <p:nvSpPr>
          <p:cNvPr id="27" name="AutoShape 19"/>
          <p:cNvSpPr>
            <a:spLocks noChangeArrowheads="1"/>
          </p:cNvSpPr>
          <p:nvPr/>
        </p:nvSpPr>
        <p:spPr bwMode="auto">
          <a:xfrm rot="-3026469">
            <a:off x="2173288" y="2114551"/>
            <a:ext cx="1160463" cy="398462"/>
          </a:xfrm>
          <a:prstGeom prst="rightArrow">
            <a:avLst>
              <a:gd name="adj1" fmla="val 50000"/>
              <a:gd name="adj2" fmla="val 69546"/>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Tree>
    <p:extLst>
      <p:ext uri="{BB962C8B-B14F-4D97-AF65-F5344CB8AC3E}">
        <p14:creationId xmlns:p14="http://schemas.microsoft.com/office/powerpoint/2010/main" val="168154372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2226"/>
                                        </p:tgtEl>
                                        <p:attrNameLst>
                                          <p:attrName>style.visibility</p:attrName>
                                        </p:attrNameLst>
                                      </p:cBhvr>
                                      <p:to>
                                        <p:strVal val="visible"/>
                                      </p:to>
                                    </p:set>
                                    <p:anim calcmode="lin" valueType="num">
                                      <p:cBhvr>
                                        <p:cTn id="7" dur="500" fill="hold"/>
                                        <p:tgtEl>
                                          <p:spTgt spid="222226"/>
                                        </p:tgtEl>
                                        <p:attrNameLst>
                                          <p:attrName>ppt_w</p:attrName>
                                        </p:attrNameLst>
                                      </p:cBhvr>
                                      <p:tavLst>
                                        <p:tav tm="0">
                                          <p:val>
                                            <p:fltVal val="0"/>
                                          </p:val>
                                        </p:tav>
                                        <p:tav tm="100000">
                                          <p:val>
                                            <p:strVal val="#ppt_w"/>
                                          </p:val>
                                        </p:tav>
                                      </p:tavLst>
                                    </p:anim>
                                    <p:anim calcmode="lin" valueType="num">
                                      <p:cBhvr>
                                        <p:cTn id="8" dur="500" fill="hold"/>
                                        <p:tgtEl>
                                          <p:spTgt spid="222226"/>
                                        </p:tgtEl>
                                        <p:attrNameLst>
                                          <p:attrName>ppt_h</p:attrName>
                                        </p:attrNameLst>
                                      </p:cBhvr>
                                      <p:tavLst>
                                        <p:tav tm="0">
                                          <p:val>
                                            <p:fltVal val="0"/>
                                          </p:val>
                                        </p:tav>
                                        <p:tav tm="100000">
                                          <p:val>
                                            <p:strVal val="#ppt_h"/>
                                          </p:val>
                                        </p:tav>
                                      </p:tavLst>
                                    </p:anim>
                                    <p:animEffect transition="in" filter="fade">
                                      <p:cBhvr>
                                        <p:cTn id="9" dur="500"/>
                                        <p:tgtEl>
                                          <p:spTgt spid="22222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8691"/>
                                        </p:tgtEl>
                                        <p:attrNameLst>
                                          <p:attrName>style.visibility</p:attrName>
                                        </p:attrNameLst>
                                      </p:cBhvr>
                                      <p:to>
                                        <p:strVal val="visible"/>
                                      </p:to>
                                    </p:set>
                                    <p:anim calcmode="lin" valueType="num">
                                      <p:cBhvr additive="base">
                                        <p:cTn id="14" dur="500" fill="hold"/>
                                        <p:tgtEl>
                                          <p:spTgt spid="28691"/>
                                        </p:tgtEl>
                                        <p:attrNameLst>
                                          <p:attrName>ppt_x</p:attrName>
                                        </p:attrNameLst>
                                      </p:cBhvr>
                                      <p:tavLst>
                                        <p:tav tm="0">
                                          <p:val>
                                            <p:strVal val="#ppt_x"/>
                                          </p:val>
                                        </p:tav>
                                        <p:tav tm="100000">
                                          <p:val>
                                            <p:strVal val="#ppt_x"/>
                                          </p:val>
                                        </p:tav>
                                      </p:tavLst>
                                    </p:anim>
                                    <p:anim calcmode="lin" valueType="num">
                                      <p:cBhvr additive="base">
                                        <p:cTn id="15" dur="500" fill="hold"/>
                                        <p:tgtEl>
                                          <p:spTgt spid="28691"/>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8690"/>
                                        </p:tgtEl>
                                        <p:attrNameLst>
                                          <p:attrName>style.visibility</p:attrName>
                                        </p:attrNameLst>
                                      </p:cBhvr>
                                      <p:to>
                                        <p:strVal val="visible"/>
                                      </p:to>
                                    </p:set>
                                    <p:anim calcmode="lin" valueType="num">
                                      <p:cBhvr additive="base">
                                        <p:cTn id="18" dur="500" fill="hold"/>
                                        <p:tgtEl>
                                          <p:spTgt spid="28690"/>
                                        </p:tgtEl>
                                        <p:attrNameLst>
                                          <p:attrName>ppt_x</p:attrName>
                                        </p:attrNameLst>
                                      </p:cBhvr>
                                      <p:tavLst>
                                        <p:tav tm="0">
                                          <p:val>
                                            <p:strVal val="#ppt_x"/>
                                          </p:val>
                                        </p:tav>
                                        <p:tav tm="100000">
                                          <p:val>
                                            <p:strVal val="#ppt_x"/>
                                          </p:val>
                                        </p:tav>
                                      </p:tavLst>
                                    </p:anim>
                                    <p:anim calcmode="lin" valueType="num">
                                      <p:cBhvr additive="base">
                                        <p:cTn id="19" dur="500" fill="hold"/>
                                        <p:tgtEl>
                                          <p:spTgt spid="28690"/>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8689"/>
                                        </p:tgtEl>
                                        <p:attrNameLst>
                                          <p:attrName>style.visibility</p:attrName>
                                        </p:attrNameLst>
                                      </p:cBhvr>
                                      <p:to>
                                        <p:strVal val="visible"/>
                                      </p:to>
                                    </p:set>
                                    <p:anim calcmode="lin" valueType="num">
                                      <p:cBhvr additive="base">
                                        <p:cTn id="24" dur="500" fill="hold"/>
                                        <p:tgtEl>
                                          <p:spTgt spid="28689"/>
                                        </p:tgtEl>
                                        <p:attrNameLst>
                                          <p:attrName>ppt_x</p:attrName>
                                        </p:attrNameLst>
                                      </p:cBhvr>
                                      <p:tavLst>
                                        <p:tav tm="0">
                                          <p:val>
                                            <p:strVal val="#ppt_x"/>
                                          </p:val>
                                        </p:tav>
                                        <p:tav tm="100000">
                                          <p:val>
                                            <p:strVal val="#ppt_x"/>
                                          </p:val>
                                        </p:tav>
                                      </p:tavLst>
                                    </p:anim>
                                    <p:anim calcmode="lin" valueType="num">
                                      <p:cBhvr additive="base">
                                        <p:cTn id="25" dur="500" fill="hold"/>
                                        <p:tgtEl>
                                          <p:spTgt spid="28689"/>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8686"/>
                                        </p:tgtEl>
                                        <p:attrNameLst>
                                          <p:attrName>style.visibility</p:attrName>
                                        </p:attrNameLst>
                                      </p:cBhvr>
                                      <p:to>
                                        <p:strVal val="visible"/>
                                      </p:to>
                                    </p:set>
                                    <p:anim calcmode="lin" valueType="num">
                                      <p:cBhvr additive="base">
                                        <p:cTn id="28" dur="500" fill="hold"/>
                                        <p:tgtEl>
                                          <p:spTgt spid="28686"/>
                                        </p:tgtEl>
                                        <p:attrNameLst>
                                          <p:attrName>ppt_x</p:attrName>
                                        </p:attrNameLst>
                                      </p:cBhvr>
                                      <p:tavLst>
                                        <p:tav tm="0">
                                          <p:val>
                                            <p:strVal val="#ppt_x"/>
                                          </p:val>
                                        </p:tav>
                                        <p:tav tm="100000">
                                          <p:val>
                                            <p:strVal val="#ppt_x"/>
                                          </p:val>
                                        </p:tav>
                                      </p:tavLst>
                                    </p:anim>
                                    <p:anim calcmode="lin" valueType="num">
                                      <p:cBhvr additive="base">
                                        <p:cTn id="29" dur="500" fill="hold"/>
                                        <p:tgtEl>
                                          <p:spTgt spid="28686"/>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28688"/>
                                        </p:tgtEl>
                                        <p:attrNameLst>
                                          <p:attrName>style.visibility</p:attrName>
                                        </p:attrNameLst>
                                      </p:cBhvr>
                                      <p:to>
                                        <p:strVal val="visible"/>
                                      </p:to>
                                    </p:set>
                                    <p:anim calcmode="lin" valueType="num">
                                      <p:cBhvr additive="base">
                                        <p:cTn id="34" dur="500" fill="hold"/>
                                        <p:tgtEl>
                                          <p:spTgt spid="28688"/>
                                        </p:tgtEl>
                                        <p:attrNameLst>
                                          <p:attrName>ppt_x</p:attrName>
                                        </p:attrNameLst>
                                      </p:cBhvr>
                                      <p:tavLst>
                                        <p:tav tm="0">
                                          <p:val>
                                            <p:strVal val="#ppt_x"/>
                                          </p:val>
                                        </p:tav>
                                        <p:tav tm="100000">
                                          <p:val>
                                            <p:strVal val="#ppt_x"/>
                                          </p:val>
                                        </p:tav>
                                      </p:tavLst>
                                    </p:anim>
                                    <p:anim calcmode="lin" valueType="num">
                                      <p:cBhvr additive="base">
                                        <p:cTn id="35" dur="500" fill="hold"/>
                                        <p:tgtEl>
                                          <p:spTgt spid="28688"/>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8684"/>
                                        </p:tgtEl>
                                        <p:attrNameLst>
                                          <p:attrName>style.visibility</p:attrName>
                                        </p:attrNameLst>
                                      </p:cBhvr>
                                      <p:to>
                                        <p:strVal val="visible"/>
                                      </p:to>
                                    </p:set>
                                    <p:anim calcmode="lin" valueType="num">
                                      <p:cBhvr additive="base">
                                        <p:cTn id="38" dur="500" fill="hold"/>
                                        <p:tgtEl>
                                          <p:spTgt spid="28684"/>
                                        </p:tgtEl>
                                        <p:attrNameLst>
                                          <p:attrName>ppt_x</p:attrName>
                                        </p:attrNameLst>
                                      </p:cBhvr>
                                      <p:tavLst>
                                        <p:tav tm="0">
                                          <p:val>
                                            <p:strVal val="#ppt_x"/>
                                          </p:val>
                                        </p:tav>
                                        <p:tav tm="100000">
                                          <p:val>
                                            <p:strVal val="#ppt_x"/>
                                          </p:val>
                                        </p:tav>
                                      </p:tavLst>
                                    </p:anim>
                                    <p:anim calcmode="lin" valueType="num">
                                      <p:cBhvr additive="base">
                                        <p:cTn id="39" dur="500" fill="hold"/>
                                        <p:tgtEl>
                                          <p:spTgt spid="28684"/>
                                        </p:tgtEl>
                                        <p:attrNameLst>
                                          <p:attrName>ppt_y</p:attrName>
                                        </p:attrNameLst>
                                      </p:cBhvr>
                                      <p:tavLst>
                                        <p:tav tm="0">
                                          <p:val>
                                            <p:strVal val="1+#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4"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ppt_x"/>
                                          </p:val>
                                        </p:tav>
                                        <p:tav tm="100000">
                                          <p:val>
                                            <p:strVal val="#ppt_x"/>
                                          </p:val>
                                        </p:tav>
                                      </p:tavLst>
                                    </p:anim>
                                    <p:anim calcmode="lin" valueType="num">
                                      <p:cBhvr additive="base">
                                        <p:cTn id="4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nodeType="clickEffect">
                                  <p:stCondLst>
                                    <p:cond delay="0"/>
                                  </p:stCondLst>
                                  <p:childTnLst>
                                    <p:set>
                                      <p:cBhvr>
                                        <p:cTn id="49" dur="1" fill="hold">
                                          <p:stCondLst>
                                            <p:cond delay="0"/>
                                          </p:stCondLst>
                                        </p:cTn>
                                        <p:tgtEl>
                                          <p:spTgt spid="2"/>
                                        </p:tgtEl>
                                        <p:attrNameLst>
                                          <p:attrName>style.visibility</p:attrName>
                                        </p:attrNameLst>
                                      </p:cBhvr>
                                      <p:to>
                                        <p:strVal val="visible"/>
                                      </p:to>
                                    </p:set>
                                    <p:anim calcmode="lin" valueType="num">
                                      <p:cBhvr additive="base">
                                        <p:cTn id="50" dur="500" fill="hold"/>
                                        <p:tgtEl>
                                          <p:spTgt spid="2"/>
                                        </p:tgtEl>
                                        <p:attrNameLst>
                                          <p:attrName>ppt_x</p:attrName>
                                        </p:attrNameLst>
                                      </p:cBhvr>
                                      <p:tavLst>
                                        <p:tav tm="0">
                                          <p:val>
                                            <p:strVal val="#ppt_x"/>
                                          </p:val>
                                        </p:tav>
                                        <p:tav tm="100000">
                                          <p:val>
                                            <p:strVal val="#ppt_x"/>
                                          </p:val>
                                        </p:tav>
                                      </p:tavLst>
                                    </p:anim>
                                    <p:anim calcmode="lin" valueType="num">
                                      <p:cBhvr additive="base">
                                        <p:cTn id="5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500" fill="hold"/>
                                        <p:tgtEl>
                                          <p:spTgt spid="27"/>
                                        </p:tgtEl>
                                        <p:attrNameLst>
                                          <p:attrName>ppt_x</p:attrName>
                                        </p:attrNameLst>
                                      </p:cBhvr>
                                      <p:tavLst>
                                        <p:tav tm="0">
                                          <p:val>
                                            <p:strVal val="#ppt_x"/>
                                          </p:val>
                                        </p:tav>
                                        <p:tav tm="100000">
                                          <p:val>
                                            <p:strVal val="#ppt_x"/>
                                          </p:val>
                                        </p:tav>
                                      </p:tavLst>
                                    </p:anim>
                                    <p:anim calcmode="lin" valueType="num">
                                      <p:cBhvr additive="base">
                                        <p:cTn id="5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1" fill="hold" nodeType="clickEffect">
                                  <p:stCondLst>
                                    <p:cond delay="0"/>
                                  </p:stCondLst>
                                  <p:childTnLst>
                                    <p:set>
                                      <p:cBhvr>
                                        <p:cTn id="61" dur="1" fill="hold">
                                          <p:stCondLst>
                                            <p:cond delay="0"/>
                                          </p:stCondLst>
                                        </p:cTn>
                                        <p:tgtEl>
                                          <p:spTgt spid="222220"/>
                                        </p:tgtEl>
                                        <p:attrNameLst>
                                          <p:attrName>style.visibility</p:attrName>
                                        </p:attrNameLst>
                                      </p:cBhvr>
                                      <p:to>
                                        <p:strVal val="visible"/>
                                      </p:to>
                                    </p:set>
                                    <p:animEffect transition="in" filter="wheel(1)">
                                      <p:cBhvr>
                                        <p:cTn id="62" dur="2000"/>
                                        <p:tgtEl>
                                          <p:spTgt spid="222220"/>
                                        </p:tgtEl>
                                      </p:cBhvr>
                                    </p:animEffect>
                                  </p:childTnLst>
                                </p:cTn>
                              </p:par>
                              <p:par>
                                <p:cTn id="63" presetID="21" presetClass="entr" presetSubtype="1" fill="hold" nodeType="withEffect">
                                  <p:stCondLst>
                                    <p:cond delay="0"/>
                                  </p:stCondLst>
                                  <p:childTnLst>
                                    <p:set>
                                      <p:cBhvr>
                                        <p:cTn id="64" dur="1" fill="hold">
                                          <p:stCondLst>
                                            <p:cond delay="0"/>
                                          </p:stCondLst>
                                        </p:cTn>
                                        <p:tgtEl>
                                          <p:spTgt spid="222223"/>
                                        </p:tgtEl>
                                        <p:attrNameLst>
                                          <p:attrName>style.visibility</p:attrName>
                                        </p:attrNameLst>
                                      </p:cBhvr>
                                      <p:to>
                                        <p:strVal val="visible"/>
                                      </p:to>
                                    </p:set>
                                    <p:animEffect transition="in" filter="wheel(1)">
                                      <p:cBhvr>
                                        <p:cTn id="65" dur="2000"/>
                                        <p:tgtEl>
                                          <p:spTgt spid="222223"/>
                                        </p:tgtEl>
                                      </p:cBhvr>
                                    </p:animEffect>
                                  </p:childTnLst>
                                </p:cTn>
                              </p:par>
                              <p:par>
                                <p:cTn id="66" presetID="21" presetClass="entr" presetSubtype="1" fill="hold" nodeType="withEffect">
                                  <p:stCondLst>
                                    <p:cond delay="0"/>
                                  </p:stCondLst>
                                  <p:childTnLst>
                                    <p:set>
                                      <p:cBhvr>
                                        <p:cTn id="67" dur="1" fill="hold">
                                          <p:stCondLst>
                                            <p:cond delay="0"/>
                                          </p:stCondLst>
                                        </p:cTn>
                                        <p:tgtEl>
                                          <p:spTgt spid="222224"/>
                                        </p:tgtEl>
                                        <p:attrNameLst>
                                          <p:attrName>style.visibility</p:attrName>
                                        </p:attrNameLst>
                                      </p:cBhvr>
                                      <p:to>
                                        <p:strVal val="visible"/>
                                      </p:to>
                                    </p:set>
                                    <p:animEffect transition="in" filter="wheel(1)">
                                      <p:cBhvr>
                                        <p:cTn id="68" dur="2000"/>
                                        <p:tgtEl>
                                          <p:spTgt spid="222224"/>
                                        </p:tgtEl>
                                      </p:cBhvr>
                                    </p:animEffect>
                                  </p:childTnLst>
                                </p:cTn>
                              </p:par>
                              <p:par>
                                <p:cTn id="69" presetID="21" presetClass="entr" presetSubtype="1" fill="hold" nodeType="withEffect">
                                  <p:stCondLst>
                                    <p:cond delay="0"/>
                                  </p:stCondLst>
                                  <p:childTnLst>
                                    <p:set>
                                      <p:cBhvr>
                                        <p:cTn id="70" dur="1" fill="hold">
                                          <p:stCondLst>
                                            <p:cond delay="0"/>
                                          </p:stCondLst>
                                        </p:cTn>
                                        <p:tgtEl>
                                          <p:spTgt spid="222221"/>
                                        </p:tgtEl>
                                        <p:attrNameLst>
                                          <p:attrName>style.visibility</p:attrName>
                                        </p:attrNameLst>
                                      </p:cBhvr>
                                      <p:to>
                                        <p:strVal val="visible"/>
                                      </p:to>
                                    </p:set>
                                    <p:animEffect transition="in" filter="wheel(1)">
                                      <p:cBhvr>
                                        <p:cTn id="71" dur="2000"/>
                                        <p:tgtEl>
                                          <p:spTgt spid="222221"/>
                                        </p:tgtEl>
                                      </p:cBhvr>
                                    </p:animEffect>
                                  </p:childTnLst>
                                </p:cTn>
                              </p:par>
                              <p:par>
                                <p:cTn id="72" presetID="21" presetClass="entr" presetSubtype="1" fill="hold" nodeType="withEffect">
                                  <p:stCondLst>
                                    <p:cond delay="0"/>
                                  </p:stCondLst>
                                  <p:childTnLst>
                                    <p:set>
                                      <p:cBhvr>
                                        <p:cTn id="73" dur="1" fill="hold">
                                          <p:stCondLst>
                                            <p:cond delay="0"/>
                                          </p:stCondLst>
                                        </p:cTn>
                                        <p:tgtEl>
                                          <p:spTgt spid="222222"/>
                                        </p:tgtEl>
                                        <p:attrNameLst>
                                          <p:attrName>style.visibility</p:attrName>
                                        </p:attrNameLst>
                                      </p:cBhvr>
                                      <p:to>
                                        <p:strVal val="visible"/>
                                      </p:to>
                                    </p:set>
                                    <p:animEffect transition="in" filter="wheel(1)">
                                      <p:cBhvr>
                                        <p:cTn id="74" dur="2000"/>
                                        <p:tgtEl>
                                          <p:spTgt spid="222222"/>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p:cTn id="79" dur="500" fill="hold"/>
                                        <p:tgtEl>
                                          <p:spTgt spid="6"/>
                                        </p:tgtEl>
                                        <p:attrNameLst>
                                          <p:attrName>ppt_w</p:attrName>
                                        </p:attrNameLst>
                                      </p:cBhvr>
                                      <p:tavLst>
                                        <p:tav tm="0">
                                          <p:val>
                                            <p:fltVal val="0"/>
                                          </p:val>
                                        </p:tav>
                                        <p:tav tm="100000">
                                          <p:val>
                                            <p:strVal val="#ppt_w"/>
                                          </p:val>
                                        </p:tav>
                                      </p:tavLst>
                                    </p:anim>
                                    <p:anim calcmode="lin" valueType="num">
                                      <p:cBhvr>
                                        <p:cTn id="80" dur="500" fill="hold"/>
                                        <p:tgtEl>
                                          <p:spTgt spid="6"/>
                                        </p:tgtEl>
                                        <p:attrNameLst>
                                          <p:attrName>ppt_h</p:attrName>
                                        </p:attrNameLst>
                                      </p:cBhvr>
                                      <p:tavLst>
                                        <p:tav tm="0">
                                          <p:val>
                                            <p:fltVal val="0"/>
                                          </p:val>
                                        </p:tav>
                                        <p:tav tm="100000">
                                          <p:val>
                                            <p:strVal val="#ppt_h"/>
                                          </p:val>
                                        </p:tav>
                                      </p:tavLst>
                                    </p:anim>
                                    <p:animEffect transition="in" filter="fade">
                                      <p:cBhvr>
                                        <p:cTn id="8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26" grpId="0"/>
      <p:bldP spid="28684" grpId="0" animBg="1"/>
      <p:bldP spid="28686" grpId="0" animBg="1"/>
      <p:bldP spid="28688" grpId="0" animBg="1"/>
      <p:bldP spid="28689" grpId="0" animBg="1"/>
      <p:bldP spid="28690" grpId="0" animBg="1"/>
      <p:bldP spid="28691" grpId="0" animBg="1"/>
      <p:bldP spid="6" grpId="0"/>
      <p:bldP spid="27"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5"/>
          <p:cNvGrpSpPr>
            <a:grpSpLocks/>
          </p:cNvGrpSpPr>
          <p:nvPr/>
        </p:nvGrpSpPr>
        <p:grpSpPr bwMode="auto">
          <a:xfrm>
            <a:off x="1981201" y="2667000"/>
            <a:ext cx="3375025" cy="2819400"/>
            <a:chOff x="1624" y="1440"/>
            <a:chExt cx="2936" cy="1066"/>
          </a:xfrm>
        </p:grpSpPr>
        <p:sp>
          <p:nvSpPr>
            <p:cNvPr id="128034" name="Freeform 6"/>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5" name="Freeform 7"/>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6" name="Freeform 8"/>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7" name="Freeform 9"/>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8" name="Freeform 10"/>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9" name="Rectangle 11"/>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40" name="Rectangle 12"/>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41" name="Freeform 13"/>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42" name="Rectangle 14"/>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3" name="Group 15"/>
          <p:cNvGrpSpPr>
            <a:grpSpLocks/>
          </p:cNvGrpSpPr>
          <p:nvPr/>
        </p:nvGrpSpPr>
        <p:grpSpPr bwMode="auto">
          <a:xfrm>
            <a:off x="3722688" y="1066800"/>
            <a:ext cx="2322512" cy="1195388"/>
            <a:chOff x="3346" y="1298"/>
            <a:chExt cx="2029" cy="513"/>
          </a:xfrm>
        </p:grpSpPr>
        <p:sp>
          <p:nvSpPr>
            <p:cNvPr id="128031" name="Freeform 16"/>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2" name="Freeform 17"/>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3" name="Rectangle 18"/>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rgbClr val="FF0000"/>
                  </a:solidFill>
                </a:rPr>
                <a:t>HTKT-XH CSCN</a:t>
              </a:r>
            </a:p>
          </p:txBody>
        </p:sp>
      </p:grpSp>
      <p:sp>
        <p:nvSpPr>
          <p:cNvPr id="128004" name="AutoShape 19"/>
          <p:cNvSpPr>
            <a:spLocks noChangeArrowheads="1"/>
          </p:cNvSpPr>
          <p:nvPr/>
        </p:nvSpPr>
        <p:spPr bwMode="auto">
          <a:xfrm rot="-3026469">
            <a:off x="4849813" y="2689226"/>
            <a:ext cx="1793875" cy="412750"/>
          </a:xfrm>
          <a:prstGeom prst="rightArrow">
            <a:avLst>
              <a:gd name="adj1" fmla="val 50000"/>
              <a:gd name="adj2" fmla="val 69418"/>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grpSp>
        <p:nvGrpSpPr>
          <p:cNvPr id="4" name="Group 20"/>
          <p:cNvGrpSpPr>
            <a:grpSpLocks/>
          </p:cNvGrpSpPr>
          <p:nvPr/>
        </p:nvGrpSpPr>
        <p:grpSpPr bwMode="auto">
          <a:xfrm>
            <a:off x="6858000" y="1600201"/>
            <a:ext cx="3530600" cy="3387725"/>
            <a:chOff x="3107" y="1616"/>
            <a:chExt cx="2224" cy="2134"/>
          </a:xfrm>
        </p:grpSpPr>
        <p:pic>
          <p:nvPicPr>
            <p:cNvPr id="128028" name="Picture 21" descr="CHO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9" y="1616"/>
              <a:ext cx="1362" cy="90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29" name="Picture 22" descr="TC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7" y="2568"/>
              <a:ext cx="2177" cy="1182"/>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30" name="Picture 23" descr="Ảnh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07" y="1616"/>
              <a:ext cx="862" cy="926"/>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grpSp>
      <p:sp>
        <p:nvSpPr>
          <p:cNvPr id="128006" name="Text Box 24"/>
          <p:cNvSpPr txBox="1">
            <a:spLocks noChangeArrowheads="1"/>
          </p:cNvSpPr>
          <p:nvPr/>
        </p:nvSpPr>
        <p:spPr bwMode="auto">
          <a:xfrm>
            <a:off x="3494088" y="668339"/>
            <a:ext cx="67056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a:solidFill>
                  <a:srgbClr val="C00000"/>
                </a:solidFill>
                <a:latin typeface="Arial" panose="020B0604020202020204" pitchFamily="34" charset="0"/>
                <a:hlinkClick r:id="rId6" action="ppaction://hlinksldjump"/>
              </a:rPr>
              <a:t>+ Kiểu 2: Quá độ gián tiếp</a:t>
            </a:r>
            <a:endParaRPr lang="en-US" altLang="en-US" sz="3200">
              <a:solidFill>
                <a:srgbClr val="C00000"/>
              </a:solidFill>
              <a:latin typeface="Arial" panose="020B0604020202020204" pitchFamily="34" charset="0"/>
            </a:endParaRPr>
          </a:p>
        </p:txBody>
      </p:sp>
      <p:sp>
        <p:nvSpPr>
          <p:cNvPr id="221209" name="WordArt 25"/>
          <p:cNvSpPr>
            <a:spLocks noChangeArrowheads="1" noChangeShapeType="1" noTextEdit="1"/>
          </p:cNvSpPr>
          <p:nvPr/>
        </p:nvSpPr>
        <p:spPr bwMode="auto">
          <a:xfrm>
            <a:off x="2135189" y="5573713"/>
            <a:ext cx="8289925" cy="762000"/>
          </a:xfrm>
          <a:prstGeom prst="rect">
            <a:avLst/>
          </a:prstGeom>
        </p:spPr>
        <p:txBody>
          <a:bodyPr wrap="none" fromWordArt="1">
            <a:prstTxWarp prst="textPlain">
              <a:avLst>
                <a:gd name="adj" fmla="val 50000"/>
              </a:avLst>
            </a:prstTxWarp>
          </a:bodyPr>
          <a:lstStyle/>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Quá độ từ các quốc gia tư bản trung bình,</a:t>
            </a:r>
          </a:p>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 tiền tư bản, chưa qua CNTB lên CNXH</a:t>
            </a:r>
            <a:endParaRPr lang="en-US"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endParaRPr>
          </a:p>
        </p:txBody>
      </p:sp>
      <p:grpSp>
        <p:nvGrpSpPr>
          <p:cNvPr id="128008" name="Group 26"/>
          <p:cNvGrpSpPr>
            <a:grpSpLocks/>
          </p:cNvGrpSpPr>
          <p:nvPr/>
        </p:nvGrpSpPr>
        <p:grpSpPr bwMode="auto">
          <a:xfrm>
            <a:off x="1981201" y="2667000"/>
            <a:ext cx="3375025" cy="2819400"/>
            <a:chOff x="1624" y="1440"/>
            <a:chExt cx="2936" cy="1066"/>
          </a:xfrm>
        </p:grpSpPr>
        <p:sp>
          <p:nvSpPr>
            <p:cNvPr id="128019" name="Freeform 2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0" name="Freeform 2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1" name="Freeform 2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2" name="Freeform 3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3" name="Freeform 3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4" name="Rectangle 3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25" name="Rectangle 3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26" name="Freeform 3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7" name="Rectangle 3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9" name="Group 36"/>
          <p:cNvGrpSpPr>
            <a:grpSpLocks/>
          </p:cNvGrpSpPr>
          <p:nvPr/>
        </p:nvGrpSpPr>
        <p:grpSpPr bwMode="auto">
          <a:xfrm>
            <a:off x="1981201" y="2667000"/>
            <a:ext cx="3375025" cy="2819400"/>
            <a:chOff x="1624" y="1440"/>
            <a:chExt cx="2936" cy="1066"/>
          </a:xfrm>
        </p:grpSpPr>
        <p:sp>
          <p:nvSpPr>
            <p:cNvPr id="128010" name="Freeform 3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1" name="Freeform 3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2" name="Freeform 3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3" name="Freeform 4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4" name="Freeform 4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5" name="Rectangle 4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16" name="Rectangle 4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17" name="Freeform 4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8" name="Rectangle 4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spTree>
    <p:extLst>
      <p:ext uri="{BB962C8B-B14F-4D97-AF65-F5344CB8AC3E}">
        <p14:creationId xmlns:p14="http://schemas.microsoft.com/office/powerpoint/2010/main" val="42571111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5"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strVal val="#ppt_w*0.70"/>
                                          </p:val>
                                        </p:tav>
                                        <p:tav tm="100000">
                                          <p:val>
                                            <p:strVal val="#ppt_w"/>
                                          </p:val>
                                        </p:tav>
                                      </p:tavLst>
                                    </p:anim>
                                    <p:anim calcmode="lin" valueType="num">
                                      <p:cBhvr>
                                        <p:cTn id="8" dur="500" fill="hold"/>
                                        <p:tgtEl>
                                          <p:spTgt spid="4"/>
                                        </p:tgtEl>
                                        <p:attrNameLst>
                                          <p:attrName>ppt_h</p:attrName>
                                        </p:attrNameLst>
                                      </p:cBhvr>
                                      <p:tavLst>
                                        <p:tav tm="0">
                                          <p:val>
                                            <p:strVal val="#ppt_h"/>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221209"/>
                                        </p:tgtEl>
                                        <p:attrNameLst>
                                          <p:attrName>style.visibility</p:attrName>
                                        </p:attrNameLst>
                                      </p:cBhvr>
                                      <p:to>
                                        <p:strVal val="visible"/>
                                      </p:to>
                                    </p:set>
                                    <p:anim calcmode="lin" valueType="num">
                                      <p:cBhvr>
                                        <p:cTn id="14" dur="1000" fill="hold"/>
                                        <p:tgtEl>
                                          <p:spTgt spid="221209"/>
                                        </p:tgtEl>
                                        <p:attrNameLst>
                                          <p:attrName>ppt_x</p:attrName>
                                        </p:attrNameLst>
                                      </p:cBhvr>
                                      <p:tavLst>
                                        <p:tav tm="0">
                                          <p:val>
                                            <p:strVal val="#ppt_x-.2"/>
                                          </p:val>
                                        </p:tav>
                                        <p:tav tm="100000">
                                          <p:val>
                                            <p:strVal val="#ppt_x"/>
                                          </p:val>
                                        </p:tav>
                                      </p:tavLst>
                                    </p:anim>
                                    <p:anim calcmode="lin" valueType="num">
                                      <p:cBhvr>
                                        <p:cTn id="15" dur="1000" fill="hold"/>
                                        <p:tgtEl>
                                          <p:spTgt spid="221209"/>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12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09"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2208214" y="1268414"/>
            <a:ext cx="7850187" cy="4321175"/>
          </a:xfrm>
          <a:prstGeom prst="cloudCallout">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3200" b="1" dirty="0" err="1">
                <a:solidFill>
                  <a:schemeClr val="bg1"/>
                </a:solidFill>
                <a:latin typeface="+mj-lt"/>
              </a:rPr>
              <a:t>Tính</a:t>
            </a:r>
            <a:r>
              <a:rPr lang="en-US" altLang="en-US" sz="3200" b="1" dirty="0">
                <a:solidFill>
                  <a:schemeClr val="bg1"/>
                </a:solidFill>
                <a:latin typeface="+mj-lt"/>
              </a:rPr>
              <a:t> </a:t>
            </a:r>
            <a:r>
              <a:rPr lang="en-US" altLang="en-US" sz="3200" b="1" dirty="0" err="1">
                <a:solidFill>
                  <a:schemeClr val="bg1"/>
                </a:solidFill>
                <a:latin typeface="+mj-lt"/>
              </a:rPr>
              <a:t>tất</a:t>
            </a:r>
            <a:r>
              <a:rPr lang="en-US" altLang="en-US" sz="3200" b="1" dirty="0">
                <a:solidFill>
                  <a:schemeClr val="bg1"/>
                </a:solidFill>
                <a:latin typeface="+mj-lt"/>
              </a:rPr>
              <a:t> </a:t>
            </a:r>
            <a:r>
              <a:rPr lang="en-US" altLang="en-US" sz="3200" b="1" dirty="0" err="1">
                <a:solidFill>
                  <a:schemeClr val="bg1"/>
                </a:solidFill>
                <a:latin typeface="+mj-lt"/>
              </a:rPr>
              <a:t>yếu</a:t>
            </a:r>
            <a:r>
              <a:rPr lang="en-US" altLang="en-US" sz="3200" b="1" dirty="0">
                <a:solidFill>
                  <a:schemeClr val="bg1"/>
                </a:solidFill>
                <a:latin typeface="+mj-lt"/>
              </a:rPr>
              <a:t> </a:t>
            </a:r>
            <a:r>
              <a:rPr lang="en-US" altLang="en-US" sz="3200" b="1" dirty="0" err="1">
                <a:solidFill>
                  <a:schemeClr val="bg1"/>
                </a:solidFill>
                <a:latin typeface="+mj-lt"/>
              </a:rPr>
              <a:t>của</a:t>
            </a:r>
            <a:r>
              <a:rPr lang="en-US" altLang="en-US" sz="3200" b="1" dirty="0">
                <a:solidFill>
                  <a:schemeClr val="bg1"/>
                </a:solidFill>
                <a:latin typeface="+mj-lt"/>
              </a:rPr>
              <a:t> </a:t>
            </a:r>
            <a:r>
              <a:rPr lang="en-US" altLang="en-US" sz="3200" b="1" dirty="0" err="1">
                <a:solidFill>
                  <a:schemeClr val="bg1"/>
                </a:solidFill>
                <a:latin typeface="+mj-lt"/>
              </a:rPr>
              <a:t>thời</a:t>
            </a:r>
            <a:r>
              <a:rPr lang="en-US" altLang="en-US" sz="3200" b="1" dirty="0">
                <a:solidFill>
                  <a:schemeClr val="bg1"/>
                </a:solidFill>
                <a:latin typeface="+mj-lt"/>
              </a:rPr>
              <a:t> </a:t>
            </a:r>
            <a:r>
              <a:rPr lang="en-US" altLang="en-US" sz="3200" b="1" dirty="0" err="1">
                <a:solidFill>
                  <a:schemeClr val="bg1"/>
                </a:solidFill>
                <a:latin typeface="+mj-lt"/>
              </a:rPr>
              <a:t>kỳ</a:t>
            </a:r>
            <a:r>
              <a:rPr lang="en-US" altLang="en-US" sz="3200" b="1" dirty="0">
                <a:solidFill>
                  <a:schemeClr val="bg1"/>
                </a:solidFill>
                <a:latin typeface="+mj-lt"/>
              </a:rPr>
              <a:t> </a:t>
            </a:r>
            <a:r>
              <a:rPr lang="en-US" altLang="en-US" sz="3200" b="1" dirty="0" err="1">
                <a:solidFill>
                  <a:schemeClr val="bg1"/>
                </a:solidFill>
                <a:latin typeface="+mj-lt"/>
              </a:rPr>
              <a:t>quá</a:t>
            </a:r>
            <a:r>
              <a:rPr lang="en-US" altLang="en-US" sz="3200" b="1" dirty="0">
                <a:solidFill>
                  <a:schemeClr val="bg1"/>
                </a:solidFill>
                <a:latin typeface="+mj-lt"/>
              </a:rPr>
              <a:t> </a:t>
            </a:r>
            <a:r>
              <a:rPr lang="en-US" altLang="en-US" sz="3200" b="1" dirty="0" err="1">
                <a:solidFill>
                  <a:schemeClr val="bg1"/>
                </a:solidFill>
                <a:latin typeface="+mj-lt"/>
              </a:rPr>
              <a:t>độ</a:t>
            </a:r>
            <a:r>
              <a:rPr lang="en-US" altLang="en-US" sz="3200" b="1" dirty="0">
                <a:solidFill>
                  <a:schemeClr val="bg1"/>
                </a:solidFill>
                <a:latin typeface="+mj-lt"/>
              </a:rPr>
              <a:t> </a:t>
            </a:r>
            <a:r>
              <a:rPr lang="en-US" altLang="en-US" sz="3200" b="1" dirty="0" err="1">
                <a:solidFill>
                  <a:schemeClr val="bg1"/>
                </a:solidFill>
                <a:latin typeface="+mj-lt"/>
              </a:rPr>
              <a:t>lên</a:t>
            </a:r>
            <a:r>
              <a:rPr lang="en-US" altLang="en-US" sz="3200" b="1" dirty="0">
                <a:solidFill>
                  <a:schemeClr val="bg1"/>
                </a:solidFill>
                <a:latin typeface="+mj-lt"/>
              </a:rPr>
              <a:t> </a:t>
            </a:r>
            <a:r>
              <a:rPr lang="en-US" altLang="en-US" sz="3200" b="1" dirty="0" err="1">
                <a:solidFill>
                  <a:schemeClr val="bg1"/>
                </a:solidFill>
                <a:latin typeface="+mj-lt"/>
              </a:rPr>
              <a:t>chủ</a:t>
            </a:r>
            <a:r>
              <a:rPr lang="en-US" altLang="en-US" sz="3200" b="1" dirty="0">
                <a:solidFill>
                  <a:schemeClr val="bg1"/>
                </a:solidFill>
                <a:latin typeface="+mj-lt"/>
              </a:rPr>
              <a:t> </a:t>
            </a:r>
            <a:r>
              <a:rPr lang="en-US" altLang="en-US" sz="3200" b="1" dirty="0" err="1">
                <a:solidFill>
                  <a:schemeClr val="bg1"/>
                </a:solidFill>
                <a:latin typeface="+mj-lt"/>
              </a:rPr>
              <a:t>nghĩa</a:t>
            </a:r>
            <a:r>
              <a:rPr lang="en-US" altLang="en-US" sz="3200" b="1" dirty="0">
                <a:solidFill>
                  <a:schemeClr val="bg1"/>
                </a:solidFill>
                <a:latin typeface="+mj-lt"/>
              </a:rPr>
              <a:t> </a:t>
            </a:r>
            <a:r>
              <a:rPr lang="en-US" altLang="en-US" sz="3200" b="1" dirty="0" err="1">
                <a:solidFill>
                  <a:schemeClr val="bg1"/>
                </a:solidFill>
                <a:latin typeface="+mj-lt"/>
              </a:rPr>
              <a:t>xã</a:t>
            </a:r>
            <a:r>
              <a:rPr lang="en-US" altLang="en-US" sz="3200" b="1" dirty="0">
                <a:solidFill>
                  <a:schemeClr val="bg1"/>
                </a:solidFill>
                <a:latin typeface="+mj-lt"/>
              </a:rPr>
              <a:t> </a:t>
            </a:r>
            <a:r>
              <a:rPr lang="en-US" altLang="en-US" sz="3200" b="1" dirty="0" err="1">
                <a:solidFill>
                  <a:schemeClr val="bg1"/>
                </a:solidFill>
                <a:latin typeface="+mj-lt"/>
              </a:rPr>
              <a:t>hội</a:t>
            </a:r>
            <a:r>
              <a:rPr lang="en-US" altLang="en-US" sz="3200" b="1" dirty="0">
                <a:solidFill>
                  <a:schemeClr val="bg1"/>
                </a:solidFill>
                <a:latin typeface="+mj-lt"/>
              </a:rPr>
              <a:t> </a:t>
            </a:r>
            <a:r>
              <a:rPr lang="en-US" altLang="en-US" sz="3200" b="1" dirty="0" err="1">
                <a:solidFill>
                  <a:schemeClr val="bg1"/>
                </a:solidFill>
                <a:latin typeface="+mj-lt"/>
              </a:rPr>
              <a:t>được</a:t>
            </a:r>
            <a:r>
              <a:rPr lang="en-US" altLang="en-US" sz="3200" b="1" dirty="0">
                <a:solidFill>
                  <a:schemeClr val="bg1"/>
                </a:solidFill>
                <a:latin typeface="+mj-lt"/>
              </a:rPr>
              <a:t> </a:t>
            </a:r>
            <a:r>
              <a:rPr lang="en-US" altLang="en-US" sz="3200" b="1" dirty="0" err="1">
                <a:solidFill>
                  <a:schemeClr val="bg1"/>
                </a:solidFill>
                <a:latin typeface="+mj-lt"/>
              </a:rPr>
              <a:t>lý</a:t>
            </a:r>
            <a:r>
              <a:rPr lang="en-US" altLang="en-US" sz="3200" b="1" dirty="0">
                <a:solidFill>
                  <a:schemeClr val="bg1"/>
                </a:solidFill>
                <a:latin typeface="+mj-lt"/>
              </a:rPr>
              <a:t> </a:t>
            </a:r>
            <a:r>
              <a:rPr lang="en-US" altLang="en-US" sz="3200" b="1" dirty="0" err="1">
                <a:solidFill>
                  <a:schemeClr val="bg1"/>
                </a:solidFill>
                <a:latin typeface="+mj-lt"/>
              </a:rPr>
              <a:t>giải</a:t>
            </a:r>
            <a:r>
              <a:rPr lang="en-US" altLang="en-US" sz="3200" b="1" dirty="0">
                <a:solidFill>
                  <a:schemeClr val="bg1"/>
                </a:solidFill>
                <a:latin typeface="+mj-lt"/>
              </a:rPr>
              <a:t> </a:t>
            </a:r>
            <a:r>
              <a:rPr lang="en-US" altLang="en-US" sz="3200" b="1" dirty="0" err="1">
                <a:solidFill>
                  <a:schemeClr val="bg1"/>
                </a:solidFill>
                <a:latin typeface="+mj-lt"/>
              </a:rPr>
              <a:t>trên</a:t>
            </a:r>
            <a:r>
              <a:rPr lang="en-US" altLang="en-US" sz="3200" b="1" dirty="0">
                <a:solidFill>
                  <a:schemeClr val="bg1"/>
                </a:solidFill>
                <a:latin typeface="+mj-lt"/>
              </a:rPr>
              <a:t> </a:t>
            </a:r>
            <a:r>
              <a:rPr lang="en-US" altLang="en-US" sz="3200" b="1" dirty="0" err="1">
                <a:solidFill>
                  <a:schemeClr val="bg1"/>
                </a:solidFill>
                <a:latin typeface="+mj-lt"/>
              </a:rPr>
              <a:t>các</a:t>
            </a:r>
            <a:r>
              <a:rPr lang="en-US" altLang="en-US" sz="3200" b="1" dirty="0">
                <a:solidFill>
                  <a:schemeClr val="bg1"/>
                </a:solidFill>
                <a:latin typeface="+mj-lt"/>
              </a:rPr>
              <a:t> </a:t>
            </a:r>
            <a:r>
              <a:rPr lang="en-US" altLang="en-US" sz="3200" b="1" dirty="0" err="1">
                <a:solidFill>
                  <a:schemeClr val="bg1"/>
                </a:solidFill>
                <a:latin typeface="+mj-lt"/>
              </a:rPr>
              <a:t>phương</a:t>
            </a:r>
            <a:r>
              <a:rPr lang="en-US" altLang="en-US" sz="3200" b="1" dirty="0">
                <a:solidFill>
                  <a:schemeClr val="bg1"/>
                </a:solidFill>
                <a:latin typeface="+mj-lt"/>
              </a:rPr>
              <a:t> </a:t>
            </a:r>
            <a:r>
              <a:rPr lang="en-US" altLang="en-US" sz="3200" b="1" dirty="0" err="1">
                <a:solidFill>
                  <a:schemeClr val="bg1"/>
                </a:solidFill>
                <a:latin typeface="+mj-lt"/>
              </a:rPr>
              <a:t>diện</a:t>
            </a:r>
            <a:r>
              <a:rPr lang="en-US" altLang="en-US" sz="3200" b="1" dirty="0">
                <a:solidFill>
                  <a:schemeClr val="bg1"/>
                </a:solidFill>
                <a:latin typeface="+mj-lt"/>
              </a:rPr>
              <a:t> </a:t>
            </a:r>
            <a:r>
              <a:rPr lang="en-US" altLang="en-US" sz="3200" b="1" dirty="0" err="1">
                <a:solidFill>
                  <a:schemeClr val="bg1"/>
                </a:solidFill>
                <a:latin typeface="+mj-lt"/>
              </a:rPr>
              <a:t>sau</a:t>
            </a:r>
            <a:r>
              <a:rPr lang="en-US" altLang="en-US" sz="3200" b="1" dirty="0">
                <a:solidFill>
                  <a:schemeClr val="bg1"/>
                </a:solidFill>
                <a:latin typeface="+mj-lt"/>
              </a:rPr>
              <a:t>:</a:t>
            </a:r>
          </a:p>
        </p:txBody>
      </p:sp>
    </p:spTree>
    <p:extLst>
      <p:ext uri="{BB962C8B-B14F-4D97-AF65-F5344CB8AC3E}">
        <p14:creationId xmlns:p14="http://schemas.microsoft.com/office/powerpoint/2010/main" val="2678555131"/>
      </p:ext>
    </p:extLst>
  </p:cSld>
  <p:clrMapOvr>
    <a:masterClrMapping/>
  </p:clrMapOvr>
  <p:transition spd="slow"/>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3295651" y="1066801"/>
            <a:ext cx="5400675" cy="3313113"/>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3792538" y="1446214"/>
            <a:ext cx="44069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4000" i="1" dirty="0">
                <a:solidFill>
                  <a:srgbClr val="C00000"/>
                </a:solidFill>
                <a:latin typeface=".VnTime" panose="020B7200000000000000" pitchFamily="34" charset="0"/>
              </a:rPr>
              <a:t>+ </a:t>
            </a:r>
            <a:r>
              <a:rPr lang="en-US" altLang="en-US" sz="4000" i="1" dirty="0" err="1">
                <a:solidFill>
                  <a:srgbClr val="C00000"/>
                </a:solidFill>
                <a:latin typeface="+mj-lt"/>
              </a:rPr>
              <a:t>Một</a:t>
            </a:r>
            <a:r>
              <a:rPr lang="en-US" altLang="en-US" sz="4000" i="1" dirty="0">
                <a:solidFill>
                  <a:srgbClr val="C00000"/>
                </a:solidFill>
                <a:latin typeface="+mj-lt"/>
              </a:rPr>
              <a:t> </a:t>
            </a:r>
            <a:r>
              <a:rPr lang="en-US" altLang="en-US" sz="4000" i="1" dirty="0" err="1">
                <a:solidFill>
                  <a:srgbClr val="C00000"/>
                </a:solidFill>
                <a:latin typeface="+mj-lt"/>
              </a:rPr>
              <a:t>là</a:t>
            </a:r>
            <a:r>
              <a:rPr lang="en-US" altLang="en-US" sz="4000" dirty="0">
                <a:solidFill>
                  <a:srgbClr val="000066"/>
                </a:solidFill>
                <a:latin typeface="+mj-lt"/>
              </a:rPr>
              <a:t>, CNTB </a:t>
            </a:r>
            <a:r>
              <a:rPr lang="en-US" altLang="en-US" sz="4000" dirty="0" err="1">
                <a:solidFill>
                  <a:srgbClr val="000066"/>
                </a:solidFill>
                <a:latin typeface="+mj-lt"/>
              </a:rPr>
              <a:t>và</a:t>
            </a:r>
            <a:r>
              <a:rPr lang="en-US" altLang="en-US" sz="4000" dirty="0">
                <a:solidFill>
                  <a:srgbClr val="000066"/>
                </a:solidFill>
                <a:latin typeface="+mj-lt"/>
              </a:rPr>
              <a:t> CNXH </a:t>
            </a:r>
            <a:r>
              <a:rPr lang="en-US" altLang="en-US" sz="4000" dirty="0" err="1">
                <a:solidFill>
                  <a:srgbClr val="FF0000"/>
                </a:solidFill>
                <a:latin typeface="+mj-lt"/>
              </a:rPr>
              <a:t>khác</a:t>
            </a:r>
            <a:r>
              <a:rPr lang="en-US" altLang="en-US" sz="4000" dirty="0">
                <a:solidFill>
                  <a:srgbClr val="FF0000"/>
                </a:solidFill>
                <a:latin typeface="+mj-lt"/>
              </a:rPr>
              <a:t> </a:t>
            </a:r>
            <a:r>
              <a:rPr lang="en-US" altLang="en-US" sz="4000" dirty="0" err="1">
                <a:solidFill>
                  <a:srgbClr val="FF0000"/>
                </a:solidFill>
                <a:latin typeface="+mj-lt"/>
              </a:rPr>
              <a:t>nhau</a:t>
            </a:r>
            <a:r>
              <a:rPr lang="en-US" altLang="en-US" sz="4000" dirty="0">
                <a:solidFill>
                  <a:srgbClr val="FF0000"/>
                </a:solidFill>
                <a:latin typeface="+mj-lt"/>
              </a:rPr>
              <a:t>  </a:t>
            </a:r>
            <a:r>
              <a:rPr lang="en-US" altLang="en-US" sz="4000" dirty="0" err="1">
                <a:solidFill>
                  <a:srgbClr val="000066"/>
                </a:solidFill>
                <a:latin typeface="+mj-lt"/>
              </a:rPr>
              <a:t>về</a:t>
            </a:r>
            <a:r>
              <a:rPr lang="en-US" altLang="en-US" sz="4000" dirty="0">
                <a:solidFill>
                  <a:srgbClr val="000066"/>
                </a:solidFill>
                <a:latin typeface="+mj-lt"/>
              </a:rPr>
              <a:t> </a:t>
            </a:r>
            <a:r>
              <a:rPr lang="en-US" altLang="en-US" sz="4000" u="sng" dirty="0" err="1">
                <a:solidFill>
                  <a:srgbClr val="FF0000"/>
                </a:solidFill>
                <a:latin typeface="+mj-lt"/>
              </a:rPr>
              <a:t>bản</a:t>
            </a:r>
            <a:r>
              <a:rPr lang="en-US" altLang="en-US" sz="4000" u="sng" dirty="0">
                <a:solidFill>
                  <a:srgbClr val="FF0000"/>
                </a:solidFill>
                <a:latin typeface="+mj-lt"/>
              </a:rPr>
              <a:t> </a:t>
            </a:r>
            <a:r>
              <a:rPr lang="en-US" altLang="en-US" sz="4000" u="sng" dirty="0" err="1">
                <a:solidFill>
                  <a:srgbClr val="FF0000"/>
                </a:solidFill>
                <a:latin typeface="+mj-lt"/>
              </a:rPr>
              <a:t>chất</a:t>
            </a:r>
            <a:endParaRPr lang="en-US" altLang="en-US" sz="4000" u="sng" dirty="0">
              <a:solidFill>
                <a:srgbClr val="FF0000"/>
              </a:solidFill>
              <a:latin typeface="+mj-lt"/>
            </a:endParaRPr>
          </a:p>
        </p:txBody>
      </p:sp>
      <p:sp>
        <p:nvSpPr>
          <p:cNvPr id="4" name="Rectangle 3"/>
          <p:cNvSpPr>
            <a:spLocks noChangeArrowheads="1"/>
          </p:cNvSpPr>
          <p:nvPr/>
        </p:nvSpPr>
        <p:spPr bwMode="auto">
          <a:xfrm>
            <a:off x="2208213" y="5229226"/>
            <a:ext cx="796766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a:solidFill>
                  <a:srgbClr val="000066"/>
                </a:solidFill>
                <a:latin typeface=".VnTime" panose="020B7200000000000000" pitchFamily="34" charset="0"/>
              </a:rPr>
              <a:t> </a:t>
            </a:r>
            <a:r>
              <a:rPr lang="en-US" altLang="en-US" sz="3200" dirty="0">
                <a:solidFill>
                  <a:srgbClr val="000066"/>
                </a:solidFill>
                <a:latin typeface="+mj-lt"/>
              </a:rPr>
              <a:t>CNTB </a:t>
            </a:r>
            <a:r>
              <a:rPr lang="en-US" altLang="en-US" sz="3200" dirty="0" err="1">
                <a:solidFill>
                  <a:srgbClr val="000066"/>
                </a:solidFill>
                <a:latin typeface="+mj-lt"/>
              </a:rPr>
              <a:t>và</a:t>
            </a:r>
            <a:r>
              <a:rPr lang="en-US" altLang="en-US" sz="3200" dirty="0">
                <a:solidFill>
                  <a:srgbClr val="000066"/>
                </a:solidFill>
                <a:latin typeface="+mj-lt"/>
              </a:rPr>
              <a:t> CNXH </a:t>
            </a:r>
            <a:r>
              <a:rPr lang="en-US" altLang="en-US" sz="3200" dirty="0" err="1">
                <a:solidFill>
                  <a:srgbClr val="FF0000"/>
                </a:solidFill>
                <a:latin typeface="+mj-lt"/>
              </a:rPr>
              <a:t>khác</a:t>
            </a:r>
            <a:r>
              <a:rPr lang="en-US" altLang="en-US" sz="3200" dirty="0">
                <a:solidFill>
                  <a:srgbClr val="FF0000"/>
                </a:solidFill>
                <a:latin typeface="+mj-lt"/>
              </a:rPr>
              <a:t> </a:t>
            </a:r>
            <a:r>
              <a:rPr lang="en-US" altLang="en-US" sz="3200" dirty="0" err="1">
                <a:solidFill>
                  <a:srgbClr val="FF0000"/>
                </a:solidFill>
                <a:latin typeface="+mj-lt"/>
              </a:rPr>
              <a:t>nhau</a:t>
            </a:r>
            <a:r>
              <a:rPr lang="en-US" altLang="en-US" sz="3200" dirty="0">
                <a:solidFill>
                  <a:srgbClr val="FF0000"/>
                </a:solidFill>
                <a:latin typeface="+mj-lt"/>
              </a:rPr>
              <a:t>  </a:t>
            </a:r>
            <a:r>
              <a:rPr lang="en-US" altLang="en-US" sz="3200" dirty="0" err="1">
                <a:solidFill>
                  <a:srgbClr val="000066"/>
                </a:solidFill>
                <a:latin typeface="+mj-lt"/>
              </a:rPr>
              <a:t>về</a:t>
            </a:r>
            <a:r>
              <a:rPr lang="en-US" altLang="en-US" sz="3200" dirty="0">
                <a:solidFill>
                  <a:srgbClr val="000066"/>
                </a:solidFill>
                <a:latin typeface="+mj-lt"/>
              </a:rPr>
              <a:t> </a:t>
            </a:r>
            <a:r>
              <a:rPr lang="en-US" altLang="en-US" sz="3200" u="sng" dirty="0" err="1">
                <a:solidFill>
                  <a:srgbClr val="FF0000"/>
                </a:solidFill>
                <a:latin typeface="+mj-lt"/>
              </a:rPr>
              <a:t>bản</a:t>
            </a:r>
            <a:r>
              <a:rPr lang="en-US" altLang="en-US" sz="3200" u="sng" dirty="0">
                <a:solidFill>
                  <a:srgbClr val="FF0000"/>
                </a:solidFill>
                <a:latin typeface="+mj-lt"/>
              </a:rPr>
              <a:t> </a:t>
            </a:r>
            <a:r>
              <a:rPr lang="en-US" altLang="en-US" sz="3200" u="sng" dirty="0" err="1">
                <a:solidFill>
                  <a:srgbClr val="FF0000"/>
                </a:solidFill>
                <a:latin typeface="+mj-lt"/>
              </a:rPr>
              <a:t>chất</a:t>
            </a:r>
            <a:r>
              <a:rPr lang="en-US" altLang="en-US" sz="3200" u="sng" dirty="0">
                <a:solidFill>
                  <a:srgbClr val="FF0000"/>
                </a:solidFill>
                <a:latin typeface="+mj-lt"/>
              </a:rPr>
              <a:t> </a:t>
            </a:r>
          </a:p>
          <a:p>
            <a:pPr algn="ctr" eaLnBrk="1" hangingPunct="1">
              <a:spcBef>
                <a:spcPct val="0"/>
              </a:spcBef>
              <a:buClrTx/>
              <a:buFontTx/>
              <a:buNone/>
              <a:defRPr/>
            </a:pPr>
            <a:r>
              <a:rPr lang="en-US" altLang="en-US" sz="3200" u="sng" dirty="0" err="1">
                <a:solidFill>
                  <a:srgbClr val="FF0000"/>
                </a:solidFill>
                <a:latin typeface="+mj-lt"/>
              </a:rPr>
              <a:t>như</a:t>
            </a:r>
            <a:r>
              <a:rPr lang="en-US" altLang="en-US" sz="3200" u="sng" dirty="0">
                <a:solidFill>
                  <a:srgbClr val="FF0000"/>
                </a:solidFill>
                <a:latin typeface="+mj-lt"/>
              </a:rPr>
              <a:t> </a:t>
            </a:r>
            <a:r>
              <a:rPr lang="en-US" altLang="en-US" sz="3200" u="sng" dirty="0" err="1">
                <a:solidFill>
                  <a:srgbClr val="FF0000"/>
                </a:solidFill>
                <a:latin typeface="+mj-lt"/>
              </a:rPr>
              <a:t>thế</a:t>
            </a:r>
            <a:r>
              <a:rPr lang="en-US" altLang="en-US" sz="3200" u="sng" dirty="0">
                <a:solidFill>
                  <a:srgbClr val="FF0000"/>
                </a:solidFill>
                <a:latin typeface="+mj-lt"/>
              </a:rPr>
              <a:t> </a:t>
            </a:r>
            <a:r>
              <a:rPr lang="en-US" altLang="en-US" sz="3200" u="sng" dirty="0" err="1">
                <a:solidFill>
                  <a:srgbClr val="FF0000"/>
                </a:solidFill>
                <a:latin typeface="+mj-lt"/>
              </a:rPr>
              <a:t>nào</a:t>
            </a:r>
            <a:r>
              <a:rPr lang="en-US" altLang="en-US" sz="3200" u="sng" dirty="0">
                <a:solidFill>
                  <a:srgbClr val="FF0000"/>
                </a:solidFill>
                <a:latin typeface="+mj-lt"/>
              </a:rPr>
              <a:t>?</a:t>
            </a:r>
          </a:p>
        </p:txBody>
      </p:sp>
    </p:spTree>
    <p:extLst>
      <p:ext uri="{BB962C8B-B14F-4D97-AF65-F5344CB8AC3E}">
        <p14:creationId xmlns:p14="http://schemas.microsoft.com/office/powerpoint/2010/main" val="319219062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1" presetClass="entr" presetSubtype="1"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2000"/>
                                        <p:tgtEl>
                                          <p:spTgt spid="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anim calcmode="lin" valueType="num">
                                      <p:cBhvr>
                                        <p:cTn id="17" dur="1000" fill="hold"/>
                                        <p:tgtEl>
                                          <p:spTgt spid="4"/>
                                        </p:tgtEl>
                                        <p:attrNameLst>
                                          <p:attrName>ppt_x</p:attrName>
                                        </p:attrNameLst>
                                      </p:cBhvr>
                                      <p:tavLst>
                                        <p:tav tm="0">
                                          <p:val>
                                            <p:strVal val="#ppt_x"/>
                                          </p:val>
                                        </p:tav>
                                        <p:tav tm="100000">
                                          <p:val>
                                            <p:strVal val="#ppt_x"/>
                                          </p:val>
                                        </p:tav>
                                      </p:tavLst>
                                    </p:anim>
                                    <p:anim calcmode="lin" valueType="num">
                                      <p:cBhvr>
                                        <p:cTn id="1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4"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Not Equal 10"/>
          <p:cNvSpPr/>
          <p:nvPr/>
        </p:nvSpPr>
        <p:spPr bwMode="auto">
          <a:xfrm>
            <a:off x="5376863" y="584200"/>
            <a:ext cx="1143000" cy="1219200"/>
          </a:xfrm>
          <a:prstGeom prst="mathNotEqual">
            <a:avLst/>
          </a:prstGeom>
          <a:solidFill>
            <a:srgbClr val="660066"/>
          </a:solidFill>
          <a:ln w="12700" cap="sq" cmpd="sng" algn="ctr">
            <a:solidFill>
              <a:schemeClr val="tx1"/>
            </a:solidFill>
            <a:prstDash val="solid"/>
            <a:round/>
            <a:headEnd type="none" w="sm" len="sm"/>
            <a:tailEnd type="none" w="sm" len="sm"/>
          </a:ln>
          <a:effectLst/>
        </p:spPr>
        <p:txBody>
          <a:bodyPr/>
          <a:lstStyle/>
          <a:p>
            <a:pPr eaLnBrk="1" hangingPunct="1">
              <a:defRPr/>
            </a:pPr>
            <a:endParaRPr lang="en-US">
              <a:latin typeface="Arial" charset="0"/>
              <a:cs typeface="Arial" charset="0"/>
            </a:endParaRPr>
          </a:p>
        </p:txBody>
      </p:sp>
      <p:sp>
        <p:nvSpPr>
          <p:cNvPr id="3" name="Rounded Rectangle 2"/>
          <p:cNvSpPr/>
          <p:nvPr/>
        </p:nvSpPr>
        <p:spPr>
          <a:xfrm>
            <a:off x="1798638" y="2439988"/>
            <a:ext cx="3384550" cy="1852612"/>
          </a:xfrm>
          <a:prstGeom prst="roundRect">
            <a:avLst/>
          </a:prstGeom>
        </p:spPr>
        <p:style>
          <a:lnRef idx="2">
            <a:schemeClr val="accent2"/>
          </a:lnRef>
          <a:fillRef idx="1">
            <a:schemeClr val="lt1"/>
          </a:fillRef>
          <a:effectRef idx="0">
            <a:schemeClr val="accent2"/>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tư</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TBCN </a:t>
            </a:r>
            <a:r>
              <a:rPr lang="en-US" altLang="en-US" sz="2200" b="1" u="sng" dirty="0" err="1">
                <a:solidFill>
                  <a:srgbClr val="D60093"/>
                </a:solidFill>
              </a:rPr>
              <a:t>về</a:t>
            </a:r>
            <a:r>
              <a:rPr lang="en-US" altLang="en-US" sz="2200" b="1" u="sng" dirty="0">
                <a:solidFill>
                  <a:srgbClr val="D60093"/>
                </a:solidFill>
              </a:rPr>
              <a:t> </a:t>
            </a:r>
            <a:r>
              <a:rPr lang="en-US" altLang="en-US" sz="2200" b="1" u="sng" dirty="0" err="1">
                <a:solidFill>
                  <a:srgbClr val="D60093"/>
                </a:solidFill>
              </a:rPr>
              <a:t>tư</a:t>
            </a:r>
            <a:r>
              <a:rPr lang="en-US" altLang="en-US" sz="2200" b="1" u="sng" dirty="0">
                <a:solidFill>
                  <a:srgbClr val="D60093"/>
                </a:solidFill>
              </a:rPr>
              <a:t> TLSX</a:t>
            </a:r>
            <a:r>
              <a:rPr lang="en-US" altLang="en-US" sz="2200" b="1" dirty="0">
                <a:solidFill>
                  <a:srgbClr val="002060"/>
                </a:solidFill>
              </a:rPr>
              <a:t>.</a:t>
            </a:r>
          </a:p>
        </p:txBody>
      </p:sp>
      <p:sp>
        <p:nvSpPr>
          <p:cNvPr id="4" name="Oval 3"/>
          <p:cNvSpPr/>
          <p:nvPr/>
        </p:nvSpPr>
        <p:spPr>
          <a:xfrm>
            <a:off x="2195514" y="515938"/>
            <a:ext cx="2592387" cy="1370012"/>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CNTB</a:t>
            </a:r>
            <a:r>
              <a:rPr lang="en-US" altLang="en-US" sz="2800" b="1">
                <a:solidFill>
                  <a:srgbClr val="C00000"/>
                </a:solidFill>
              </a:rPr>
              <a:t> </a:t>
            </a:r>
          </a:p>
        </p:txBody>
      </p:sp>
      <p:sp>
        <p:nvSpPr>
          <p:cNvPr id="13" name="Oval 12"/>
          <p:cNvSpPr/>
          <p:nvPr/>
        </p:nvSpPr>
        <p:spPr>
          <a:xfrm>
            <a:off x="7086600" y="515939"/>
            <a:ext cx="2738438" cy="1347787"/>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CNXH </a:t>
            </a:r>
          </a:p>
        </p:txBody>
      </p:sp>
      <p:sp>
        <p:nvSpPr>
          <p:cNvPr id="7" name="Down Arrow 6"/>
          <p:cNvSpPr/>
          <p:nvPr/>
        </p:nvSpPr>
        <p:spPr>
          <a:xfrm>
            <a:off x="3195638" y="1792288"/>
            <a:ext cx="468312" cy="647700"/>
          </a:xfrm>
          <a:prstGeom prst="downArrow">
            <a:avLst/>
          </a:prstGeom>
          <a:solidFill>
            <a:srgbClr val="FF0000"/>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4" name="Rounded Rectangle 13"/>
          <p:cNvSpPr/>
          <p:nvPr/>
        </p:nvSpPr>
        <p:spPr>
          <a:xfrm>
            <a:off x="6743700" y="2484438"/>
            <a:ext cx="3600450" cy="1808162"/>
          </a:xfrm>
          <a:prstGeom prst="roundRect">
            <a:avLst/>
          </a:prstGeom>
        </p:spPr>
        <p:style>
          <a:lnRef idx="2">
            <a:schemeClr val="accent4"/>
          </a:lnRef>
          <a:fillRef idx="1">
            <a:schemeClr val="lt1"/>
          </a:fillRef>
          <a:effectRef idx="0">
            <a:schemeClr val="accent4"/>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công</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a:t>
            </a:r>
            <a:r>
              <a:rPr lang="en-US" altLang="en-US" sz="2200" b="1" u="sng" dirty="0" err="1">
                <a:solidFill>
                  <a:srgbClr val="D60093"/>
                </a:solidFill>
              </a:rPr>
              <a:t>về</a:t>
            </a:r>
            <a:r>
              <a:rPr lang="en-US" altLang="en-US" sz="2200" b="1" u="sng" dirty="0">
                <a:solidFill>
                  <a:srgbClr val="D60093"/>
                </a:solidFill>
              </a:rPr>
              <a:t> TLSX</a:t>
            </a:r>
            <a:r>
              <a:rPr lang="en-US" altLang="en-US" sz="2200" b="1" dirty="0">
                <a:solidFill>
                  <a:srgbClr val="002060"/>
                </a:solidFill>
              </a:rPr>
              <a:t>.</a:t>
            </a:r>
          </a:p>
        </p:txBody>
      </p:sp>
      <p:sp>
        <p:nvSpPr>
          <p:cNvPr id="15" name="Down Arrow 14"/>
          <p:cNvSpPr/>
          <p:nvPr/>
        </p:nvSpPr>
        <p:spPr>
          <a:xfrm>
            <a:off x="8221663" y="1774825"/>
            <a:ext cx="468312" cy="64770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6" name="Rounded Rectangle 15"/>
          <p:cNvSpPr/>
          <p:nvPr/>
        </p:nvSpPr>
        <p:spPr>
          <a:xfrm>
            <a:off x="1798638" y="4581526"/>
            <a:ext cx="338455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Dựa trên </a:t>
            </a:r>
            <a:r>
              <a:rPr lang="en-US" altLang="en-US" sz="2200" b="1" u="sng">
                <a:solidFill>
                  <a:srgbClr val="CC3300"/>
                </a:solidFill>
              </a:rPr>
              <a:t>chế độ áp bức, bóc lột</a:t>
            </a:r>
            <a:r>
              <a:rPr lang="en-US" altLang="en-US" sz="2200" b="1">
                <a:solidFill>
                  <a:srgbClr val="002060"/>
                </a:solidFill>
              </a:rPr>
              <a:t>.</a:t>
            </a:r>
          </a:p>
          <a:p>
            <a:pPr marL="342900" indent="-342900" algn="just">
              <a:buFont typeface="Wingdings" pitchFamily="2" charset="2"/>
              <a:buChar char="§"/>
              <a:defRPr/>
            </a:pPr>
            <a:r>
              <a:rPr lang="en-US" altLang="en-US" sz="2200" b="1">
                <a:solidFill>
                  <a:srgbClr val="FF0000"/>
                </a:solidFill>
              </a:rPr>
              <a:t>Đối kháng </a:t>
            </a:r>
            <a:r>
              <a:rPr lang="en-US" altLang="en-US" sz="2200" b="1">
                <a:solidFill>
                  <a:srgbClr val="002060"/>
                </a:solidFill>
              </a:rPr>
              <a:t>giai cấp. </a:t>
            </a:r>
          </a:p>
        </p:txBody>
      </p:sp>
      <p:sp>
        <p:nvSpPr>
          <p:cNvPr id="17" name="Rounded Rectangle 16"/>
          <p:cNvSpPr/>
          <p:nvPr/>
        </p:nvSpPr>
        <p:spPr>
          <a:xfrm>
            <a:off x="6762750" y="4581526"/>
            <a:ext cx="358140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Không còn áp bức, bóc lột.</a:t>
            </a:r>
          </a:p>
          <a:p>
            <a:pPr marL="342900" indent="-342900" algn="just">
              <a:buFont typeface="Wingdings" pitchFamily="2" charset="2"/>
              <a:buChar char="§"/>
              <a:defRPr/>
            </a:pPr>
            <a:r>
              <a:rPr lang="en-US" altLang="en-US" sz="2200" b="1" u="sng">
                <a:solidFill>
                  <a:srgbClr val="CC3300"/>
                </a:solidFill>
              </a:rPr>
              <a:t>Không còn</a:t>
            </a:r>
            <a:r>
              <a:rPr lang="en-US" altLang="en-US" sz="2200" b="1">
                <a:solidFill>
                  <a:srgbClr val="CC3300"/>
                </a:solidFill>
              </a:rPr>
              <a:t> </a:t>
            </a:r>
            <a:r>
              <a:rPr lang="en-US" altLang="en-US" sz="2200" b="1">
                <a:solidFill>
                  <a:srgbClr val="002060"/>
                </a:solidFill>
              </a:rPr>
              <a:t>các giai cấp đối kháng,.</a:t>
            </a:r>
          </a:p>
        </p:txBody>
      </p:sp>
    </p:spTree>
    <p:extLst>
      <p:ext uri="{BB962C8B-B14F-4D97-AF65-F5344CB8AC3E}">
        <p14:creationId xmlns:p14="http://schemas.microsoft.com/office/powerpoint/2010/main" val="280748734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0-#ppt_h/2"/>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2000"/>
                                        <p:tgtEl>
                                          <p:spTgt spid="4"/>
                                        </p:tgtEl>
                                      </p:cBhvr>
                                    </p:animEffect>
                                  </p:childTnLst>
                                </p:cTn>
                              </p:par>
                              <p:par>
                                <p:cTn id="12" presetID="21" presetClass="entr" presetSubtype="1" fill="hold" grpId="0" nodeType="with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heel(1)">
                                      <p:cBhvr>
                                        <p:cTn id="14" dur="2000"/>
                                        <p:tgtEl>
                                          <p:spTgt spid="1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heel(1)">
                                      <p:cBhvr>
                                        <p:cTn id="25" dur="2000"/>
                                        <p:tgtEl>
                                          <p:spTgt spid="3"/>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 fill="hold"/>
                                        <p:tgtEl>
                                          <p:spTgt spid="15"/>
                                        </p:tgtEl>
                                        <p:attrNameLst>
                                          <p:attrName>ppt_x</p:attrName>
                                        </p:attrNameLst>
                                      </p:cBhvr>
                                      <p:tavLst>
                                        <p:tav tm="0">
                                          <p:val>
                                            <p:strVal val="#ppt_x"/>
                                          </p:val>
                                        </p:tav>
                                        <p:tav tm="100000">
                                          <p:val>
                                            <p:strVal val="#ppt_x"/>
                                          </p:val>
                                        </p:tav>
                                      </p:tavLst>
                                    </p:anim>
                                    <p:anim calcmode="lin" valueType="num">
                                      <p:cBhvr additive="base">
                                        <p:cTn id="31"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heel(1)">
                                      <p:cBhvr>
                                        <p:cTn id="36" dur="2000"/>
                                        <p:tgtEl>
                                          <p:spTgt spid="14"/>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heel(1)">
                                      <p:cBhvr>
                                        <p:cTn id="41" dur="2000"/>
                                        <p:tgtEl>
                                          <p:spTgt spid="1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1"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heel(1)">
                                      <p:cBhvr>
                                        <p:cTn id="46"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3" grpId="0" animBg="1"/>
      <p:bldP spid="7" grpId="0" animBg="1"/>
      <p:bldP spid="14" grpId="0" animBg="1"/>
      <p:bldP spid="15" grpId="0" animBg="1"/>
      <p:bldP spid="16" grpId="0" animBg="1"/>
      <p:bldP spid="17"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85964" y="1100138"/>
            <a:ext cx="8281987" cy="2012950"/>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2566989" y="1373189"/>
            <a:ext cx="705802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a:solidFill>
                  <a:srgbClr val="C00000"/>
                </a:solidFill>
                <a:latin typeface="+mj-lt"/>
              </a:rPr>
              <a:t>+ </a:t>
            </a:r>
            <a:r>
              <a:rPr lang="en-US" altLang="en-US" sz="3200" i="1" dirty="0" err="1">
                <a:solidFill>
                  <a:srgbClr val="C00000"/>
                </a:solidFill>
                <a:latin typeface="+mj-lt"/>
              </a:rPr>
              <a:t>Hai</a:t>
            </a:r>
            <a:r>
              <a:rPr lang="en-US" altLang="en-US" sz="3200" i="1" dirty="0">
                <a:solidFill>
                  <a:srgbClr val="C00000"/>
                </a:solidFill>
                <a:latin typeface="+mj-lt"/>
              </a:rPr>
              <a:t> </a:t>
            </a:r>
            <a:r>
              <a:rPr lang="en-US" altLang="en-US" sz="3200" i="1" dirty="0" err="1">
                <a:solidFill>
                  <a:srgbClr val="C00000"/>
                </a:solidFill>
                <a:latin typeface="+mj-lt"/>
              </a:rPr>
              <a:t>là</a:t>
            </a:r>
            <a:r>
              <a:rPr lang="en-US" altLang="en-US" sz="3200" i="1" dirty="0">
                <a:solidFill>
                  <a:srgbClr val="C00000"/>
                </a:solidFill>
                <a:latin typeface="+mj-lt"/>
              </a:rPr>
              <a:t>,</a:t>
            </a:r>
            <a:r>
              <a:rPr lang="en-US" altLang="en-US" sz="3200" dirty="0">
                <a:solidFill>
                  <a:srgbClr val="C00000"/>
                </a:solidFill>
                <a:latin typeface="+mj-lt"/>
              </a:rPr>
              <a:t> </a:t>
            </a:r>
            <a:r>
              <a:rPr lang="en-US" altLang="en-US" sz="3200" dirty="0">
                <a:solidFill>
                  <a:srgbClr val="000099"/>
                </a:solidFill>
                <a:latin typeface="+mj-lt"/>
              </a:rPr>
              <a:t>CNXH </a:t>
            </a:r>
            <a:r>
              <a:rPr lang="pt-BR" altLang="en-US" sz="3200" dirty="0">
                <a:solidFill>
                  <a:srgbClr val="000099"/>
                </a:solidFill>
                <a:latin typeface="+mj-lt"/>
              </a:rPr>
              <a:t>được xây dựng trên nền sản xuất </a:t>
            </a:r>
            <a:r>
              <a:rPr lang="pt-BR" altLang="en-US" sz="3200" u="sng" dirty="0">
                <a:solidFill>
                  <a:srgbClr val="FF0000"/>
                </a:solidFill>
                <a:latin typeface="+mj-lt"/>
              </a:rPr>
              <a:t>đại công nghiệp </a:t>
            </a:r>
            <a:r>
              <a:rPr lang="pt-BR" altLang="en-US" sz="3200" dirty="0">
                <a:solidFill>
                  <a:srgbClr val="FF0000"/>
                </a:solidFill>
                <a:latin typeface="+mj-lt"/>
              </a:rPr>
              <a:t>có trình độ cao</a:t>
            </a:r>
            <a:r>
              <a:rPr lang="pt-BR" altLang="en-US" sz="3200" dirty="0">
                <a:solidFill>
                  <a:srgbClr val="000099"/>
                </a:solidFill>
                <a:latin typeface="+mj-lt"/>
              </a:rPr>
              <a:t>. </a:t>
            </a:r>
            <a:endParaRPr lang="en-US" altLang="en-US" sz="3200" dirty="0">
              <a:solidFill>
                <a:srgbClr val="000099"/>
              </a:solidFill>
              <a:latin typeface="+mj-lt"/>
            </a:endParaRPr>
          </a:p>
        </p:txBody>
      </p:sp>
      <p:sp>
        <p:nvSpPr>
          <p:cNvPr id="6" name="Rectangle 5"/>
          <p:cNvSpPr>
            <a:spLocks noChangeArrowheads="1"/>
          </p:cNvSpPr>
          <p:nvPr/>
        </p:nvSpPr>
        <p:spPr bwMode="auto">
          <a:xfrm>
            <a:off x="2676526" y="3284539"/>
            <a:ext cx="759142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buFont typeface="Wingdings" pitchFamily="2" charset="2"/>
              <a:buChar char="Ø"/>
              <a:defRPr/>
            </a:pPr>
            <a:r>
              <a:rPr lang="en-US" altLang="en-US" sz="2800" b="1" dirty="0" err="1">
                <a:solidFill>
                  <a:srgbClr val="C00000"/>
                </a:solidFill>
                <a:latin typeface="+mj-lt"/>
              </a:rPr>
              <a:t>Cần</a:t>
            </a:r>
            <a:r>
              <a:rPr lang="en-US" altLang="en-US" sz="2800" b="1" dirty="0">
                <a:solidFill>
                  <a:srgbClr val="C00000"/>
                </a:solidFill>
                <a:latin typeface="+mj-lt"/>
              </a:rPr>
              <a:t> </a:t>
            </a:r>
            <a:r>
              <a:rPr lang="en-US" altLang="en-US" sz="2800" b="1" dirty="0" err="1">
                <a:solidFill>
                  <a:srgbClr val="C00000"/>
                </a:solidFill>
                <a:latin typeface="+mj-lt"/>
              </a:rPr>
              <a:t>có</a:t>
            </a:r>
            <a:r>
              <a:rPr lang="en-US" altLang="en-US" sz="2800" b="1" dirty="0">
                <a:solidFill>
                  <a:srgbClr val="C00000"/>
                </a:solidFill>
                <a:latin typeface="+mj-lt"/>
              </a:rPr>
              <a:t> </a:t>
            </a:r>
            <a:r>
              <a:rPr lang="en-US" altLang="en-US" sz="2800" b="1" dirty="0" err="1">
                <a:solidFill>
                  <a:srgbClr val="C00000"/>
                </a:solidFill>
                <a:latin typeface="+mj-lt"/>
              </a:rPr>
              <a:t>thời</a:t>
            </a:r>
            <a:r>
              <a:rPr lang="en-US" altLang="en-US" sz="2800" b="1" dirty="0">
                <a:solidFill>
                  <a:srgbClr val="C00000"/>
                </a:solidFill>
                <a:latin typeface="+mj-lt"/>
              </a:rPr>
              <a:t> </a:t>
            </a:r>
            <a:r>
              <a:rPr lang="en-US" altLang="en-US" sz="2800" b="1" dirty="0" err="1">
                <a:solidFill>
                  <a:srgbClr val="C00000"/>
                </a:solidFill>
                <a:latin typeface="+mj-lt"/>
              </a:rPr>
              <a:t>gian</a:t>
            </a:r>
            <a:r>
              <a:rPr lang="en-US" altLang="en-US" sz="2800" b="1" dirty="0">
                <a:solidFill>
                  <a:srgbClr val="C00000"/>
                </a:solidFill>
                <a:latin typeface="+mj-lt"/>
              </a:rPr>
              <a:t> </a:t>
            </a:r>
            <a:r>
              <a:rPr lang="en-US" altLang="en-US" sz="2800" b="1" dirty="0" err="1">
                <a:solidFill>
                  <a:srgbClr val="C00000"/>
                </a:solidFill>
                <a:latin typeface="+mj-lt"/>
              </a:rPr>
              <a:t>tổ</a:t>
            </a:r>
            <a:r>
              <a:rPr lang="en-US" altLang="en-US" sz="2800" b="1" dirty="0">
                <a:solidFill>
                  <a:srgbClr val="C00000"/>
                </a:solidFill>
                <a:latin typeface="+mj-lt"/>
              </a:rPr>
              <a:t> </a:t>
            </a:r>
            <a:r>
              <a:rPr lang="en-US" altLang="en-US" sz="2800" b="1" dirty="0" err="1">
                <a:solidFill>
                  <a:srgbClr val="C00000"/>
                </a:solidFill>
                <a:latin typeface="+mj-lt"/>
              </a:rPr>
              <a:t>chức</a:t>
            </a:r>
            <a:r>
              <a:rPr lang="en-US" altLang="en-US" sz="2800" b="1" dirty="0">
                <a:solidFill>
                  <a:srgbClr val="C00000"/>
                </a:solidFill>
                <a:latin typeface="+mj-lt"/>
              </a:rPr>
              <a:t>, </a:t>
            </a:r>
            <a:r>
              <a:rPr lang="en-US" altLang="en-US" sz="2800" b="1" dirty="0" err="1">
                <a:solidFill>
                  <a:srgbClr val="C00000"/>
                </a:solidFill>
                <a:latin typeface="+mj-lt"/>
              </a:rPr>
              <a:t>sắp</a:t>
            </a:r>
            <a:r>
              <a:rPr lang="en-US" altLang="en-US" sz="2800" b="1" dirty="0">
                <a:solidFill>
                  <a:srgbClr val="C00000"/>
                </a:solidFill>
                <a:latin typeface="+mj-lt"/>
              </a:rPr>
              <a:t> </a:t>
            </a:r>
            <a:r>
              <a:rPr lang="en-US" altLang="en-US" sz="2800" b="1" dirty="0" err="1">
                <a:solidFill>
                  <a:srgbClr val="C00000"/>
                </a:solidFill>
                <a:latin typeface="+mj-lt"/>
              </a:rPr>
              <a:t>xếp</a:t>
            </a:r>
            <a:r>
              <a:rPr lang="en-US" altLang="en-US" sz="2800" b="1" dirty="0">
                <a:solidFill>
                  <a:srgbClr val="C00000"/>
                </a:solidFill>
                <a:latin typeface="+mj-lt"/>
              </a:rPr>
              <a:t> </a:t>
            </a:r>
            <a:r>
              <a:rPr lang="en-US" altLang="en-US" sz="2800" b="1" dirty="0" err="1">
                <a:solidFill>
                  <a:srgbClr val="C00000"/>
                </a:solidFill>
                <a:latin typeface="+mj-lt"/>
              </a:rPr>
              <a:t>lại</a:t>
            </a:r>
            <a:r>
              <a:rPr lang="en-US" altLang="en-US" sz="2800" b="1" dirty="0">
                <a:solidFill>
                  <a:srgbClr val="C00000"/>
                </a:solidFill>
                <a:latin typeface="+mj-lt"/>
              </a:rPr>
              <a:t> </a:t>
            </a:r>
            <a:r>
              <a:rPr lang="en-US" altLang="en-US" sz="2800" b="1" dirty="0" err="1">
                <a:solidFill>
                  <a:srgbClr val="000099"/>
                </a:solidFill>
                <a:latin typeface="+mj-lt"/>
              </a:rPr>
              <a:t>những</a:t>
            </a:r>
            <a:r>
              <a:rPr lang="en-US" altLang="en-US" sz="2800" b="1" dirty="0">
                <a:solidFill>
                  <a:srgbClr val="000099"/>
                </a:solidFill>
                <a:latin typeface="+mj-lt"/>
              </a:rPr>
              <a:t> </a:t>
            </a:r>
            <a:r>
              <a:rPr lang="en-US" altLang="en-US" sz="2800" b="1" dirty="0" err="1">
                <a:solidFill>
                  <a:srgbClr val="000099"/>
                </a:solidFill>
                <a:latin typeface="+mj-lt"/>
              </a:rPr>
              <a:t>tiền</a:t>
            </a:r>
            <a:r>
              <a:rPr lang="en-US" altLang="en-US" sz="2800" b="1" dirty="0">
                <a:solidFill>
                  <a:srgbClr val="000099"/>
                </a:solidFill>
                <a:latin typeface="+mj-lt"/>
              </a:rPr>
              <a:t> </a:t>
            </a:r>
            <a:r>
              <a:rPr lang="en-US" altLang="en-US" sz="2800" b="1" dirty="0" err="1">
                <a:solidFill>
                  <a:srgbClr val="000099"/>
                </a:solidFill>
                <a:latin typeface="+mj-lt"/>
              </a:rPr>
              <a:t>đề</a:t>
            </a:r>
            <a:r>
              <a:rPr lang="en-US" altLang="en-US" sz="2800" b="1" dirty="0">
                <a:solidFill>
                  <a:srgbClr val="000099"/>
                </a:solidFill>
                <a:latin typeface="+mj-lt"/>
              </a:rPr>
              <a:t> </a:t>
            </a:r>
            <a:r>
              <a:rPr lang="en-US" altLang="en-US" sz="2800" b="1" dirty="0" err="1">
                <a:solidFill>
                  <a:srgbClr val="000099"/>
                </a:solidFill>
                <a:latin typeface="+mj-lt"/>
              </a:rPr>
              <a:t>vật</a:t>
            </a:r>
            <a:r>
              <a:rPr lang="en-US" altLang="en-US" sz="2800" b="1" dirty="0">
                <a:solidFill>
                  <a:srgbClr val="000099"/>
                </a:solidFill>
                <a:latin typeface="+mj-lt"/>
              </a:rPr>
              <a:t> </a:t>
            </a:r>
            <a:r>
              <a:rPr lang="en-US" altLang="en-US" sz="2800" b="1" dirty="0" err="1">
                <a:solidFill>
                  <a:srgbClr val="000099"/>
                </a:solidFill>
                <a:latin typeface="+mj-lt"/>
              </a:rPr>
              <a:t>chất</a:t>
            </a:r>
            <a:r>
              <a:rPr lang="en-US" altLang="en-US" sz="2800" b="1" dirty="0">
                <a:solidFill>
                  <a:srgbClr val="000099"/>
                </a:solidFill>
                <a:latin typeface="+mj-lt"/>
              </a:rPr>
              <a:t> – </a:t>
            </a:r>
            <a:r>
              <a:rPr lang="en-US" altLang="en-US" sz="2800" b="1" dirty="0" err="1">
                <a:solidFill>
                  <a:srgbClr val="000099"/>
                </a:solidFill>
                <a:latin typeface="+mj-lt"/>
              </a:rPr>
              <a:t>kỹ</a:t>
            </a:r>
            <a:r>
              <a:rPr lang="en-US" altLang="en-US" sz="2800" b="1" dirty="0">
                <a:solidFill>
                  <a:srgbClr val="000099"/>
                </a:solidFill>
                <a:latin typeface="+mj-lt"/>
              </a:rPr>
              <a:t> </a:t>
            </a:r>
            <a:r>
              <a:rPr lang="en-US" altLang="en-US" sz="2800" b="1" dirty="0" err="1">
                <a:solidFill>
                  <a:srgbClr val="000099"/>
                </a:solidFill>
                <a:latin typeface="+mj-lt"/>
              </a:rPr>
              <a:t>thuật</a:t>
            </a:r>
            <a:r>
              <a:rPr lang="en-US" altLang="en-US" sz="2800" b="1" dirty="0">
                <a:solidFill>
                  <a:srgbClr val="000099"/>
                </a:solidFill>
                <a:latin typeface="+mj-lt"/>
              </a:rPr>
              <a:t> </a:t>
            </a:r>
            <a:r>
              <a:rPr lang="en-US" altLang="en-US" sz="2800" b="1" dirty="0" err="1">
                <a:solidFill>
                  <a:srgbClr val="000099"/>
                </a:solidFill>
                <a:latin typeface="+mj-lt"/>
              </a:rPr>
              <a:t>mà</a:t>
            </a:r>
            <a:r>
              <a:rPr lang="en-US" altLang="en-US" sz="2800" b="1" dirty="0">
                <a:solidFill>
                  <a:srgbClr val="000099"/>
                </a:solidFill>
                <a:latin typeface="+mj-lt"/>
              </a:rPr>
              <a:t> CNTB </a:t>
            </a:r>
            <a:r>
              <a:rPr lang="en-US" altLang="en-US" sz="2800" b="1" dirty="0" err="1">
                <a:solidFill>
                  <a:srgbClr val="000099"/>
                </a:solidFill>
                <a:latin typeface="+mj-lt"/>
              </a:rPr>
              <a:t>đã</a:t>
            </a:r>
            <a:r>
              <a:rPr lang="en-US" altLang="en-US" sz="2800" b="1" dirty="0">
                <a:solidFill>
                  <a:srgbClr val="000099"/>
                </a:solidFill>
                <a:latin typeface="+mj-lt"/>
              </a:rPr>
              <a:t> </a:t>
            </a:r>
            <a:r>
              <a:rPr lang="en-US" altLang="en-US" sz="2800" b="1" dirty="0" err="1">
                <a:solidFill>
                  <a:srgbClr val="000099"/>
                </a:solidFill>
                <a:latin typeface="+mj-lt"/>
              </a:rPr>
              <a:t>tạo</a:t>
            </a:r>
            <a:r>
              <a:rPr lang="en-US" altLang="en-US" sz="2800" b="1" dirty="0">
                <a:solidFill>
                  <a:srgbClr val="000099"/>
                </a:solidFill>
                <a:latin typeface="+mj-lt"/>
              </a:rPr>
              <a:t> </a:t>
            </a:r>
            <a:r>
              <a:rPr lang="en-US" altLang="en-US" sz="2800" b="1" dirty="0" err="1">
                <a:solidFill>
                  <a:srgbClr val="000099"/>
                </a:solidFill>
                <a:latin typeface="+mj-lt"/>
              </a:rPr>
              <a:t>ra</a:t>
            </a:r>
            <a:r>
              <a:rPr lang="en-US" altLang="en-US" sz="2800" b="1" dirty="0">
                <a:solidFill>
                  <a:srgbClr val="000099"/>
                </a:solidFill>
                <a:latin typeface="+mj-lt"/>
              </a:rPr>
              <a:t> </a:t>
            </a:r>
            <a:r>
              <a:rPr lang="en-US" altLang="en-US" sz="2800" b="1" dirty="0" err="1">
                <a:solidFill>
                  <a:srgbClr val="000099"/>
                </a:solidFill>
                <a:latin typeface="+mj-lt"/>
              </a:rPr>
              <a:t>cho</a:t>
            </a:r>
            <a:r>
              <a:rPr lang="en-US" altLang="en-US" sz="2800" b="1" dirty="0">
                <a:solidFill>
                  <a:srgbClr val="000099"/>
                </a:solidFill>
                <a:latin typeface="+mj-lt"/>
              </a:rPr>
              <a:t> CNXH. </a:t>
            </a:r>
          </a:p>
        </p:txBody>
      </p:sp>
      <p:sp>
        <p:nvSpPr>
          <p:cNvPr id="5" name="Rectangle 4"/>
          <p:cNvSpPr>
            <a:spLocks noChangeArrowheads="1"/>
          </p:cNvSpPr>
          <p:nvPr/>
        </p:nvSpPr>
        <p:spPr bwMode="auto">
          <a:xfrm>
            <a:off x="2693989" y="5013325"/>
            <a:ext cx="75279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defRPr/>
            </a:pPr>
            <a:r>
              <a:rPr lang="en-US" altLang="en-US" sz="2800" dirty="0" err="1">
                <a:solidFill>
                  <a:srgbClr val="000099"/>
                </a:solidFill>
                <a:latin typeface="+mj-lt"/>
              </a:rPr>
              <a:t>Những</a:t>
            </a:r>
            <a:r>
              <a:rPr lang="en-US" altLang="en-US" sz="2800" dirty="0">
                <a:solidFill>
                  <a:srgbClr val="000099"/>
                </a:solidFill>
                <a:latin typeface="+mj-lt"/>
              </a:rPr>
              <a:t> </a:t>
            </a:r>
            <a:r>
              <a:rPr lang="en-US" altLang="en-US" sz="2800" dirty="0" err="1">
                <a:solidFill>
                  <a:srgbClr val="000099"/>
                </a:solidFill>
                <a:latin typeface="+mj-lt"/>
              </a:rPr>
              <a:t>nước</a:t>
            </a:r>
            <a:r>
              <a:rPr lang="en-US" altLang="en-US" sz="2800" dirty="0">
                <a:solidFill>
                  <a:srgbClr val="000099"/>
                </a:solidFill>
                <a:latin typeface="+mj-lt"/>
              </a:rPr>
              <a:t> </a:t>
            </a:r>
            <a:r>
              <a:rPr lang="en-US" altLang="en-US" sz="2800" dirty="0" err="1">
                <a:solidFill>
                  <a:srgbClr val="C00000"/>
                </a:solidFill>
                <a:latin typeface="+mj-lt"/>
              </a:rPr>
              <a:t>chưa</a:t>
            </a:r>
            <a:r>
              <a:rPr lang="en-US" altLang="en-US" sz="2800" dirty="0">
                <a:solidFill>
                  <a:srgbClr val="C00000"/>
                </a:solidFill>
                <a:latin typeface="+mj-lt"/>
              </a:rPr>
              <a:t> qua CNTB </a:t>
            </a:r>
            <a:r>
              <a:rPr lang="en-US" altLang="en-US" sz="2800" dirty="0" err="1">
                <a:solidFill>
                  <a:srgbClr val="000099"/>
                </a:solidFill>
                <a:latin typeface="+mj-lt"/>
              </a:rPr>
              <a:t>lên</a:t>
            </a:r>
            <a:r>
              <a:rPr lang="en-US" altLang="en-US" sz="2800" dirty="0">
                <a:solidFill>
                  <a:srgbClr val="000099"/>
                </a:solidFill>
                <a:latin typeface="+mj-lt"/>
              </a:rPr>
              <a:t> CNXH, </a:t>
            </a:r>
            <a:r>
              <a:rPr lang="en-US" altLang="en-US" sz="2800" dirty="0" err="1">
                <a:solidFill>
                  <a:srgbClr val="000099"/>
                </a:solidFill>
                <a:latin typeface="+mj-lt"/>
              </a:rPr>
              <a:t>cần</a:t>
            </a:r>
            <a:r>
              <a:rPr lang="en-US" altLang="en-US" sz="2800" dirty="0">
                <a:solidFill>
                  <a:srgbClr val="000099"/>
                </a:solidFill>
                <a:latin typeface="+mj-lt"/>
              </a:rPr>
              <a:t> </a:t>
            </a:r>
            <a:r>
              <a:rPr lang="en-US" altLang="en-US" sz="2800" dirty="0" err="1">
                <a:solidFill>
                  <a:srgbClr val="000099"/>
                </a:solidFill>
                <a:latin typeface="+mj-lt"/>
              </a:rPr>
              <a:t>có</a:t>
            </a:r>
            <a:r>
              <a:rPr lang="en-US" altLang="en-US" sz="2800" dirty="0">
                <a:solidFill>
                  <a:srgbClr val="000099"/>
                </a:solidFill>
                <a:latin typeface="+mj-lt"/>
              </a:rPr>
              <a:t> </a:t>
            </a:r>
            <a:r>
              <a:rPr lang="en-US" altLang="en-US" sz="2800" dirty="0" err="1">
                <a:solidFill>
                  <a:srgbClr val="000099"/>
                </a:solidFill>
                <a:latin typeface="+mj-lt"/>
              </a:rPr>
              <a:t>thời</a:t>
            </a:r>
            <a:r>
              <a:rPr lang="en-US" altLang="en-US" sz="2800" dirty="0">
                <a:solidFill>
                  <a:srgbClr val="000099"/>
                </a:solidFill>
                <a:latin typeface="+mj-lt"/>
              </a:rPr>
              <a:t> </a:t>
            </a:r>
            <a:r>
              <a:rPr lang="en-US" altLang="en-US" sz="2800" dirty="0" err="1">
                <a:solidFill>
                  <a:srgbClr val="000099"/>
                </a:solidFill>
                <a:latin typeface="+mj-lt"/>
              </a:rPr>
              <a:t>gian</a:t>
            </a:r>
            <a:r>
              <a:rPr lang="en-US" altLang="en-US" sz="2800" dirty="0">
                <a:solidFill>
                  <a:srgbClr val="000099"/>
                </a:solidFill>
                <a:latin typeface="+mj-lt"/>
              </a:rPr>
              <a:t> </a:t>
            </a:r>
            <a:r>
              <a:rPr lang="en-US" altLang="en-US" sz="2800" dirty="0" err="1">
                <a:solidFill>
                  <a:srgbClr val="000099"/>
                </a:solidFill>
                <a:latin typeface="+mj-lt"/>
              </a:rPr>
              <a:t>dài</a:t>
            </a:r>
            <a:r>
              <a:rPr lang="en-US" altLang="en-US" sz="2800" dirty="0">
                <a:solidFill>
                  <a:srgbClr val="000099"/>
                </a:solidFill>
                <a:latin typeface="+mj-lt"/>
              </a:rPr>
              <a:t> </a:t>
            </a:r>
            <a:r>
              <a:rPr lang="en-US" altLang="en-US" sz="2800" dirty="0" err="1">
                <a:solidFill>
                  <a:srgbClr val="000099"/>
                </a:solidFill>
                <a:latin typeface="+mj-lt"/>
              </a:rPr>
              <a:t>để</a:t>
            </a:r>
            <a:r>
              <a:rPr lang="en-US" altLang="en-US" sz="2800" dirty="0">
                <a:solidFill>
                  <a:srgbClr val="000099"/>
                </a:solidFill>
                <a:latin typeface="+mj-lt"/>
              </a:rPr>
              <a:t> </a:t>
            </a:r>
            <a:r>
              <a:rPr lang="en-US" altLang="en-US" sz="2800" dirty="0" err="1">
                <a:solidFill>
                  <a:srgbClr val="000099"/>
                </a:solidFill>
                <a:latin typeface="+mj-lt"/>
              </a:rPr>
              <a:t>tiến</a:t>
            </a:r>
            <a:r>
              <a:rPr lang="en-US" altLang="en-US" sz="2800" dirty="0">
                <a:solidFill>
                  <a:srgbClr val="000099"/>
                </a:solidFill>
                <a:latin typeface="+mj-lt"/>
              </a:rPr>
              <a:t> </a:t>
            </a:r>
            <a:r>
              <a:rPr lang="en-US" altLang="en-US" sz="2800" dirty="0" err="1">
                <a:solidFill>
                  <a:srgbClr val="000099"/>
                </a:solidFill>
                <a:latin typeface="+mj-lt"/>
              </a:rPr>
              <a:t>hành</a:t>
            </a:r>
            <a:r>
              <a:rPr lang="en-US" altLang="en-US" sz="2800" dirty="0">
                <a:solidFill>
                  <a:srgbClr val="000099"/>
                </a:solidFill>
                <a:latin typeface="+mj-lt"/>
              </a:rPr>
              <a:t> </a:t>
            </a:r>
            <a:r>
              <a:rPr lang="en-US" altLang="en-US" sz="2800" dirty="0" err="1">
                <a:solidFill>
                  <a:srgbClr val="C00000"/>
                </a:solidFill>
                <a:latin typeface="+mj-lt"/>
              </a:rPr>
              <a:t>công</a:t>
            </a:r>
            <a:r>
              <a:rPr lang="en-US" altLang="en-US" sz="2800" dirty="0">
                <a:solidFill>
                  <a:srgbClr val="C00000"/>
                </a:solidFill>
                <a:latin typeface="+mj-lt"/>
              </a:rPr>
              <a:t> </a:t>
            </a:r>
            <a:r>
              <a:rPr lang="en-US" altLang="en-US" sz="2800" dirty="0" err="1">
                <a:solidFill>
                  <a:srgbClr val="C00000"/>
                </a:solidFill>
                <a:latin typeface="+mj-lt"/>
              </a:rPr>
              <a:t>nghiệp</a:t>
            </a:r>
            <a:r>
              <a:rPr lang="en-US" altLang="en-US" sz="2800" dirty="0">
                <a:solidFill>
                  <a:srgbClr val="C00000"/>
                </a:solidFill>
                <a:latin typeface="+mj-lt"/>
              </a:rPr>
              <a:t> </a:t>
            </a:r>
            <a:r>
              <a:rPr lang="en-US" altLang="en-US" sz="2800" dirty="0" err="1">
                <a:solidFill>
                  <a:srgbClr val="C00000"/>
                </a:solidFill>
                <a:latin typeface="+mj-lt"/>
              </a:rPr>
              <a:t>hóa</a:t>
            </a:r>
            <a:r>
              <a:rPr lang="en-US" altLang="en-US" sz="2800" dirty="0">
                <a:solidFill>
                  <a:srgbClr val="C00000"/>
                </a:solidFill>
                <a:latin typeface="+mj-lt"/>
              </a:rPr>
              <a:t> </a:t>
            </a:r>
            <a:r>
              <a:rPr lang="en-US" altLang="en-US" sz="2800" dirty="0">
                <a:solidFill>
                  <a:srgbClr val="000099"/>
                </a:solidFill>
                <a:latin typeface="+mj-lt"/>
              </a:rPr>
              <a:t>XHCN</a:t>
            </a:r>
            <a:r>
              <a:rPr lang="en-US" altLang="en-US" sz="2800" b="0" dirty="0">
                <a:solidFill>
                  <a:srgbClr val="000099"/>
                </a:solidFill>
                <a:latin typeface="+mj-lt"/>
              </a:rPr>
              <a:t>.</a:t>
            </a:r>
          </a:p>
        </p:txBody>
      </p:sp>
    </p:spTree>
    <p:extLst>
      <p:ext uri="{BB962C8B-B14F-4D97-AF65-F5344CB8AC3E}">
        <p14:creationId xmlns:p14="http://schemas.microsoft.com/office/powerpoint/2010/main" val="41981685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 presetClass="entr" presetSubtype="9"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500" fill="hold"/>
                                        <p:tgtEl>
                                          <p:spTgt spid="8"/>
                                        </p:tgtEl>
                                        <p:attrNameLst>
                                          <p:attrName>ppt_x</p:attrName>
                                        </p:attrNameLst>
                                      </p:cBhvr>
                                      <p:tavLst>
                                        <p:tav tm="0">
                                          <p:val>
                                            <p:strVal val="0-#ppt_w/2"/>
                                          </p:val>
                                        </p:tav>
                                        <p:tav tm="100000">
                                          <p:val>
                                            <p:strVal val="#ppt_x"/>
                                          </p:val>
                                        </p:tav>
                                      </p:tavLst>
                                    </p:anim>
                                    <p:anim calcmode="lin" valueType="num">
                                      <p:cBhvr additive="base">
                                        <p:cTn id="1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6" grpId="0"/>
      <p:bldP spid="5"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19289" y="1422401"/>
            <a:ext cx="8281987" cy="4460875"/>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7" name="Rectangle 6"/>
          <p:cNvSpPr>
            <a:spLocks noChangeArrowheads="1"/>
          </p:cNvSpPr>
          <p:nvPr/>
        </p:nvSpPr>
        <p:spPr bwMode="auto">
          <a:xfrm>
            <a:off x="2819401" y="2374900"/>
            <a:ext cx="6481763"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3200" b="1" dirty="0">
                <a:solidFill>
                  <a:srgbClr val="FF0000"/>
                </a:solidFill>
                <a:latin typeface="+mj-lt"/>
              </a:rPr>
              <a:t>+ </a:t>
            </a:r>
            <a:r>
              <a:rPr lang="en-US" altLang="en-US" sz="4000" b="1" i="1" dirty="0">
                <a:solidFill>
                  <a:srgbClr val="FF0000"/>
                </a:solidFill>
                <a:latin typeface="+mj-lt"/>
              </a:rPr>
              <a:t>Ba </a:t>
            </a:r>
            <a:r>
              <a:rPr lang="en-US" altLang="en-US" sz="4000" b="1" i="1" dirty="0" err="1">
                <a:solidFill>
                  <a:srgbClr val="FF0000"/>
                </a:solidFill>
                <a:latin typeface="+mj-lt"/>
              </a:rPr>
              <a:t>là</a:t>
            </a:r>
            <a:r>
              <a:rPr lang="en-US" altLang="en-US" sz="4000" b="1" i="1" dirty="0">
                <a:solidFill>
                  <a:srgbClr val="FF0000"/>
                </a:solidFill>
                <a:latin typeface="+mj-lt"/>
              </a:rPr>
              <a:t>,</a:t>
            </a:r>
            <a:r>
              <a:rPr lang="en-US" altLang="en-US" sz="4000" b="1" dirty="0">
                <a:solidFill>
                  <a:srgbClr val="FF0000"/>
                </a:solidFill>
                <a:latin typeface="+mj-lt"/>
              </a:rPr>
              <a:t> </a:t>
            </a:r>
            <a:r>
              <a:rPr lang="en-US" altLang="en-US" sz="4000" b="1" dirty="0" err="1">
                <a:solidFill>
                  <a:srgbClr val="000099"/>
                </a:solidFill>
                <a:latin typeface="+mj-lt"/>
              </a:rPr>
              <a:t>cần</a:t>
            </a:r>
            <a:r>
              <a:rPr lang="en-US" altLang="en-US" sz="4000" b="1" dirty="0">
                <a:solidFill>
                  <a:srgbClr val="000099"/>
                </a:solidFill>
                <a:latin typeface="+mj-lt"/>
              </a:rPr>
              <a:t> </a:t>
            </a:r>
            <a:r>
              <a:rPr lang="en-US" altLang="en-US" sz="4000" b="1" dirty="0" err="1">
                <a:solidFill>
                  <a:srgbClr val="000099"/>
                </a:solidFill>
                <a:latin typeface="+mj-lt"/>
              </a:rPr>
              <a:t>có</a:t>
            </a:r>
            <a:r>
              <a:rPr lang="en-US" altLang="en-US" sz="4000" b="1" dirty="0">
                <a:solidFill>
                  <a:srgbClr val="000099"/>
                </a:solidFill>
                <a:latin typeface="+mj-lt"/>
              </a:rPr>
              <a:t> </a:t>
            </a:r>
            <a:r>
              <a:rPr lang="en-US" altLang="en-US" sz="4000" b="1" dirty="0" err="1">
                <a:solidFill>
                  <a:srgbClr val="000099"/>
                </a:solidFill>
                <a:latin typeface="+mj-lt"/>
              </a:rPr>
              <a:t>thời</a:t>
            </a:r>
            <a:r>
              <a:rPr lang="en-US" altLang="en-US" sz="4000" b="1" dirty="0">
                <a:solidFill>
                  <a:srgbClr val="000099"/>
                </a:solidFill>
                <a:latin typeface="+mj-lt"/>
              </a:rPr>
              <a:t> </a:t>
            </a:r>
            <a:r>
              <a:rPr lang="en-US" altLang="en-US" sz="4000" b="1" dirty="0" err="1">
                <a:solidFill>
                  <a:srgbClr val="000099"/>
                </a:solidFill>
                <a:latin typeface="+mj-lt"/>
              </a:rPr>
              <a:t>gian</a:t>
            </a:r>
            <a:r>
              <a:rPr lang="en-US" altLang="en-US" sz="4000" b="1" dirty="0">
                <a:solidFill>
                  <a:srgbClr val="000099"/>
                </a:solidFill>
                <a:latin typeface="+mj-lt"/>
              </a:rPr>
              <a:t> </a:t>
            </a:r>
            <a:r>
              <a:rPr lang="en-US" altLang="en-US" sz="4000" b="1" dirty="0" err="1">
                <a:solidFill>
                  <a:srgbClr val="000099"/>
                </a:solidFill>
                <a:latin typeface="+mj-lt"/>
              </a:rPr>
              <a:t>để</a:t>
            </a:r>
            <a:r>
              <a:rPr lang="en-US" altLang="en-US" sz="4000" b="1" dirty="0">
                <a:solidFill>
                  <a:srgbClr val="000099"/>
                </a:solidFill>
                <a:latin typeface="+mj-lt"/>
              </a:rPr>
              <a:t> </a:t>
            </a:r>
            <a:r>
              <a:rPr lang="en-US" altLang="en-US" sz="4000" b="1" dirty="0" err="1">
                <a:solidFill>
                  <a:srgbClr val="000099"/>
                </a:solidFill>
                <a:latin typeface="+mj-lt"/>
              </a:rPr>
              <a:t>xây</a:t>
            </a:r>
            <a:r>
              <a:rPr lang="en-US" altLang="en-US" sz="4000" b="1" dirty="0">
                <a:solidFill>
                  <a:srgbClr val="000099"/>
                </a:solidFill>
                <a:latin typeface="+mj-lt"/>
              </a:rPr>
              <a:t> </a:t>
            </a:r>
            <a:r>
              <a:rPr lang="en-US" altLang="en-US" sz="4000" b="1" dirty="0" err="1">
                <a:solidFill>
                  <a:srgbClr val="000099"/>
                </a:solidFill>
                <a:latin typeface="+mj-lt"/>
              </a:rPr>
              <a:t>dựng</a:t>
            </a:r>
            <a:r>
              <a:rPr lang="en-US" altLang="en-US" sz="4000" b="1" dirty="0">
                <a:solidFill>
                  <a:srgbClr val="000099"/>
                </a:solidFill>
                <a:latin typeface="+mj-lt"/>
              </a:rPr>
              <a:t> </a:t>
            </a:r>
            <a:r>
              <a:rPr lang="en-US" altLang="en-US" sz="4000" b="1" dirty="0" err="1">
                <a:solidFill>
                  <a:srgbClr val="000099"/>
                </a:solidFill>
                <a:latin typeface="+mj-lt"/>
              </a:rPr>
              <a:t>và</a:t>
            </a:r>
            <a:r>
              <a:rPr lang="en-US" altLang="en-US" sz="4000" b="1" dirty="0">
                <a:solidFill>
                  <a:srgbClr val="000099"/>
                </a:solidFill>
                <a:latin typeface="+mj-lt"/>
              </a:rPr>
              <a:t> </a:t>
            </a:r>
            <a:r>
              <a:rPr lang="en-US" altLang="en-US" sz="4000" b="1" dirty="0" err="1">
                <a:solidFill>
                  <a:srgbClr val="000099"/>
                </a:solidFill>
                <a:latin typeface="+mj-lt"/>
              </a:rPr>
              <a:t>phát</a:t>
            </a:r>
            <a:r>
              <a:rPr lang="en-US" altLang="en-US" sz="4000" b="1" dirty="0">
                <a:solidFill>
                  <a:srgbClr val="000099"/>
                </a:solidFill>
                <a:latin typeface="+mj-lt"/>
              </a:rPr>
              <a:t> </a:t>
            </a:r>
            <a:r>
              <a:rPr lang="en-US" altLang="en-US" sz="4000" b="1" dirty="0" err="1">
                <a:solidFill>
                  <a:srgbClr val="000099"/>
                </a:solidFill>
                <a:latin typeface="+mj-lt"/>
              </a:rPr>
              <a:t>triển</a:t>
            </a:r>
            <a:r>
              <a:rPr lang="en-US" altLang="en-US" sz="4000" b="1" dirty="0">
                <a:solidFill>
                  <a:srgbClr val="000099"/>
                </a:solidFill>
                <a:latin typeface="+mj-lt"/>
              </a:rPr>
              <a:t> </a:t>
            </a:r>
            <a:r>
              <a:rPr lang="en-US" altLang="en-US" sz="4000" b="1" dirty="0" err="1">
                <a:solidFill>
                  <a:srgbClr val="000099"/>
                </a:solidFill>
                <a:latin typeface="+mj-lt"/>
              </a:rPr>
              <a:t>những</a:t>
            </a:r>
            <a:r>
              <a:rPr lang="en-US" altLang="en-US" sz="4000" b="1" dirty="0">
                <a:solidFill>
                  <a:srgbClr val="000099"/>
                </a:solidFill>
                <a:latin typeface="+mj-lt"/>
              </a:rPr>
              <a:t> </a:t>
            </a:r>
            <a:r>
              <a:rPr lang="en-US" altLang="en-US" sz="4000" b="1" dirty="0" err="1">
                <a:solidFill>
                  <a:srgbClr val="C00000"/>
                </a:solidFill>
                <a:latin typeface="+mj-lt"/>
              </a:rPr>
              <a:t>quan</a:t>
            </a:r>
            <a:r>
              <a:rPr lang="en-US" altLang="en-US" sz="4000" b="1" dirty="0">
                <a:solidFill>
                  <a:srgbClr val="C00000"/>
                </a:solidFill>
                <a:latin typeface="+mj-lt"/>
              </a:rPr>
              <a:t> </a:t>
            </a:r>
            <a:r>
              <a:rPr lang="en-US" altLang="en-US" sz="4000" b="1" dirty="0" err="1">
                <a:solidFill>
                  <a:srgbClr val="C00000"/>
                </a:solidFill>
                <a:latin typeface="+mj-lt"/>
              </a:rPr>
              <a:t>hệ</a:t>
            </a:r>
            <a:r>
              <a:rPr lang="en-US" altLang="en-US" sz="4000" b="1" dirty="0">
                <a:solidFill>
                  <a:srgbClr val="C00000"/>
                </a:solidFill>
                <a:latin typeface="+mj-lt"/>
              </a:rPr>
              <a:t> </a:t>
            </a:r>
            <a:r>
              <a:rPr lang="en-US" altLang="en-US" sz="4000" b="1" dirty="0" err="1">
                <a:solidFill>
                  <a:srgbClr val="C00000"/>
                </a:solidFill>
                <a:latin typeface="+mj-lt"/>
              </a:rPr>
              <a:t>xã</a:t>
            </a:r>
            <a:r>
              <a:rPr lang="en-US" altLang="en-US" sz="4000" b="1" dirty="0">
                <a:solidFill>
                  <a:srgbClr val="C00000"/>
                </a:solidFill>
                <a:latin typeface="+mj-lt"/>
              </a:rPr>
              <a:t> </a:t>
            </a:r>
            <a:r>
              <a:rPr lang="en-US" altLang="en-US" sz="4000" b="1" dirty="0" err="1">
                <a:solidFill>
                  <a:srgbClr val="C00000"/>
                </a:solidFill>
                <a:latin typeface="+mj-lt"/>
              </a:rPr>
              <a:t>hội</a:t>
            </a:r>
            <a:r>
              <a:rPr lang="en-US" altLang="en-US" sz="4000" b="1" dirty="0">
                <a:solidFill>
                  <a:srgbClr val="C00000"/>
                </a:solidFill>
                <a:latin typeface="+mj-lt"/>
              </a:rPr>
              <a:t> </a:t>
            </a:r>
            <a:r>
              <a:rPr lang="en-US" altLang="en-US" sz="4000" b="1" dirty="0" err="1">
                <a:solidFill>
                  <a:srgbClr val="C00000"/>
                </a:solidFill>
                <a:latin typeface="+mj-lt"/>
              </a:rPr>
              <a:t>mới</a:t>
            </a:r>
            <a:r>
              <a:rPr lang="en-US" altLang="en-US" sz="4000" b="1" dirty="0">
                <a:solidFill>
                  <a:srgbClr val="C00000"/>
                </a:solidFill>
                <a:latin typeface="+mj-lt"/>
              </a:rPr>
              <a:t> </a:t>
            </a:r>
            <a:r>
              <a:rPr lang="en-US" altLang="en-US" sz="4000" b="1" dirty="0">
                <a:solidFill>
                  <a:srgbClr val="000099"/>
                </a:solidFill>
                <a:latin typeface="+mj-lt"/>
              </a:rPr>
              <a:t>XHCN.</a:t>
            </a:r>
          </a:p>
        </p:txBody>
      </p:sp>
    </p:spTree>
    <p:extLst>
      <p:ext uri="{BB962C8B-B14F-4D97-AF65-F5344CB8AC3E}">
        <p14:creationId xmlns:p14="http://schemas.microsoft.com/office/powerpoint/2010/main" val="205744274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2101850" y="1773238"/>
            <a:ext cx="3613150" cy="3662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3600" b="1" dirty="0">
                <a:solidFill>
                  <a:srgbClr val="FF0000"/>
                </a:solidFill>
                <a:latin typeface=".VnTime" pitchFamily="34" charset="0"/>
              </a:rPr>
              <a:t>+ </a:t>
            </a:r>
            <a:r>
              <a:rPr lang="en-US" altLang="en-US" sz="2800" b="1" i="1" dirty="0" err="1">
                <a:solidFill>
                  <a:srgbClr val="FF0000"/>
                </a:solidFill>
                <a:latin typeface="+mj-lt"/>
              </a:rPr>
              <a:t>Bốn</a:t>
            </a:r>
            <a:r>
              <a:rPr lang="en-US" altLang="en-US" sz="2800" b="1" i="1" dirty="0">
                <a:solidFill>
                  <a:srgbClr val="FF0000"/>
                </a:solidFill>
                <a:latin typeface="+mj-lt"/>
              </a:rPr>
              <a:t> </a:t>
            </a:r>
            <a:r>
              <a:rPr lang="en-US" altLang="en-US" sz="2800" b="1" i="1" dirty="0" err="1">
                <a:solidFill>
                  <a:srgbClr val="FF0000"/>
                </a:solidFill>
                <a:latin typeface="+mj-lt"/>
              </a:rPr>
              <a:t>là</a:t>
            </a:r>
            <a:r>
              <a:rPr lang="en-US" altLang="en-US" sz="2800" dirty="0">
                <a:solidFill>
                  <a:srgbClr val="000066"/>
                </a:solidFill>
                <a:latin typeface="+mj-lt"/>
              </a:rPr>
              <a:t>, </a:t>
            </a:r>
            <a:r>
              <a:rPr lang="en-US" altLang="en-US" sz="2800" dirty="0" err="1">
                <a:solidFill>
                  <a:srgbClr val="000066"/>
                </a:solidFill>
                <a:latin typeface="+mj-lt"/>
              </a:rPr>
              <a:t>xây</a:t>
            </a:r>
            <a:r>
              <a:rPr lang="en-US" altLang="en-US" sz="2800" dirty="0">
                <a:solidFill>
                  <a:srgbClr val="000066"/>
                </a:solidFill>
                <a:latin typeface="+mj-lt"/>
              </a:rPr>
              <a:t> </a:t>
            </a:r>
            <a:r>
              <a:rPr lang="en-US" altLang="en-US" sz="2800" dirty="0" err="1">
                <a:solidFill>
                  <a:srgbClr val="000066"/>
                </a:solidFill>
                <a:latin typeface="+mj-lt"/>
              </a:rPr>
              <a:t>dựng</a:t>
            </a:r>
            <a:r>
              <a:rPr lang="en-US" altLang="en-US" sz="2800" dirty="0">
                <a:solidFill>
                  <a:srgbClr val="000066"/>
                </a:solidFill>
                <a:latin typeface="+mj-lt"/>
              </a:rPr>
              <a:t> CNXH </a:t>
            </a:r>
            <a:r>
              <a:rPr lang="en-US" altLang="en-US" sz="2800" dirty="0" err="1">
                <a:solidFill>
                  <a:srgbClr val="000066"/>
                </a:solidFill>
                <a:latin typeface="+mj-lt"/>
              </a:rPr>
              <a:t>là</a:t>
            </a:r>
            <a:r>
              <a:rPr lang="en-US" altLang="en-US" sz="2800" dirty="0">
                <a:solidFill>
                  <a:srgbClr val="000066"/>
                </a:solidFill>
                <a:latin typeface="+mj-lt"/>
              </a:rPr>
              <a:t> </a:t>
            </a:r>
            <a:r>
              <a:rPr lang="en-US" altLang="en-US" sz="2800" b="1" dirty="0" err="1">
                <a:solidFill>
                  <a:srgbClr val="FF0000"/>
                </a:solidFill>
                <a:latin typeface="+mj-lt"/>
              </a:rPr>
              <a:t>một</a:t>
            </a:r>
            <a:r>
              <a:rPr lang="en-US" altLang="en-US" sz="2800" b="1" dirty="0">
                <a:solidFill>
                  <a:srgbClr val="FF0000"/>
                </a:solidFill>
                <a:latin typeface="+mj-lt"/>
              </a:rPr>
              <a:t> </a:t>
            </a:r>
            <a:r>
              <a:rPr lang="en-US" altLang="en-US" sz="2800" b="1" dirty="0" err="1">
                <a:solidFill>
                  <a:srgbClr val="FF0000"/>
                </a:solidFill>
                <a:latin typeface="+mj-lt"/>
              </a:rPr>
              <a:t>công</a:t>
            </a:r>
            <a:r>
              <a:rPr lang="en-US" altLang="en-US" sz="2800" b="1" dirty="0">
                <a:solidFill>
                  <a:srgbClr val="FF0000"/>
                </a:solidFill>
                <a:latin typeface="+mj-lt"/>
              </a:rPr>
              <a:t> </a:t>
            </a:r>
            <a:r>
              <a:rPr lang="en-US" altLang="en-US" sz="2800" b="1" dirty="0" err="1">
                <a:solidFill>
                  <a:srgbClr val="FF0000"/>
                </a:solidFill>
                <a:latin typeface="+mj-lt"/>
              </a:rPr>
              <a:t>cuộc</a:t>
            </a:r>
            <a:r>
              <a:rPr lang="en-US" altLang="en-US" sz="2800" b="1" dirty="0">
                <a:solidFill>
                  <a:srgbClr val="FF0000"/>
                </a:solidFill>
                <a:latin typeface="+mj-lt"/>
              </a:rPr>
              <a:t> </a:t>
            </a:r>
            <a:r>
              <a:rPr lang="en-US" altLang="en-US" sz="2800" b="1" dirty="0" err="1">
                <a:solidFill>
                  <a:srgbClr val="FF0000"/>
                </a:solidFill>
                <a:latin typeface="+mj-lt"/>
              </a:rPr>
              <a:t>mới</a:t>
            </a:r>
            <a:r>
              <a:rPr lang="en-US" altLang="en-US" sz="2800" b="1" dirty="0">
                <a:solidFill>
                  <a:srgbClr val="FF0000"/>
                </a:solidFill>
                <a:latin typeface="+mj-lt"/>
              </a:rPr>
              <a:t> </a:t>
            </a:r>
            <a:r>
              <a:rPr lang="en-US" altLang="en-US" sz="2800" b="1" dirty="0" err="1">
                <a:solidFill>
                  <a:srgbClr val="FF0000"/>
                </a:solidFill>
                <a:latin typeface="+mj-lt"/>
              </a:rPr>
              <a:t>mẽ</a:t>
            </a:r>
            <a:r>
              <a:rPr lang="en-US" altLang="en-US" sz="2800" b="1" dirty="0">
                <a:solidFill>
                  <a:srgbClr val="FF0000"/>
                </a:solidFill>
                <a:latin typeface="+mj-lt"/>
              </a:rPr>
              <a:t>, </a:t>
            </a:r>
            <a:r>
              <a:rPr lang="en-US" altLang="en-US" sz="2800" b="1" dirty="0" err="1">
                <a:solidFill>
                  <a:srgbClr val="FF0000"/>
                </a:solidFill>
                <a:latin typeface="+mj-lt"/>
              </a:rPr>
              <a:t>khó</a:t>
            </a:r>
            <a:r>
              <a:rPr lang="en-US" altLang="en-US" sz="2800" b="1" dirty="0">
                <a:solidFill>
                  <a:srgbClr val="FF0000"/>
                </a:solidFill>
                <a:latin typeface="+mj-lt"/>
              </a:rPr>
              <a:t> </a:t>
            </a:r>
            <a:r>
              <a:rPr lang="en-US" altLang="en-US" sz="2800" b="1" dirty="0" err="1">
                <a:solidFill>
                  <a:srgbClr val="FF0000"/>
                </a:solidFill>
                <a:latin typeface="+mj-lt"/>
              </a:rPr>
              <a:t>khăn</a:t>
            </a:r>
            <a:r>
              <a:rPr lang="en-US" altLang="en-US" sz="2800" b="1" dirty="0">
                <a:solidFill>
                  <a:srgbClr val="FF0000"/>
                </a:solidFill>
                <a:latin typeface="+mj-lt"/>
              </a:rPr>
              <a:t> </a:t>
            </a:r>
            <a:r>
              <a:rPr lang="en-US" altLang="en-US" sz="2800" b="1" dirty="0" err="1">
                <a:solidFill>
                  <a:srgbClr val="000066"/>
                </a:solidFill>
                <a:latin typeface="+mj-lt"/>
              </a:rPr>
              <a:t>và</a:t>
            </a:r>
            <a:r>
              <a:rPr lang="en-US" altLang="en-US" sz="2800" b="1" dirty="0">
                <a:solidFill>
                  <a:srgbClr val="000066"/>
                </a:solidFill>
                <a:latin typeface="+mj-lt"/>
              </a:rPr>
              <a:t> </a:t>
            </a:r>
            <a:r>
              <a:rPr lang="en-US" altLang="en-US" sz="2800" b="1" dirty="0" err="1">
                <a:solidFill>
                  <a:srgbClr val="000066"/>
                </a:solidFill>
                <a:latin typeface="+mj-lt"/>
              </a:rPr>
              <a:t>phức</a:t>
            </a:r>
            <a:r>
              <a:rPr lang="en-US" altLang="en-US" sz="2800" b="1" dirty="0">
                <a:solidFill>
                  <a:srgbClr val="000066"/>
                </a:solidFill>
                <a:latin typeface="+mj-lt"/>
              </a:rPr>
              <a:t> </a:t>
            </a:r>
            <a:r>
              <a:rPr lang="en-US" altLang="en-US" sz="2800" b="1" dirty="0" err="1">
                <a:solidFill>
                  <a:srgbClr val="000066"/>
                </a:solidFill>
                <a:latin typeface="+mj-lt"/>
              </a:rPr>
              <a:t>tạp</a:t>
            </a:r>
            <a:r>
              <a:rPr lang="en-US" altLang="en-US" sz="2800" dirty="0">
                <a:solidFill>
                  <a:srgbClr val="000066"/>
                </a:solidFill>
                <a:latin typeface="+mj-lt"/>
              </a:rPr>
              <a:t>, </a:t>
            </a:r>
            <a:r>
              <a:rPr lang="en-US" altLang="en-US" sz="2800" dirty="0" err="1">
                <a:solidFill>
                  <a:srgbClr val="000066"/>
                </a:solidFill>
                <a:latin typeface="+mj-lt"/>
              </a:rPr>
              <a:t>phải</a:t>
            </a:r>
            <a:r>
              <a:rPr lang="en-US" altLang="en-US" sz="2800" dirty="0">
                <a:solidFill>
                  <a:srgbClr val="000066"/>
                </a:solidFill>
                <a:latin typeface="+mj-lt"/>
              </a:rPr>
              <a:t> </a:t>
            </a:r>
            <a:r>
              <a:rPr lang="en-US" altLang="en-US" sz="2800" dirty="0" err="1">
                <a:solidFill>
                  <a:srgbClr val="000066"/>
                </a:solidFill>
                <a:latin typeface="+mj-lt"/>
              </a:rPr>
              <a:t>cần</a:t>
            </a:r>
            <a:r>
              <a:rPr lang="en-US" altLang="en-US" sz="2800" dirty="0">
                <a:solidFill>
                  <a:srgbClr val="000066"/>
                </a:solidFill>
                <a:latin typeface="+mj-lt"/>
              </a:rPr>
              <a:t> </a:t>
            </a:r>
            <a:r>
              <a:rPr lang="en-US" altLang="en-US" sz="2800" dirty="0" err="1">
                <a:solidFill>
                  <a:srgbClr val="000066"/>
                </a:solidFill>
                <a:latin typeface="+mj-lt"/>
              </a:rPr>
              <a:t>có</a:t>
            </a:r>
            <a:r>
              <a:rPr lang="en-US" altLang="en-US" sz="2800" dirty="0">
                <a:solidFill>
                  <a:srgbClr val="000066"/>
                </a:solidFill>
                <a:latin typeface="+mj-lt"/>
              </a:rPr>
              <a:t> </a:t>
            </a:r>
            <a:r>
              <a:rPr lang="en-US" altLang="en-US" sz="2800" dirty="0" err="1">
                <a:solidFill>
                  <a:srgbClr val="000066"/>
                </a:solidFill>
                <a:latin typeface="+mj-lt"/>
              </a:rPr>
              <a:t>thời</a:t>
            </a:r>
            <a:r>
              <a:rPr lang="en-US" altLang="en-US" sz="2800" dirty="0">
                <a:solidFill>
                  <a:srgbClr val="000066"/>
                </a:solidFill>
                <a:latin typeface="+mj-lt"/>
              </a:rPr>
              <a:t> </a:t>
            </a:r>
            <a:r>
              <a:rPr lang="en-US" altLang="en-US" sz="2800" dirty="0" err="1">
                <a:solidFill>
                  <a:srgbClr val="000066"/>
                </a:solidFill>
                <a:latin typeface="+mj-lt"/>
              </a:rPr>
              <a:t>gian</a:t>
            </a:r>
            <a:r>
              <a:rPr lang="en-US" altLang="en-US" sz="2800" dirty="0">
                <a:solidFill>
                  <a:srgbClr val="000066"/>
                </a:solidFill>
                <a:latin typeface="+mj-lt"/>
              </a:rPr>
              <a:t> </a:t>
            </a:r>
            <a:r>
              <a:rPr lang="en-US" altLang="en-US" sz="2800" dirty="0" err="1">
                <a:solidFill>
                  <a:srgbClr val="000066"/>
                </a:solidFill>
                <a:latin typeface="+mj-lt"/>
              </a:rPr>
              <a:t>để</a:t>
            </a:r>
            <a:r>
              <a:rPr lang="en-US" altLang="en-US" sz="2800" dirty="0">
                <a:solidFill>
                  <a:srgbClr val="000066"/>
                </a:solidFill>
                <a:latin typeface="+mj-lt"/>
              </a:rPr>
              <a:t> GCCN </a:t>
            </a:r>
            <a:r>
              <a:rPr lang="en-US" altLang="en-US" sz="2800" dirty="0" err="1">
                <a:solidFill>
                  <a:srgbClr val="000066"/>
                </a:solidFill>
                <a:latin typeface="+mj-lt"/>
              </a:rPr>
              <a:t>từng</a:t>
            </a:r>
            <a:r>
              <a:rPr lang="en-US" altLang="en-US" sz="2800" dirty="0">
                <a:solidFill>
                  <a:srgbClr val="000066"/>
                </a:solidFill>
                <a:latin typeface="+mj-lt"/>
              </a:rPr>
              <a:t> </a:t>
            </a:r>
            <a:r>
              <a:rPr lang="en-US" altLang="en-US" sz="2800" dirty="0" err="1">
                <a:solidFill>
                  <a:srgbClr val="000066"/>
                </a:solidFill>
                <a:latin typeface="+mj-lt"/>
              </a:rPr>
              <a:t>bước</a:t>
            </a:r>
            <a:r>
              <a:rPr lang="en-US" altLang="en-US" sz="2800" dirty="0">
                <a:solidFill>
                  <a:srgbClr val="000066"/>
                </a:solidFill>
                <a:latin typeface="+mj-lt"/>
              </a:rPr>
              <a:t> </a:t>
            </a:r>
            <a:r>
              <a:rPr lang="en-US" altLang="en-US" sz="2800" dirty="0" err="1">
                <a:solidFill>
                  <a:srgbClr val="000066"/>
                </a:solidFill>
                <a:latin typeface="+mj-lt"/>
              </a:rPr>
              <a:t>làm</a:t>
            </a:r>
            <a:r>
              <a:rPr lang="en-US" altLang="en-US" sz="2800" dirty="0">
                <a:solidFill>
                  <a:srgbClr val="000066"/>
                </a:solidFill>
                <a:latin typeface="+mj-lt"/>
              </a:rPr>
              <a:t> </a:t>
            </a:r>
            <a:r>
              <a:rPr lang="en-US" altLang="en-US" sz="2800" dirty="0" err="1">
                <a:solidFill>
                  <a:srgbClr val="000066"/>
                </a:solidFill>
                <a:latin typeface="+mj-lt"/>
              </a:rPr>
              <a:t>quen</a:t>
            </a:r>
            <a:r>
              <a:rPr lang="en-US" altLang="en-US" sz="2800" dirty="0">
                <a:solidFill>
                  <a:srgbClr val="000066"/>
                </a:solidFill>
                <a:latin typeface="+mj-lt"/>
              </a:rPr>
              <a:t> </a:t>
            </a:r>
            <a:r>
              <a:rPr lang="en-US" altLang="en-US" sz="2800" dirty="0" err="1">
                <a:solidFill>
                  <a:srgbClr val="000066"/>
                </a:solidFill>
                <a:latin typeface="+mj-lt"/>
              </a:rPr>
              <a:t>với</a:t>
            </a:r>
            <a:r>
              <a:rPr lang="en-US" altLang="en-US" sz="2800" dirty="0">
                <a:solidFill>
                  <a:srgbClr val="000066"/>
                </a:solidFill>
                <a:latin typeface="+mj-lt"/>
              </a:rPr>
              <a:t> </a:t>
            </a:r>
            <a:r>
              <a:rPr lang="en-US" altLang="en-US" sz="2800" dirty="0" err="1">
                <a:solidFill>
                  <a:srgbClr val="000066"/>
                </a:solidFill>
                <a:latin typeface="+mj-lt"/>
              </a:rPr>
              <a:t>những</a:t>
            </a:r>
            <a:r>
              <a:rPr lang="en-US" altLang="en-US" sz="2800" dirty="0">
                <a:solidFill>
                  <a:srgbClr val="000066"/>
                </a:solidFill>
                <a:latin typeface="+mj-lt"/>
              </a:rPr>
              <a:t> </a:t>
            </a:r>
            <a:r>
              <a:rPr lang="en-US" altLang="en-US" sz="2800" dirty="0" err="1">
                <a:solidFill>
                  <a:srgbClr val="000066"/>
                </a:solidFill>
                <a:latin typeface="+mj-lt"/>
              </a:rPr>
              <a:t>công</a:t>
            </a:r>
            <a:r>
              <a:rPr lang="en-US" altLang="en-US" sz="2800" dirty="0">
                <a:solidFill>
                  <a:srgbClr val="000066"/>
                </a:solidFill>
                <a:latin typeface="+mj-lt"/>
              </a:rPr>
              <a:t> </a:t>
            </a:r>
            <a:r>
              <a:rPr lang="en-US" altLang="en-US" sz="2800" dirty="0" err="1">
                <a:solidFill>
                  <a:srgbClr val="000066"/>
                </a:solidFill>
                <a:latin typeface="+mj-lt"/>
              </a:rPr>
              <a:t>việc</a:t>
            </a:r>
            <a:r>
              <a:rPr lang="en-US" altLang="en-US" sz="2800" dirty="0">
                <a:solidFill>
                  <a:srgbClr val="000066"/>
                </a:solidFill>
                <a:latin typeface="+mj-lt"/>
              </a:rPr>
              <a:t> </a:t>
            </a:r>
            <a:r>
              <a:rPr lang="en-US" altLang="en-US" sz="2800" dirty="0" err="1">
                <a:solidFill>
                  <a:srgbClr val="000066"/>
                </a:solidFill>
                <a:latin typeface="+mj-lt"/>
              </a:rPr>
              <a:t>đó</a:t>
            </a:r>
            <a:r>
              <a:rPr lang="en-US" altLang="en-US" sz="2800" dirty="0">
                <a:solidFill>
                  <a:srgbClr val="000066"/>
                </a:solidFill>
                <a:latin typeface="+mj-lt"/>
              </a:rPr>
              <a:t>.</a:t>
            </a:r>
          </a:p>
        </p:txBody>
      </p:sp>
      <p:sp>
        <p:nvSpPr>
          <p:cNvPr id="138243" name="AutoShape 2" descr="Résultat de recherche d'images pour &quot;GIAI CẤP CÔNG NHÂN&quot;"/>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
        <p:nvSpPr>
          <p:cNvPr id="138244" name="AutoShape 4" descr="Résultat de recherche d'images pour &quot;GIAI CẤP CÔNG NHÂN&quot;"/>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pic>
        <p:nvPicPr>
          <p:cNvPr id="272390" name="Picture 6" descr="Résultat de recherche d'images pour &quot;GIAI CẤP CÔNG NHÂ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1900" y="1628776"/>
            <a:ext cx="3962400" cy="453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486335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1" fill="hold" nodeType="clickEffect">
                                  <p:stCondLst>
                                    <p:cond delay="0"/>
                                  </p:stCondLst>
                                  <p:childTnLst>
                                    <p:set>
                                      <p:cBhvr>
                                        <p:cTn id="12" dur="1" fill="hold">
                                          <p:stCondLst>
                                            <p:cond delay="0"/>
                                          </p:stCondLst>
                                        </p:cTn>
                                        <p:tgtEl>
                                          <p:spTgt spid="272390"/>
                                        </p:tgtEl>
                                        <p:attrNameLst>
                                          <p:attrName>style.visibility</p:attrName>
                                        </p:attrNameLst>
                                      </p:cBhvr>
                                      <p:to>
                                        <p:strVal val="visible"/>
                                      </p:to>
                                    </p:set>
                                    <p:animEffect transition="in" filter="wheel(1)">
                                      <p:cBhvr>
                                        <p:cTn id="13" dur="2000"/>
                                        <p:tgtEl>
                                          <p:spTgt spid="272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981200" y="277814"/>
            <a:ext cx="8229600" cy="636587"/>
          </a:xfrm>
        </p:spPr>
        <p:txBody>
          <a:bodyPr/>
          <a:lstStyle/>
          <a:p>
            <a:pPr marL="457200" indent="-457200">
              <a:buFont typeface="Wingdings" panose="05000000000000000000" pitchFamily="2" charset="2"/>
              <a:buChar char="v"/>
            </a:pPr>
            <a:r>
              <a:rPr lang="en-US" altLang="en-US" sz="3200">
                <a:solidFill>
                  <a:srgbClr val="D60093"/>
                </a:solidFill>
              </a:rPr>
              <a:t>Đặc điểm thời kỳ quá độ lên CNXH:</a:t>
            </a:r>
          </a:p>
        </p:txBody>
      </p:sp>
      <p:sp>
        <p:nvSpPr>
          <p:cNvPr id="54277" name="Rectangle 5"/>
          <p:cNvSpPr>
            <a:spLocks noChangeArrowheads="1"/>
          </p:cNvSpPr>
          <p:nvPr/>
        </p:nvSpPr>
        <p:spPr bwMode="auto">
          <a:xfrm>
            <a:off x="1676400" y="1408114"/>
            <a:ext cx="2438400" cy="5038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n-US" altLang="en-US" sz="2400">
              <a:solidFill>
                <a:srgbClr val="006600"/>
              </a:solidFill>
              <a:latin typeface=".VnTime" panose="020B7200000000000000" pitchFamily="34" charset="0"/>
            </a:endParaRPr>
          </a:p>
        </p:txBody>
      </p:sp>
      <p:sp>
        <p:nvSpPr>
          <p:cNvPr id="54278" name="Rectangle 6"/>
          <p:cNvSpPr>
            <a:spLocks noChangeArrowheads="1"/>
          </p:cNvSpPr>
          <p:nvPr/>
        </p:nvSpPr>
        <p:spPr bwMode="auto">
          <a:xfrm>
            <a:off x="5943600" y="981076"/>
            <a:ext cx="4419600" cy="923925"/>
          </a:xfrm>
          <a:prstGeom prst="rect">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0">
                <a:solidFill>
                  <a:schemeClr val="bg1"/>
                </a:solidFill>
              </a:rPr>
              <a:t>Chính trị: tồn tại nhà nước CCVS</a:t>
            </a:r>
          </a:p>
        </p:txBody>
      </p:sp>
      <p:sp>
        <p:nvSpPr>
          <p:cNvPr id="54279" name="Rectangle 7"/>
          <p:cNvSpPr>
            <a:spLocks noChangeArrowheads="1"/>
          </p:cNvSpPr>
          <p:nvPr/>
        </p:nvSpPr>
        <p:spPr bwMode="auto">
          <a:xfrm>
            <a:off x="5943600" y="2286000"/>
            <a:ext cx="4419600" cy="914400"/>
          </a:xfrm>
          <a:prstGeom prst="rect">
            <a:avLst/>
          </a:prstGeom>
          <a:solidFill>
            <a:srgbClr val="FF33CC"/>
          </a:solidFill>
          <a:ln>
            <a:headEnd/>
            <a:tailEnd/>
          </a:ln>
        </p:spPr>
        <p:style>
          <a:lnRef idx="3">
            <a:schemeClr val="lt1"/>
          </a:lnRef>
          <a:fillRef idx="1">
            <a:schemeClr val="accent6"/>
          </a:fillRef>
          <a:effectRef idx="1">
            <a:schemeClr val="accent6"/>
          </a:effectRef>
          <a:fontRef idx="minor">
            <a:schemeClr val="lt1"/>
          </a:fontRef>
        </p:style>
        <p:txBody>
          <a:bodyPr wrap="none" anchor="ctr"/>
          <a:lstStyle/>
          <a:p>
            <a:pPr eaLnBrk="1" hangingPunct="1">
              <a:lnSpc>
                <a:spcPct val="80000"/>
              </a:lnSpc>
              <a:spcBef>
                <a:spcPct val="20000"/>
              </a:spcBef>
              <a:buClr>
                <a:schemeClr val="hlink"/>
              </a:buClr>
              <a:buSzPct val="70000"/>
              <a:defRPr/>
            </a:pPr>
            <a:endParaRPr lang="en-US" altLang="en-US" sz="2000" dirty="0">
              <a:solidFill>
                <a:srgbClr val="FF0000"/>
              </a:solidFill>
            </a:endParaRPr>
          </a:p>
          <a:p>
            <a:pPr eaLnBrk="1" hangingPunct="1">
              <a:lnSpc>
                <a:spcPct val="80000"/>
              </a:lnSpc>
              <a:spcBef>
                <a:spcPct val="20000"/>
              </a:spcBef>
              <a:buClr>
                <a:schemeClr val="hlink"/>
              </a:buClr>
              <a:buSzPct val="70000"/>
              <a:defRPr/>
            </a:pPr>
            <a:r>
              <a:rPr lang="en-US" altLang="en-US" sz="2400" dirty="0" err="1"/>
              <a:t>Kinh</a:t>
            </a:r>
            <a:r>
              <a:rPr lang="en-US" altLang="en-US" sz="2400" dirty="0"/>
              <a:t> </a:t>
            </a:r>
            <a:r>
              <a:rPr lang="en-US" altLang="en-US" sz="2400" dirty="0" err="1"/>
              <a:t>tế</a:t>
            </a:r>
            <a:r>
              <a:rPr lang="en-US" altLang="en-US" sz="2400" dirty="0"/>
              <a:t>: </a:t>
            </a:r>
            <a:r>
              <a:rPr lang="en-US" altLang="en-US" sz="2400" dirty="0" err="1"/>
              <a:t>tồn</a:t>
            </a:r>
            <a:r>
              <a:rPr lang="en-US" altLang="en-US" sz="2400" dirty="0"/>
              <a:t> </a:t>
            </a:r>
            <a:r>
              <a:rPr lang="en-US" altLang="en-US" sz="2400" dirty="0" err="1"/>
              <a:t>tại</a:t>
            </a:r>
            <a:r>
              <a:rPr lang="en-US" altLang="en-US" sz="2400" dirty="0"/>
              <a:t> </a:t>
            </a:r>
            <a:r>
              <a:rPr lang="en-US" altLang="en-US" sz="2400" dirty="0" err="1"/>
              <a:t>nền</a:t>
            </a:r>
            <a:r>
              <a:rPr lang="en-US" altLang="en-US" sz="2400" dirty="0"/>
              <a:t> </a:t>
            </a:r>
            <a:r>
              <a:rPr lang="en-US" altLang="en-US" sz="2400" dirty="0" err="1"/>
              <a:t>kinh</a:t>
            </a:r>
            <a:r>
              <a:rPr lang="en-US" altLang="en-US" sz="2400" dirty="0"/>
              <a:t> </a:t>
            </a:r>
            <a:r>
              <a:rPr lang="en-US" altLang="en-US" sz="2400" dirty="0" err="1"/>
              <a:t>tế</a:t>
            </a:r>
            <a:r>
              <a:rPr lang="en-US" altLang="en-US" sz="2400" dirty="0"/>
              <a:t> </a:t>
            </a:r>
            <a:r>
              <a:rPr lang="en-US" altLang="en-US" sz="2400" dirty="0" err="1"/>
              <a:t>nhiều</a:t>
            </a:r>
            <a:r>
              <a:rPr lang="en-US" altLang="en-US" sz="2400" dirty="0"/>
              <a:t> </a:t>
            </a:r>
          </a:p>
          <a:p>
            <a:pPr eaLnBrk="1" hangingPunct="1">
              <a:lnSpc>
                <a:spcPct val="80000"/>
              </a:lnSpc>
              <a:spcBef>
                <a:spcPct val="20000"/>
              </a:spcBef>
              <a:buClr>
                <a:schemeClr val="hlink"/>
              </a:buClr>
              <a:buSzPct val="70000"/>
              <a:defRPr/>
            </a:pPr>
            <a:r>
              <a:rPr lang="en-US" altLang="en-US" sz="2400" dirty="0"/>
              <a:t>             </a:t>
            </a:r>
            <a:r>
              <a:rPr lang="en-US" altLang="en-US" sz="2400" dirty="0" err="1"/>
              <a:t>thành</a:t>
            </a:r>
            <a:r>
              <a:rPr lang="en-US" altLang="en-US" sz="2400" dirty="0"/>
              <a:t> </a:t>
            </a:r>
            <a:r>
              <a:rPr lang="en-US" altLang="en-US" sz="2400" dirty="0" err="1"/>
              <a:t>phần</a:t>
            </a:r>
            <a:endParaRPr lang="en-US" altLang="en-US" sz="2400" dirty="0"/>
          </a:p>
          <a:p>
            <a:pPr eaLnBrk="1" hangingPunct="1">
              <a:defRPr/>
            </a:pPr>
            <a:endParaRPr lang="en-US" altLang="en-US" sz="2000" dirty="0"/>
          </a:p>
        </p:txBody>
      </p:sp>
      <p:sp>
        <p:nvSpPr>
          <p:cNvPr id="54280" name="Rectangle 8"/>
          <p:cNvSpPr>
            <a:spLocks noChangeArrowheads="1"/>
          </p:cNvSpPr>
          <p:nvPr/>
        </p:nvSpPr>
        <p:spPr bwMode="auto">
          <a:xfrm>
            <a:off x="5943600" y="3733800"/>
            <a:ext cx="4419600" cy="876300"/>
          </a:xfrm>
          <a:prstGeom prst="rect">
            <a:avLst/>
          </a:prstGeom>
          <a:solidFill>
            <a:srgbClr val="660066"/>
          </a:solidFill>
          <a:ln w="9525">
            <a:solidFill>
              <a:schemeClr val="tx1"/>
            </a:solidFill>
            <a:miter lim="800000"/>
            <a:headEnd/>
            <a:tailEnd/>
          </a:ln>
          <a:effectLst/>
        </p:spPr>
        <p:txBody>
          <a:bodyPr wrap="none" anchor="ctr"/>
          <a:lstStyle/>
          <a:p>
            <a:pPr eaLnBrk="1" hangingPunct="1">
              <a:lnSpc>
                <a:spcPct val="80000"/>
              </a:lnSpc>
              <a:spcBef>
                <a:spcPct val="20000"/>
              </a:spcBef>
              <a:buClr>
                <a:schemeClr val="hlink"/>
              </a:buClr>
              <a:buSzPct val="70000"/>
              <a:defRPr/>
            </a:pPr>
            <a:endParaRPr lang="en-US" altLang="en-US" sz="2000" dirty="0">
              <a:effectLst>
                <a:outerShdw blurRad="38100" dist="38100" dir="2700000" algn="tl">
                  <a:srgbClr val="000000"/>
                </a:outerShdw>
              </a:effectLst>
              <a:latin typeface="Verdana" pitchFamily="34" charset="0"/>
            </a:endParaRPr>
          </a:p>
          <a:p>
            <a:pPr eaLnBrk="1" hangingPunct="1">
              <a:lnSpc>
                <a:spcPct val="80000"/>
              </a:lnSpc>
              <a:spcBef>
                <a:spcPct val="20000"/>
              </a:spcBef>
              <a:buClr>
                <a:schemeClr val="hlink"/>
              </a:buClr>
              <a:buSzPct val="70000"/>
              <a:defRPr/>
            </a:pP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tồn</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tại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nhiều</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giai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cấp</a:t>
            </a:r>
            <a:r>
              <a:rPr lang="en-US" altLang="en-US" sz="2400" dirty="0">
                <a:solidFill>
                  <a:schemeClr val="bg1"/>
                </a:solidFill>
                <a:latin typeface="Verdana" pitchFamily="34" charset="0"/>
              </a:rPr>
              <a:t>, </a:t>
            </a:r>
          </a:p>
          <a:p>
            <a:pPr eaLnBrk="1" hangingPunct="1">
              <a:lnSpc>
                <a:spcPct val="80000"/>
              </a:lnSpc>
              <a:spcBef>
                <a:spcPct val="20000"/>
              </a:spcBef>
              <a:buClr>
                <a:schemeClr val="hlink"/>
              </a:buClr>
              <a:buSzPct val="70000"/>
              <a:defRPr/>
            </a:pP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tầng</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lớp</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a:t>
            </a:r>
          </a:p>
          <a:p>
            <a:pPr eaLnBrk="1" hangingPunct="1">
              <a:defRPr/>
            </a:pPr>
            <a:endParaRPr lang="en-US" altLang="en-US" sz="2000" dirty="0">
              <a:latin typeface="Verdana" pitchFamily="34" charset="0"/>
            </a:endParaRPr>
          </a:p>
        </p:txBody>
      </p:sp>
      <p:sp>
        <p:nvSpPr>
          <p:cNvPr id="54281" name="Rectangle 9"/>
          <p:cNvSpPr>
            <a:spLocks noChangeArrowheads="1"/>
          </p:cNvSpPr>
          <p:nvPr/>
        </p:nvSpPr>
        <p:spPr bwMode="auto">
          <a:xfrm>
            <a:off x="5943600" y="4953000"/>
            <a:ext cx="4419600" cy="1066800"/>
          </a:xfrm>
          <a:prstGeom prst="rect">
            <a:avLst/>
          </a:prstGeom>
          <a:solidFill>
            <a:srgbClr val="0066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lnSpc>
                <a:spcPct val="80000"/>
              </a:lnSpc>
              <a:buSzPct val="70000"/>
              <a:buFontTx/>
              <a:buNone/>
            </a:pPr>
            <a:endParaRPr lang="en-US" altLang="en-US" sz="2000" b="0">
              <a:solidFill>
                <a:schemeClr val="bg1"/>
              </a:solidFill>
            </a:endParaRPr>
          </a:p>
          <a:p>
            <a:pPr eaLnBrk="1" hangingPunct="1">
              <a:lnSpc>
                <a:spcPct val="80000"/>
              </a:lnSpc>
              <a:buSzPct val="70000"/>
              <a:buFontTx/>
              <a:buNone/>
            </a:pPr>
            <a:r>
              <a:rPr lang="en-US" altLang="en-US" sz="2000" b="0">
                <a:solidFill>
                  <a:schemeClr val="bg1"/>
                </a:solidFill>
              </a:rPr>
              <a:t>Văn hóa tư tưởng: tồn tại nhiều </a:t>
            </a:r>
          </a:p>
          <a:p>
            <a:pPr eaLnBrk="1" hangingPunct="1">
              <a:lnSpc>
                <a:spcPct val="80000"/>
              </a:lnSpc>
              <a:buSzPct val="70000"/>
              <a:buFontTx/>
              <a:buNone/>
            </a:pPr>
            <a:r>
              <a:rPr lang="en-US" altLang="en-US" sz="2000" b="0">
                <a:solidFill>
                  <a:schemeClr val="bg1"/>
                </a:solidFill>
              </a:rPr>
              <a:t>loại văn hóa tư tưởng khác nhau</a:t>
            </a:r>
          </a:p>
          <a:p>
            <a:pPr eaLnBrk="1" hangingPunct="1">
              <a:spcBef>
                <a:spcPct val="0"/>
              </a:spcBef>
              <a:buClrTx/>
              <a:buFontTx/>
              <a:buNone/>
            </a:pPr>
            <a:endParaRPr lang="en-US" altLang="en-US" sz="2000" b="0"/>
          </a:p>
        </p:txBody>
      </p:sp>
      <p:sp>
        <p:nvSpPr>
          <p:cNvPr id="54282" name="Line 10"/>
          <p:cNvSpPr>
            <a:spLocks noChangeShapeType="1"/>
          </p:cNvSpPr>
          <p:nvPr/>
        </p:nvSpPr>
        <p:spPr bwMode="auto">
          <a:xfrm>
            <a:off x="4114800" y="3563938"/>
            <a:ext cx="10668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3" name="Line 11"/>
          <p:cNvSpPr>
            <a:spLocks noChangeShapeType="1"/>
          </p:cNvSpPr>
          <p:nvPr/>
        </p:nvSpPr>
        <p:spPr bwMode="auto">
          <a:xfrm flipV="1">
            <a:off x="5181600" y="1443038"/>
            <a:ext cx="762000" cy="21209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4" name="Line 12"/>
          <p:cNvSpPr>
            <a:spLocks noChangeShapeType="1"/>
          </p:cNvSpPr>
          <p:nvPr/>
        </p:nvSpPr>
        <p:spPr bwMode="auto">
          <a:xfrm flipV="1">
            <a:off x="5181600" y="2743200"/>
            <a:ext cx="762000" cy="8207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5" name="Line 13"/>
          <p:cNvSpPr>
            <a:spLocks noChangeShapeType="1"/>
          </p:cNvSpPr>
          <p:nvPr/>
        </p:nvSpPr>
        <p:spPr bwMode="auto">
          <a:xfrm>
            <a:off x="5181600" y="3563938"/>
            <a:ext cx="762000" cy="608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8" name="Line 16"/>
          <p:cNvSpPr>
            <a:spLocks noChangeShapeType="1"/>
          </p:cNvSpPr>
          <p:nvPr/>
        </p:nvSpPr>
        <p:spPr bwMode="auto">
          <a:xfrm>
            <a:off x="5181600" y="3563938"/>
            <a:ext cx="762000" cy="192246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Rectangle 1"/>
          <p:cNvSpPr/>
          <p:nvPr/>
        </p:nvSpPr>
        <p:spPr>
          <a:xfrm>
            <a:off x="1851026" y="1587500"/>
            <a:ext cx="2087563" cy="4832350"/>
          </a:xfrm>
          <a:prstGeom prst="rect">
            <a:avLst/>
          </a:prstGeom>
        </p:spPr>
        <p:txBody>
          <a:bodyPr>
            <a:spAutoFit/>
          </a:bodyPr>
          <a:lstStyle/>
          <a:p>
            <a:pPr algn="ctr" eaLnBrk="1" hangingPunct="1">
              <a:defRPr/>
            </a:pPr>
            <a:r>
              <a:rPr lang="en-US" altLang="en-US" sz="2200" b="1" i="1" dirty="0" err="1">
                <a:solidFill>
                  <a:srgbClr val="C00000"/>
                </a:solidFill>
                <a:latin typeface="+mj-lt"/>
              </a:rPr>
              <a:t>Đặc</a:t>
            </a:r>
            <a:r>
              <a:rPr lang="en-US" altLang="en-US" sz="2200" b="1" i="1" dirty="0">
                <a:solidFill>
                  <a:srgbClr val="C00000"/>
                </a:solidFill>
                <a:latin typeface="+mj-lt"/>
              </a:rPr>
              <a:t> </a:t>
            </a:r>
            <a:r>
              <a:rPr lang="en-US" altLang="en-US" sz="2200" b="1" i="1" dirty="0" err="1">
                <a:solidFill>
                  <a:srgbClr val="C00000"/>
                </a:solidFill>
                <a:latin typeface="+mj-lt"/>
              </a:rPr>
              <a:t>điểm</a:t>
            </a:r>
            <a:r>
              <a:rPr lang="en-US" altLang="en-US" sz="2200" b="1" i="1" dirty="0">
                <a:solidFill>
                  <a:srgbClr val="C00000"/>
                </a:solidFill>
                <a:latin typeface="+mj-lt"/>
              </a:rPr>
              <a:t> </a:t>
            </a:r>
            <a:r>
              <a:rPr lang="en-US" altLang="en-US" sz="2200" b="1" i="1" dirty="0" err="1">
                <a:solidFill>
                  <a:srgbClr val="C00000"/>
                </a:solidFill>
                <a:latin typeface="+mj-lt"/>
              </a:rPr>
              <a:t>nổi</a:t>
            </a:r>
            <a:r>
              <a:rPr lang="en-US" altLang="en-US" sz="2200" b="1" i="1" dirty="0">
                <a:solidFill>
                  <a:srgbClr val="C00000"/>
                </a:solidFill>
                <a:latin typeface="+mj-lt"/>
              </a:rPr>
              <a:t> </a:t>
            </a:r>
            <a:r>
              <a:rPr lang="en-US" altLang="en-US" sz="2200" b="1" i="1" dirty="0" err="1">
                <a:solidFill>
                  <a:srgbClr val="C00000"/>
                </a:solidFill>
                <a:latin typeface="+mj-lt"/>
              </a:rPr>
              <a:t>bật</a:t>
            </a:r>
            <a:r>
              <a:rPr lang="en-US" altLang="en-US" sz="2200" b="1" i="1" dirty="0">
                <a:solidFill>
                  <a:srgbClr val="C00000"/>
                </a:solidFill>
                <a:latin typeface="+mj-lt"/>
              </a:rPr>
              <a:t> </a:t>
            </a:r>
            <a:r>
              <a:rPr lang="en-US" sz="2200" b="1" i="1" dirty="0" err="1">
                <a:solidFill>
                  <a:srgbClr val="C00000"/>
                </a:solidFill>
                <a:latin typeface="+mj-lt"/>
              </a:rPr>
              <a:t>nhất</a:t>
            </a:r>
            <a:r>
              <a:rPr lang="en-US" sz="2200" b="1" i="1" dirty="0">
                <a:solidFill>
                  <a:srgbClr val="C00000"/>
                </a:solidFill>
                <a:latin typeface="+mj-lt"/>
              </a:rPr>
              <a:t>:</a:t>
            </a:r>
          </a:p>
          <a:p>
            <a:pPr algn="just" eaLnBrk="1" hangingPunct="1">
              <a:defRPr/>
            </a:pP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mới</a:t>
            </a:r>
            <a:r>
              <a:rPr lang="en-US" sz="2400" dirty="0">
                <a:solidFill>
                  <a:srgbClr val="000066"/>
                </a:solidFill>
                <a:latin typeface="+mj-lt"/>
              </a:rPr>
              <a:t> </a:t>
            </a:r>
            <a:r>
              <a:rPr lang="en-US" sz="2400" dirty="0" err="1">
                <a:solidFill>
                  <a:srgbClr val="000066"/>
                </a:solidFill>
                <a:latin typeface="+mj-lt"/>
              </a:rPr>
              <a:t>và</a:t>
            </a:r>
            <a:r>
              <a:rPr lang="en-US" sz="2400" dirty="0">
                <a:solidFill>
                  <a:srgbClr val="000066"/>
                </a:solidFill>
                <a:latin typeface="+mj-lt"/>
              </a:rPr>
              <a:t> </a:t>
            </a: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cũ</a:t>
            </a:r>
            <a:r>
              <a:rPr lang="en-US" sz="2400" dirty="0">
                <a:solidFill>
                  <a:srgbClr val="000066"/>
                </a:solidFill>
                <a:latin typeface="+mj-lt"/>
              </a:rPr>
              <a:t> </a:t>
            </a:r>
            <a:r>
              <a:rPr lang="en-US" sz="2400" b="1" dirty="0" err="1">
                <a:solidFill>
                  <a:srgbClr val="FF0000"/>
                </a:solidFill>
                <a:latin typeface="+mj-lt"/>
              </a:rPr>
              <a:t>tồn</a:t>
            </a:r>
            <a:r>
              <a:rPr lang="en-US" sz="2400" b="1" dirty="0">
                <a:solidFill>
                  <a:srgbClr val="FF0000"/>
                </a:solidFill>
                <a:latin typeface="+mj-lt"/>
              </a:rPr>
              <a:t> </a:t>
            </a:r>
            <a:r>
              <a:rPr lang="en-US" sz="2400" b="1" dirty="0" err="1">
                <a:solidFill>
                  <a:srgbClr val="FF0000"/>
                </a:solidFill>
                <a:latin typeface="+mj-lt"/>
              </a:rPr>
              <a:t>tại</a:t>
            </a:r>
            <a:r>
              <a:rPr lang="en-US" sz="2400" b="1" dirty="0">
                <a:solidFill>
                  <a:srgbClr val="FF0000"/>
                </a:solidFill>
                <a:latin typeface="+mj-lt"/>
              </a:rPr>
              <a:t> </a:t>
            </a:r>
            <a:r>
              <a:rPr lang="en-US" sz="2400" b="1" dirty="0" err="1">
                <a:solidFill>
                  <a:srgbClr val="FF0000"/>
                </a:solidFill>
                <a:latin typeface="+mj-lt"/>
              </a:rPr>
              <a:t>đan</a:t>
            </a:r>
            <a:r>
              <a:rPr lang="en-US" sz="2400" b="1" dirty="0">
                <a:solidFill>
                  <a:srgbClr val="FF0000"/>
                </a:solidFill>
                <a:latin typeface="+mj-lt"/>
              </a:rPr>
              <a:t> </a:t>
            </a:r>
            <a:r>
              <a:rPr lang="en-US" sz="2400" b="1" dirty="0" err="1">
                <a:solidFill>
                  <a:srgbClr val="FF0000"/>
                </a:solidFill>
                <a:latin typeface="+mj-lt"/>
              </a:rPr>
              <a:t>xen</a:t>
            </a:r>
            <a:r>
              <a:rPr lang="en-US" sz="2400" b="1" dirty="0">
                <a:solidFill>
                  <a:srgbClr val="FF0000"/>
                </a:solidFill>
                <a:latin typeface="+mj-lt"/>
              </a:rPr>
              <a:t> </a:t>
            </a:r>
            <a:r>
              <a:rPr lang="en-US" sz="2400" b="1" dirty="0" err="1">
                <a:solidFill>
                  <a:srgbClr val="FF0000"/>
                </a:solidFill>
                <a:latin typeface="+mj-lt"/>
              </a:rPr>
              <a:t>và</a:t>
            </a:r>
            <a:r>
              <a:rPr lang="en-US" sz="2400" b="1" dirty="0">
                <a:solidFill>
                  <a:srgbClr val="FF0000"/>
                </a:solidFill>
                <a:latin typeface="+mj-lt"/>
              </a:rPr>
              <a:t> </a:t>
            </a:r>
            <a:r>
              <a:rPr lang="en-US" sz="2400" b="1" dirty="0" err="1">
                <a:solidFill>
                  <a:srgbClr val="FF0000"/>
                </a:solidFill>
                <a:latin typeface="+mj-lt"/>
              </a:rPr>
              <a:t>đấu</a:t>
            </a:r>
            <a:r>
              <a:rPr lang="en-US" sz="2400" b="1" dirty="0">
                <a:solidFill>
                  <a:srgbClr val="FF0000"/>
                </a:solidFill>
                <a:latin typeface="+mj-lt"/>
              </a:rPr>
              <a:t> </a:t>
            </a:r>
            <a:r>
              <a:rPr lang="en-US" sz="2400" b="1" dirty="0" err="1">
                <a:solidFill>
                  <a:srgbClr val="FF0000"/>
                </a:solidFill>
                <a:latin typeface="+mj-lt"/>
              </a:rPr>
              <a:t>tranh</a:t>
            </a:r>
            <a:r>
              <a:rPr lang="en-US" sz="2400" b="1" dirty="0">
                <a:solidFill>
                  <a:srgbClr val="FF0000"/>
                </a:solidFill>
                <a:latin typeface="+mj-lt"/>
              </a:rPr>
              <a:t> </a:t>
            </a:r>
            <a:r>
              <a:rPr lang="en-US" sz="2400" b="1" dirty="0" err="1">
                <a:solidFill>
                  <a:srgbClr val="FF0000"/>
                </a:solidFill>
                <a:latin typeface="+mj-lt"/>
              </a:rPr>
              <a:t>với</a:t>
            </a:r>
            <a:r>
              <a:rPr lang="en-US" sz="2400" b="1" dirty="0">
                <a:solidFill>
                  <a:srgbClr val="FF0000"/>
                </a:solidFill>
                <a:latin typeface="+mj-lt"/>
              </a:rPr>
              <a:t> </a:t>
            </a:r>
            <a:r>
              <a:rPr lang="en-US" sz="2400" b="1" dirty="0" err="1">
                <a:solidFill>
                  <a:srgbClr val="FF0000"/>
                </a:solidFill>
                <a:latin typeface="+mj-lt"/>
              </a:rPr>
              <a:t>nhau</a:t>
            </a:r>
            <a:r>
              <a:rPr lang="en-US" sz="2400" dirty="0">
                <a:solidFill>
                  <a:srgbClr val="000066"/>
                </a:solidFill>
                <a:latin typeface="+mj-lt"/>
              </a:rPr>
              <a:t> </a:t>
            </a:r>
            <a:r>
              <a:rPr lang="en-US" sz="2400" dirty="0" err="1">
                <a:solidFill>
                  <a:srgbClr val="000066"/>
                </a:solidFill>
                <a:latin typeface="+mj-lt"/>
              </a:rPr>
              <a:t>trên</a:t>
            </a:r>
            <a:r>
              <a:rPr lang="en-US" sz="2400" dirty="0">
                <a:solidFill>
                  <a:srgbClr val="000066"/>
                </a:solidFill>
                <a:latin typeface="+mj-lt"/>
              </a:rPr>
              <a:t> </a:t>
            </a:r>
            <a:r>
              <a:rPr lang="en-US" sz="2400" dirty="0" err="1">
                <a:solidFill>
                  <a:srgbClr val="000066"/>
                </a:solidFill>
                <a:latin typeface="+mj-lt"/>
              </a:rPr>
              <a:t>tất</a:t>
            </a:r>
            <a:r>
              <a:rPr lang="en-US" sz="2400" dirty="0">
                <a:solidFill>
                  <a:srgbClr val="000066"/>
                </a:solidFill>
                <a:latin typeface="+mj-lt"/>
              </a:rPr>
              <a:t> </a:t>
            </a:r>
            <a:r>
              <a:rPr lang="en-US" sz="2400" dirty="0" err="1">
                <a:solidFill>
                  <a:srgbClr val="000066"/>
                </a:solidFill>
                <a:latin typeface="+mj-lt"/>
              </a:rPr>
              <a:t>cả</a:t>
            </a:r>
            <a:r>
              <a:rPr lang="en-US" sz="2400" dirty="0">
                <a:solidFill>
                  <a:srgbClr val="000066"/>
                </a:solidFill>
                <a:latin typeface="+mj-lt"/>
              </a:rPr>
              <a:t> </a:t>
            </a:r>
            <a:r>
              <a:rPr lang="en-US" sz="2400" dirty="0" err="1">
                <a:solidFill>
                  <a:srgbClr val="000066"/>
                </a:solidFill>
                <a:latin typeface="+mj-lt"/>
              </a:rPr>
              <a:t>mọi</a:t>
            </a:r>
            <a:r>
              <a:rPr lang="en-US" sz="2400" dirty="0">
                <a:solidFill>
                  <a:srgbClr val="000066"/>
                </a:solidFill>
                <a:latin typeface="+mj-lt"/>
              </a:rPr>
              <a:t> </a:t>
            </a:r>
            <a:r>
              <a:rPr lang="en-US" sz="2400" dirty="0" err="1">
                <a:solidFill>
                  <a:srgbClr val="000066"/>
                </a:solidFill>
                <a:latin typeface="+mj-lt"/>
              </a:rPr>
              <a:t>lĩnh</a:t>
            </a:r>
            <a:r>
              <a:rPr lang="en-US" sz="2400" dirty="0">
                <a:solidFill>
                  <a:srgbClr val="000066"/>
                </a:solidFill>
                <a:latin typeface="+mj-lt"/>
              </a:rPr>
              <a:t> </a:t>
            </a:r>
            <a:r>
              <a:rPr lang="en-US" sz="2400" dirty="0" err="1">
                <a:solidFill>
                  <a:srgbClr val="000066"/>
                </a:solidFill>
                <a:latin typeface="+mj-lt"/>
              </a:rPr>
              <a:t>vực</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đời</a:t>
            </a:r>
            <a:r>
              <a:rPr lang="en-US" sz="2400" dirty="0">
                <a:solidFill>
                  <a:srgbClr val="000066"/>
                </a:solidFill>
                <a:latin typeface="+mj-lt"/>
              </a:rPr>
              <a:t> </a:t>
            </a:r>
            <a:r>
              <a:rPr lang="en-US" sz="2400" dirty="0" err="1">
                <a:solidFill>
                  <a:srgbClr val="000066"/>
                </a:solidFill>
                <a:latin typeface="+mj-lt"/>
              </a:rPr>
              <a:t>sống</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endParaRPr lang="en-US" sz="2200" dirty="0">
              <a:solidFill>
                <a:srgbClr val="000066"/>
              </a:solidFill>
            </a:endParaRPr>
          </a:p>
        </p:txBody>
      </p:sp>
    </p:spTree>
    <p:extLst>
      <p:ext uri="{BB962C8B-B14F-4D97-AF65-F5344CB8AC3E}">
        <p14:creationId xmlns:p14="http://schemas.microsoft.com/office/powerpoint/2010/main" val="5314137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p:cTn id="7" dur="500" fill="hold"/>
                                        <p:tgtEl>
                                          <p:spTgt spid="54274"/>
                                        </p:tgtEl>
                                        <p:attrNameLst>
                                          <p:attrName>ppt_w</p:attrName>
                                        </p:attrNameLst>
                                      </p:cBhvr>
                                      <p:tavLst>
                                        <p:tav tm="0">
                                          <p:val>
                                            <p:fltVal val="0"/>
                                          </p:val>
                                        </p:tav>
                                        <p:tav tm="100000">
                                          <p:val>
                                            <p:strVal val="#ppt_w"/>
                                          </p:val>
                                        </p:tav>
                                      </p:tavLst>
                                    </p:anim>
                                    <p:anim calcmode="lin" valueType="num">
                                      <p:cBhvr>
                                        <p:cTn id="8" dur="500" fill="hold"/>
                                        <p:tgtEl>
                                          <p:spTgt spid="54274"/>
                                        </p:tgtEl>
                                        <p:attrNameLst>
                                          <p:attrName>ppt_h</p:attrName>
                                        </p:attrNameLst>
                                      </p:cBhvr>
                                      <p:tavLst>
                                        <p:tav tm="0">
                                          <p:val>
                                            <p:fltVal val="0"/>
                                          </p:val>
                                        </p:tav>
                                        <p:tav tm="100000">
                                          <p:val>
                                            <p:strVal val="#ppt_h"/>
                                          </p:val>
                                        </p:tav>
                                      </p:tavLst>
                                    </p:anim>
                                    <p:animEffect transition="in" filter="fade">
                                      <p:cBhvr>
                                        <p:cTn id="9" dur="500"/>
                                        <p:tgtEl>
                                          <p:spTgt spid="5427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54277"/>
                                        </p:tgtEl>
                                        <p:attrNameLst>
                                          <p:attrName>style.visibility</p:attrName>
                                        </p:attrNameLst>
                                      </p:cBhvr>
                                      <p:to>
                                        <p:strVal val="visible"/>
                                      </p:to>
                                    </p:set>
                                    <p:animEffect transition="in" filter="fade">
                                      <p:cBhvr>
                                        <p:cTn id="14" dur="2000"/>
                                        <p:tgtEl>
                                          <p:spTgt spid="54277"/>
                                        </p:tgtEl>
                                      </p:cBhvr>
                                    </p:animEffect>
                                    <p:anim calcmode="lin" valueType="num">
                                      <p:cBhvr>
                                        <p:cTn id="15" dur="2000" fill="hold"/>
                                        <p:tgtEl>
                                          <p:spTgt spid="54277"/>
                                        </p:tgtEl>
                                        <p:attrNameLst>
                                          <p:attrName>ppt_w</p:attrName>
                                        </p:attrNameLst>
                                      </p:cBhvr>
                                      <p:tavLst>
                                        <p:tav tm="0" fmla="#ppt_w*sin(2.5*pi*$)">
                                          <p:val>
                                            <p:fltVal val="0"/>
                                          </p:val>
                                        </p:tav>
                                        <p:tav tm="100000">
                                          <p:val>
                                            <p:fltVal val="1"/>
                                          </p:val>
                                        </p:tav>
                                      </p:tavLst>
                                    </p:anim>
                                    <p:anim calcmode="lin" valueType="num">
                                      <p:cBhvr>
                                        <p:cTn id="16" dur="2000" fill="hold"/>
                                        <p:tgtEl>
                                          <p:spTgt spid="54277"/>
                                        </p:tgtEl>
                                        <p:attrNameLst>
                                          <p:attrName>ppt_h</p:attrName>
                                        </p:attrNameLst>
                                      </p:cBhvr>
                                      <p:tavLst>
                                        <p:tav tm="0">
                                          <p:val>
                                            <p:strVal val="#ppt_h"/>
                                          </p:val>
                                        </p:tav>
                                        <p:tav tm="100000">
                                          <p:val>
                                            <p:strVal val="#ppt_h"/>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4282"/>
                                        </p:tgtEl>
                                        <p:attrNameLst>
                                          <p:attrName>style.visibility</p:attrName>
                                        </p:attrNameLst>
                                      </p:cBhvr>
                                      <p:to>
                                        <p:strVal val="visible"/>
                                      </p:to>
                                    </p:set>
                                    <p:animEffect transition="in" filter="blinds(horizontal)">
                                      <p:cBhvr>
                                        <p:cTn id="21" dur="500"/>
                                        <p:tgtEl>
                                          <p:spTgt spid="5428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54283"/>
                                        </p:tgtEl>
                                        <p:attrNameLst>
                                          <p:attrName>style.visibility</p:attrName>
                                        </p:attrNameLst>
                                      </p:cBhvr>
                                      <p:to>
                                        <p:strVal val="visible"/>
                                      </p:to>
                                    </p:set>
                                    <p:animEffect transition="in" filter="blinds(horizontal)">
                                      <p:cBhvr>
                                        <p:cTn id="26" dur="500"/>
                                        <p:tgtEl>
                                          <p:spTgt spid="54283"/>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54278"/>
                                        </p:tgtEl>
                                        <p:attrNameLst>
                                          <p:attrName>style.visibility</p:attrName>
                                        </p:attrNameLst>
                                      </p:cBhvr>
                                      <p:to>
                                        <p:strVal val="visible"/>
                                      </p:to>
                                    </p:set>
                                    <p:animEffect transition="in" filter="blinds(horizontal)">
                                      <p:cBhvr>
                                        <p:cTn id="29" dur="500"/>
                                        <p:tgtEl>
                                          <p:spTgt spid="5427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54284"/>
                                        </p:tgtEl>
                                        <p:attrNameLst>
                                          <p:attrName>style.visibility</p:attrName>
                                        </p:attrNameLst>
                                      </p:cBhvr>
                                      <p:to>
                                        <p:strVal val="visible"/>
                                      </p:to>
                                    </p:set>
                                    <p:animEffect transition="in" filter="blinds(horizontal)">
                                      <p:cBhvr>
                                        <p:cTn id="34" dur="500"/>
                                        <p:tgtEl>
                                          <p:spTgt spid="54284"/>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54279"/>
                                        </p:tgtEl>
                                        <p:attrNameLst>
                                          <p:attrName>style.visibility</p:attrName>
                                        </p:attrNameLst>
                                      </p:cBhvr>
                                      <p:to>
                                        <p:strVal val="visible"/>
                                      </p:to>
                                    </p:set>
                                    <p:animEffect transition="in" filter="blinds(horizontal)">
                                      <p:cBhvr>
                                        <p:cTn id="37" dur="500"/>
                                        <p:tgtEl>
                                          <p:spTgt spid="5427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54285"/>
                                        </p:tgtEl>
                                        <p:attrNameLst>
                                          <p:attrName>style.visibility</p:attrName>
                                        </p:attrNameLst>
                                      </p:cBhvr>
                                      <p:to>
                                        <p:strVal val="visible"/>
                                      </p:to>
                                    </p:set>
                                    <p:animEffect transition="in" filter="blinds(horizontal)">
                                      <p:cBhvr>
                                        <p:cTn id="42" dur="500"/>
                                        <p:tgtEl>
                                          <p:spTgt spid="54285"/>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54280"/>
                                        </p:tgtEl>
                                        <p:attrNameLst>
                                          <p:attrName>style.visibility</p:attrName>
                                        </p:attrNameLst>
                                      </p:cBhvr>
                                      <p:to>
                                        <p:strVal val="visible"/>
                                      </p:to>
                                    </p:set>
                                    <p:animEffect transition="in" filter="blinds(horizontal)">
                                      <p:cBhvr>
                                        <p:cTn id="45" dur="500"/>
                                        <p:tgtEl>
                                          <p:spTgt spid="54280"/>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54288"/>
                                        </p:tgtEl>
                                        <p:attrNameLst>
                                          <p:attrName>style.visibility</p:attrName>
                                        </p:attrNameLst>
                                      </p:cBhvr>
                                      <p:to>
                                        <p:strVal val="visible"/>
                                      </p:to>
                                    </p:set>
                                    <p:animEffect transition="in" filter="blinds(horizontal)">
                                      <p:cBhvr>
                                        <p:cTn id="50" dur="500"/>
                                        <p:tgtEl>
                                          <p:spTgt spid="54288"/>
                                        </p:tgtEl>
                                      </p:cBhvr>
                                    </p:animEffect>
                                  </p:childTnLst>
                                </p:cTn>
                              </p:par>
                              <p:par>
                                <p:cTn id="51" presetID="3" presetClass="entr" presetSubtype="10" fill="hold" grpId="0" nodeType="withEffect">
                                  <p:stCondLst>
                                    <p:cond delay="0"/>
                                  </p:stCondLst>
                                  <p:childTnLst>
                                    <p:set>
                                      <p:cBhvr>
                                        <p:cTn id="52" dur="1" fill="hold">
                                          <p:stCondLst>
                                            <p:cond delay="0"/>
                                          </p:stCondLst>
                                        </p:cTn>
                                        <p:tgtEl>
                                          <p:spTgt spid="54281"/>
                                        </p:tgtEl>
                                        <p:attrNameLst>
                                          <p:attrName>style.visibility</p:attrName>
                                        </p:attrNameLst>
                                      </p:cBhvr>
                                      <p:to>
                                        <p:strVal val="visible"/>
                                      </p:to>
                                    </p:set>
                                    <p:animEffect transition="in" filter="blinds(horizontal)">
                                      <p:cBhvr>
                                        <p:cTn id="53" dur="500"/>
                                        <p:tgtEl>
                                          <p:spTgt spid="54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P spid="54277" grpId="0" animBg="1"/>
      <p:bldP spid="54278" grpId="0" animBg="1"/>
      <p:bldP spid="54279" grpId="0" animBg="1"/>
      <p:bldP spid="54280" grpId="0" animBg="1"/>
      <p:bldP spid="54281" grpId="0" animBg="1"/>
      <p:bldP spid="54282" grpId="0" animBg="1"/>
      <p:bldP spid="54283" grpId="0" animBg="1"/>
      <p:bldP spid="54284" grpId="0" animBg="1"/>
      <p:bldP spid="54285" grpId="0" animBg="1"/>
      <p:bldP spid="54288"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037275519"/>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0291" name="Rectangle 4"/>
          <p:cNvSpPr>
            <a:spLocks noChangeArrowheads="1"/>
          </p:cNvSpPr>
          <p:nvPr/>
        </p:nvSpPr>
        <p:spPr bwMode="auto">
          <a:xfrm>
            <a:off x="3719513" y="1628775"/>
            <a:ext cx="4095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pt-BR" altLang="en-US" sz="2800" i="1" dirty="0">
                <a:solidFill>
                  <a:srgbClr val="660066"/>
                </a:solidFill>
                <a:latin typeface=".VnTime" panose="020B7200000000000000" pitchFamily="34" charset="0"/>
              </a:rPr>
              <a:t> </a:t>
            </a:r>
            <a:r>
              <a:rPr lang="pt-BR" altLang="en-US" sz="2800" i="1" dirty="0">
                <a:solidFill>
                  <a:srgbClr val="660066"/>
                </a:solidFill>
                <a:latin typeface="Times New Roman" panose="02020603050405020304" pitchFamily="18" charset="0"/>
                <a:ea typeface="Tahoma" panose="020B0604030504040204" pitchFamily="34" charset="0"/>
                <a:cs typeface="Times New Roman" panose="02020603050405020304" pitchFamily="18" charset="0"/>
              </a:rPr>
              <a:t>Trong lĩnh vực kinh tế</a:t>
            </a:r>
            <a:r>
              <a:rPr lang="pt-BR" altLang="en-US" sz="2800" b="0" dirty="0">
                <a:latin typeface="Times New Roman" panose="02020603050405020304" pitchFamily="18" charset="0"/>
                <a:ea typeface="Tahoma" panose="020B0604030504040204" pitchFamily="34" charset="0"/>
                <a:cs typeface="Times New Roman" panose="02020603050405020304" pitchFamily="18" charset="0"/>
              </a:rPr>
              <a:t>: </a:t>
            </a:r>
            <a:endParaRPr lang="en-US" altLang="en-US" sz="2800" b="0" dirty="0">
              <a:latin typeface="Times New Roman" panose="02020603050405020304" pitchFamily="18" charset="0"/>
              <a:ea typeface="Tahoma" panose="020B0604030504040204" pitchFamily="34" charset="0"/>
              <a:cs typeface="Times New Roman" panose="02020603050405020304" pitchFamily="18" charset="0"/>
            </a:endParaRPr>
          </a:p>
        </p:txBody>
      </p:sp>
      <p:sp>
        <p:nvSpPr>
          <p:cNvPr id="4" name="Rectangle 1"/>
          <p:cNvSpPr>
            <a:spLocks noChangeArrowheads="1"/>
          </p:cNvSpPr>
          <p:nvPr/>
        </p:nvSpPr>
        <p:spPr bwMode="auto">
          <a:xfrm>
            <a:off x="1990725" y="1085851"/>
            <a:ext cx="8426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pt-BR" altLang="en-US" sz="2800" dirty="0">
                <a:solidFill>
                  <a:srgbClr val="FF0000"/>
                </a:solidFill>
                <a:latin typeface=".VnTime" panose="020B7200000000000000" pitchFamily="34" charset="0"/>
              </a:rPr>
              <a:t>+ </a:t>
            </a:r>
            <a:r>
              <a:rPr lang="pt-BR" altLang="en-US" sz="2800" dirty="0">
                <a:solidFill>
                  <a:srgbClr val="FF0000"/>
                </a:solidFill>
                <a:latin typeface="+mj-lt"/>
              </a:rPr>
              <a:t>Nội dung của thời kỳ quá độ lên </a:t>
            </a:r>
            <a:r>
              <a:rPr lang="vi-VN" altLang="en-US" sz="2800" dirty="0">
                <a:solidFill>
                  <a:srgbClr val="FF0000"/>
                </a:solidFill>
                <a:latin typeface="+mj-lt"/>
              </a:rPr>
              <a:t>CNXH</a:t>
            </a:r>
            <a:endParaRPr lang="en-US" altLang="en-US" sz="2800" dirty="0">
              <a:solidFill>
                <a:srgbClr val="FF0000"/>
              </a:solidFill>
              <a:latin typeface="+mj-lt"/>
            </a:endParaRPr>
          </a:p>
        </p:txBody>
      </p:sp>
    </p:spTree>
    <p:extLst>
      <p:ext uri="{BB962C8B-B14F-4D97-AF65-F5344CB8AC3E}">
        <p14:creationId xmlns:p14="http://schemas.microsoft.com/office/powerpoint/2010/main" val="38655406"/>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Line 3"/>
          <p:cNvSpPr>
            <a:spLocks noChangeShapeType="1"/>
          </p:cNvSpPr>
          <p:nvPr/>
        </p:nvSpPr>
        <p:spPr bwMode="gray">
          <a:xfrm>
            <a:off x="3886200" y="4854575"/>
            <a:ext cx="6211888" cy="79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48" name="Rectangle 4"/>
          <p:cNvSpPr>
            <a:spLocks noChangeArrowheads="1"/>
          </p:cNvSpPr>
          <p:nvPr/>
        </p:nvSpPr>
        <p:spPr bwMode="gray">
          <a:xfrm rot="3419336">
            <a:off x="3602038" y="4278313"/>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17" name="Text Box 5"/>
          <p:cNvSpPr txBox="1">
            <a:spLocks noChangeArrowheads="1"/>
          </p:cNvSpPr>
          <p:nvPr/>
        </p:nvSpPr>
        <p:spPr bwMode="gray">
          <a:xfrm>
            <a:off x="3657601" y="43211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141318" name="Line 6"/>
          <p:cNvSpPr>
            <a:spLocks noChangeShapeType="1"/>
          </p:cNvSpPr>
          <p:nvPr/>
        </p:nvSpPr>
        <p:spPr bwMode="gray">
          <a:xfrm>
            <a:off x="3886201" y="2339976"/>
            <a:ext cx="6215063" cy="111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1" name="Rectangle 7"/>
          <p:cNvSpPr>
            <a:spLocks noChangeArrowheads="1"/>
          </p:cNvSpPr>
          <p:nvPr/>
        </p:nvSpPr>
        <p:spPr bwMode="gray">
          <a:xfrm rot="3419336">
            <a:off x="3602038" y="1763713"/>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3368" name="Text Box 8"/>
          <p:cNvSpPr txBox="1">
            <a:spLocks noChangeArrowheads="1"/>
          </p:cNvSpPr>
          <p:nvPr/>
        </p:nvSpPr>
        <p:spPr bwMode="gray">
          <a:xfrm>
            <a:off x="4303713" y="1852613"/>
            <a:ext cx="569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CC9900"/>
                </a:solidFill>
                <a:latin typeface="+mj-lt"/>
              </a:rPr>
              <a:t>Xây dựng củng cố nhà nước vô sản</a:t>
            </a:r>
            <a:endParaRPr lang="en-US" sz="2400" dirty="0">
              <a:solidFill>
                <a:srgbClr val="CC9900"/>
              </a:solidFill>
              <a:latin typeface="+mj-lt"/>
            </a:endParaRPr>
          </a:p>
        </p:txBody>
      </p:sp>
      <p:sp>
        <p:nvSpPr>
          <p:cNvPr id="141321" name="Text Box 9"/>
          <p:cNvSpPr txBox="1">
            <a:spLocks noChangeArrowheads="1"/>
          </p:cNvSpPr>
          <p:nvPr/>
        </p:nvSpPr>
        <p:spPr bwMode="gray">
          <a:xfrm>
            <a:off x="3657601" y="18065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1</a:t>
            </a:r>
          </a:p>
        </p:txBody>
      </p:sp>
      <p:sp>
        <p:nvSpPr>
          <p:cNvPr id="141322" name="Line 10"/>
          <p:cNvSpPr>
            <a:spLocks noChangeShapeType="1"/>
          </p:cNvSpPr>
          <p:nvPr/>
        </p:nvSpPr>
        <p:spPr bwMode="gray">
          <a:xfrm>
            <a:off x="3886201" y="3178176"/>
            <a:ext cx="6215063" cy="476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5" name="Rectangle 11"/>
          <p:cNvSpPr>
            <a:spLocks noChangeArrowheads="1"/>
          </p:cNvSpPr>
          <p:nvPr/>
        </p:nvSpPr>
        <p:spPr bwMode="gray">
          <a:xfrm rot="3419336">
            <a:off x="3602038" y="2601913"/>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4" name="Text Box 12"/>
          <p:cNvSpPr txBox="1">
            <a:spLocks noChangeArrowheads="1"/>
          </p:cNvSpPr>
          <p:nvPr/>
        </p:nvSpPr>
        <p:spPr bwMode="gray">
          <a:xfrm>
            <a:off x="3657601" y="26447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141325" name="Line 13"/>
          <p:cNvSpPr>
            <a:spLocks noChangeShapeType="1"/>
          </p:cNvSpPr>
          <p:nvPr/>
        </p:nvSpPr>
        <p:spPr bwMode="gray">
          <a:xfrm flipV="1">
            <a:off x="3887789" y="3994150"/>
            <a:ext cx="6213475" cy="206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8" name="Rectangle 14"/>
          <p:cNvSpPr>
            <a:spLocks noChangeArrowheads="1"/>
          </p:cNvSpPr>
          <p:nvPr/>
        </p:nvSpPr>
        <p:spPr bwMode="gray">
          <a:xfrm rot="3419336">
            <a:off x="3602038" y="3440113"/>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7" name="Text Box 15"/>
          <p:cNvSpPr txBox="1">
            <a:spLocks noChangeArrowheads="1"/>
          </p:cNvSpPr>
          <p:nvPr/>
        </p:nvSpPr>
        <p:spPr bwMode="gray">
          <a:xfrm>
            <a:off x="3657601" y="34829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141328" name="Line 16"/>
          <p:cNvSpPr>
            <a:spLocks noChangeShapeType="1"/>
          </p:cNvSpPr>
          <p:nvPr/>
        </p:nvSpPr>
        <p:spPr bwMode="gray">
          <a:xfrm>
            <a:off x="3886201" y="5715001"/>
            <a:ext cx="6215063" cy="492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61" name="Rectangle 17"/>
          <p:cNvSpPr>
            <a:spLocks noChangeArrowheads="1"/>
          </p:cNvSpPr>
          <p:nvPr/>
        </p:nvSpPr>
        <p:spPr bwMode="ltGray">
          <a:xfrm rot="3419336">
            <a:off x="3602038" y="5138738"/>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30" name="Text Box 18"/>
          <p:cNvSpPr txBox="1">
            <a:spLocks noChangeArrowheads="1"/>
          </p:cNvSpPr>
          <p:nvPr/>
        </p:nvSpPr>
        <p:spPr bwMode="gray">
          <a:xfrm>
            <a:off x="3657601" y="5181600"/>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5</a:t>
            </a:r>
          </a:p>
        </p:txBody>
      </p:sp>
      <p:sp>
        <p:nvSpPr>
          <p:cNvPr id="143379" name="Text Box 19"/>
          <p:cNvSpPr txBox="1">
            <a:spLocks noChangeArrowheads="1"/>
          </p:cNvSpPr>
          <p:nvPr/>
        </p:nvSpPr>
        <p:spPr bwMode="gray">
          <a:xfrm>
            <a:off x="4356100" y="2438401"/>
            <a:ext cx="5435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sz="2000" dirty="0">
                <a:solidFill>
                  <a:srgbClr val="C00000"/>
                </a:solidFill>
                <a:latin typeface="+mj-lt"/>
              </a:rPr>
              <a:t>Xây dựng nền dân chủ XHCN, thực hiện quyền làm chủ của nhân dân</a:t>
            </a:r>
            <a:endParaRPr lang="en-US" sz="2000" dirty="0">
              <a:solidFill>
                <a:srgbClr val="C00000"/>
              </a:solidFill>
              <a:latin typeface="+mj-lt"/>
            </a:endParaRPr>
          </a:p>
        </p:txBody>
      </p:sp>
      <p:sp>
        <p:nvSpPr>
          <p:cNvPr id="143380" name="Text Box 20"/>
          <p:cNvSpPr txBox="1">
            <a:spLocks noChangeArrowheads="1"/>
          </p:cNvSpPr>
          <p:nvPr/>
        </p:nvSpPr>
        <p:spPr bwMode="gray">
          <a:xfrm>
            <a:off x="4303713" y="3517900"/>
            <a:ext cx="5726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66"/>
                </a:solidFill>
                <a:latin typeface="+mj-lt"/>
              </a:rPr>
              <a:t>Xây dựng Đảng cộng sản trong sạch vững mạnh</a:t>
            </a:r>
            <a:endParaRPr lang="en-US" sz="2400" dirty="0">
              <a:solidFill>
                <a:srgbClr val="FF0066"/>
              </a:solidFill>
              <a:latin typeface="+mj-lt"/>
            </a:endParaRPr>
          </a:p>
        </p:txBody>
      </p:sp>
      <p:sp>
        <p:nvSpPr>
          <p:cNvPr id="143381" name="Text Box 21"/>
          <p:cNvSpPr txBox="1">
            <a:spLocks noChangeArrowheads="1"/>
          </p:cNvSpPr>
          <p:nvPr/>
        </p:nvSpPr>
        <p:spPr bwMode="gray">
          <a:xfrm>
            <a:off x="4352926" y="4159251"/>
            <a:ext cx="57451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0000FF"/>
                </a:solidFill>
                <a:latin typeface="+mj-lt"/>
              </a:rPr>
              <a:t>Đấu tranh chống mọi biểu hiện tiêu cực, xâm hại quyền làm chủ của nhân dân</a:t>
            </a:r>
            <a:endParaRPr lang="en-US" sz="2000" dirty="0">
              <a:solidFill>
                <a:srgbClr val="0000FF"/>
              </a:solidFill>
              <a:latin typeface="+mj-lt"/>
            </a:endParaRPr>
          </a:p>
        </p:txBody>
      </p:sp>
      <p:sp>
        <p:nvSpPr>
          <p:cNvPr id="143382" name="Text Box 22"/>
          <p:cNvSpPr txBox="1">
            <a:spLocks noChangeArrowheads="1"/>
          </p:cNvSpPr>
          <p:nvPr/>
        </p:nvSpPr>
        <p:spPr bwMode="gray">
          <a:xfrm>
            <a:off x="4356100" y="5033964"/>
            <a:ext cx="59880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mj-lt"/>
              </a:rPr>
              <a:t>Đấu tranh làm thất bại mọi âm mưu, hành động chống phá cách mạng </a:t>
            </a:r>
            <a:endParaRPr lang="en-US" sz="2000" dirty="0">
              <a:solidFill>
                <a:srgbClr val="FF0000"/>
              </a:solidFill>
              <a:latin typeface="+mj-lt"/>
            </a:endParaRPr>
          </a:p>
        </p:txBody>
      </p:sp>
      <p:sp>
        <p:nvSpPr>
          <p:cNvPr id="143383" name="Rectangle 1"/>
          <p:cNvSpPr>
            <a:spLocks noChangeArrowheads="1"/>
          </p:cNvSpPr>
          <p:nvPr/>
        </p:nvSpPr>
        <p:spPr bwMode="auto">
          <a:xfrm>
            <a:off x="3468689" y="728664"/>
            <a:ext cx="40989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chính trị</a:t>
            </a:r>
            <a:r>
              <a:rPr lang="pt-BR" altLang="en-US" sz="2400" dirty="0">
                <a:solidFill>
                  <a:srgbClr val="660066"/>
                </a:solidFill>
                <a:latin typeface="+mj-lt"/>
              </a:rPr>
              <a:t>: </a:t>
            </a:r>
            <a:endParaRPr lang="en-US" altLang="en-US" sz="2400" dirty="0">
              <a:solidFill>
                <a:srgbClr val="660066"/>
              </a:solidFill>
              <a:latin typeface="+mj-lt"/>
            </a:endParaRPr>
          </a:p>
        </p:txBody>
      </p:sp>
    </p:spTree>
    <p:extLst>
      <p:ext uri="{BB962C8B-B14F-4D97-AF65-F5344CB8AC3E}">
        <p14:creationId xmlns:p14="http://schemas.microsoft.com/office/powerpoint/2010/main" val="2968471983"/>
      </p:ext>
    </p:extLst>
  </p:cSld>
  <p:clrMapOvr>
    <a:masterClrMapping/>
  </p:clrMapOvr>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ube 5"/>
          <p:cNvSpPr/>
          <p:nvPr/>
        </p:nvSpPr>
        <p:spPr>
          <a:xfrm flipH="1">
            <a:off x="5749925" y="4518025"/>
            <a:ext cx="914400" cy="1358900"/>
          </a:xfrm>
          <a:prstGeom prst="cube">
            <a:avLst/>
          </a:prstGeom>
          <a:solidFill>
            <a:srgbClr val="3333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7" name="Cube 6"/>
          <p:cNvSpPr/>
          <p:nvPr/>
        </p:nvSpPr>
        <p:spPr>
          <a:xfrm>
            <a:off x="5480050" y="3001964"/>
            <a:ext cx="914400" cy="151447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8" name="Cube 7"/>
          <p:cNvSpPr/>
          <p:nvPr/>
        </p:nvSpPr>
        <p:spPr>
          <a:xfrm flipH="1">
            <a:off x="5438776" y="1919289"/>
            <a:ext cx="917575" cy="1311275"/>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grpSp>
        <p:nvGrpSpPr>
          <p:cNvPr id="152581" name="Group 27"/>
          <p:cNvGrpSpPr>
            <a:grpSpLocks/>
          </p:cNvGrpSpPr>
          <p:nvPr/>
        </p:nvGrpSpPr>
        <p:grpSpPr bwMode="auto">
          <a:xfrm>
            <a:off x="5649914" y="2105025"/>
            <a:ext cx="4787900" cy="1138238"/>
            <a:chOff x="5642655" y="983807"/>
            <a:chExt cx="3649378" cy="1307416"/>
          </a:xfrm>
          <a:solidFill>
            <a:srgbClr val="C00000"/>
          </a:solidFill>
        </p:grpSpPr>
        <p:sp>
          <p:nvSpPr>
            <p:cNvPr id="2" name="Parallelogram 1"/>
            <p:cNvSpPr/>
            <p:nvPr/>
          </p:nvSpPr>
          <p:spPr>
            <a:xfrm>
              <a:off x="6134561" y="983807"/>
              <a:ext cx="3157472"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93" name="Picture 2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642655" y="1159473"/>
              <a:ext cx="745563" cy="8836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142342" name="Group 28"/>
          <p:cNvGrpSpPr>
            <a:grpSpLocks/>
          </p:cNvGrpSpPr>
          <p:nvPr/>
        </p:nvGrpSpPr>
        <p:grpSpPr bwMode="auto">
          <a:xfrm>
            <a:off x="1803401" y="3219450"/>
            <a:ext cx="4367213" cy="1296988"/>
            <a:chOff x="2976167" y="2281506"/>
            <a:chExt cx="3180751" cy="1299245"/>
          </a:xfrm>
        </p:grpSpPr>
        <p:sp>
          <p:nvSpPr>
            <p:cNvPr id="9" name="Parallelogram 8"/>
            <p:cNvSpPr/>
            <p:nvPr/>
          </p:nvSpPr>
          <p:spPr>
            <a:xfrm>
              <a:off x="2976167" y="2281506"/>
              <a:ext cx="3147220" cy="1299245"/>
            </a:xfrm>
            <a:prstGeom prst="parallelogram">
              <a:avLst>
                <a:gd name="adj" fmla="val 0"/>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42349" name="Picture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273240" y="2489288"/>
              <a:ext cx="883678" cy="883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2583" name="Group 29"/>
          <p:cNvGrpSpPr>
            <a:grpSpLocks/>
          </p:cNvGrpSpPr>
          <p:nvPr/>
        </p:nvGrpSpPr>
        <p:grpSpPr bwMode="auto">
          <a:xfrm>
            <a:off x="6096001" y="4518025"/>
            <a:ext cx="4341813" cy="1358900"/>
            <a:chOff x="6134262" y="3577876"/>
            <a:chExt cx="3147620" cy="1302460"/>
          </a:xfrm>
          <a:solidFill>
            <a:srgbClr val="333399"/>
          </a:solidFill>
        </p:grpSpPr>
        <p:sp>
          <p:nvSpPr>
            <p:cNvPr id="10" name="Parallelogram 9"/>
            <p:cNvSpPr/>
            <p:nvPr/>
          </p:nvSpPr>
          <p:spPr>
            <a:xfrm>
              <a:off x="6214823" y="3577876"/>
              <a:ext cx="3067059"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89" name="Picture 2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34262" y="3786278"/>
              <a:ext cx="471855" cy="883678"/>
            </a:xfrm>
            <a:prstGeom prst="rect">
              <a:avLst/>
            </a:prstGeom>
            <a:solidFill>
              <a:srgbClr val="333399"/>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44392" name="Rectangle 1"/>
          <p:cNvSpPr>
            <a:spLocks noChangeArrowheads="1"/>
          </p:cNvSpPr>
          <p:nvPr/>
        </p:nvSpPr>
        <p:spPr bwMode="auto">
          <a:xfrm>
            <a:off x="3027364" y="968376"/>
            <a:ext cx="5445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tư tưởng - văn hoá</a:t>
            </a:r>
            <a:endParaRPr lang="en-US" altLang="en-US" sz="2400" dirty="0">
              <a:solidFill>
                <a:srgbClr val="660066"/>
              </a:solidFill>
              <a:latin typeface="+mj-lt"/>
            </a:endParaRPr>
          </a:p>
        </p:txBody>
      </p:sp>
      <p:sp>
        <p:nvSpPr>
          <p:cNvPr id="144393" name="Rectangle 2"/>
          <p:cNvSpPr>
            <a:spLocks noChangeArrowheads="1"/>
          </p:cNvSpPr>
          <p:nvPr/>
        </p:nvSpPr>
        <p:spPr bwMode="auto">
          <a:xfrm>
            <a:off x="6627813" y="2457450"/>
            <a:ext cx="3695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dirty="0">
                <a:solidFill>
                  <a:schemeClr val="bg1"/>
                </a:solidFill>
                <a:latin typeface="+mj-lt"/>
              </a:rPr>
              <a:t>Xây dựng nền văn hoá mới XHCN</a:t>
            </a:r>
            <a:endParaRPr lang="en-US" dirty="0">
              <a:solidFill>
                <a:schemeClr val="bg1"/>
              </a:solidFill>
              <a:latin typeface="+mj-lt"/>
            </a:endParaRPr>
          </a:p>
        </p:txBody>
      </p:sp>
      <p:sp>
        <p:nvSpPr>
          <p:cNvPr id="144394" name="Rectangle 3"/>
          <p:cNvSpPr>
            <a:spLocks noChangeArrowheads="1"/>
          </p:cNvSpPr>
          <p:nvPr/>
        </p:nvSpPr>
        <p:spPr bwMode="auto">
          <a:xfrm>
            <a:off x="1960563" y="3406775"/>
            <a:ext cx="2997200"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Kế thừa tinh hoa văn hoá </a:t>
            </a:r>
          </a:p>
          <a:p>
            <a:pPr algn="ctr">
              <a:defRPr/>
            </a:pPr>
            <a:r>
              <a:rPr lang="pt-BR" dirty="0">
                <a:solidFill>
                  <a:schemeClr val="bg1"/>
                </a:solidFill>
                <a:latin typeface="+mj-lt"/>
              </a:rPr>
              <a:t>dân tộc, tiếp thu có chọn lọc giá trị văn hoá nhân loại</a:t>
            </a:r>
            <a:endParaRPr lang="en-US" dirty="0">
              <a:solidFill>
                <a:schemeClr val="bg1"/>
              </a:solidFill>
              <a:latin typeface="+mj-lt"/>
            </a:endParaRPr>
          </a:p>
        </p:txBody>
      </p:sp>
      <p:sp>
        <p:nvSpPr>
          <p:cNvPr id="144395" name="Rectangle 11"/>
          <p:cNvSpPr>
            <a:spLocks noChangeArrowheads="1"/>
          </p:cNvSpPr>
          <p:nvPr/>
        </p:nvSpPr>
        <p:spPr bwMode="auto">
          <a:xfrm>
            <a:off x="6770689" y="4733926"/>
            <a:ext cx="35020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Khắc phục những tư tưởng </a:t>
            </a:r>
          </a:p>
          <a:p>
            <a:pPr algn="ctr">
              <a:defRPr/>
            </a:pPr>
            <a:r>
              <a:rPr lang="pt-BR" dirty="0">
                <a:solidFill>
                  <a:schemeClr val="bg1"/>
                </a:solidFill>
                <a:latin typeface="+mj-lt"/>
              </a:rPr>
              <a:t>và tâm lý ảnh hưởng tiêu cực</a:t>
            </a:r>
          </a:p>
          <a:p>
            <a:pPr algn="ctr">
              <a:defRPr/>
            </a:pPr>
            <a:r>
              <a:rPr lang="pt-BR" dirty="0">
                <a:solidFill>
                  <a:schemeClr val="bg1"/>
                </a:solidFill>
                <a:latin typeface="+mj-lt"/>
              </a:rPr>
              <a:t> đến sự nghiệp xây dựng CNXH</a:t>
            </a:r>
            <a:r>
              <a:rPr lang="pt-BR" dirty="0">
                <a:solidFill>
                  <a:schemeClr val="bg1"/>
                </a:solidFill>
              </a:rPr>
              <a:t>.</a:t>
            </a:r>
            <a:endParaRPr lang="en-US" dirty="0">
              <a:solidFill>
                <a:schemeClr val="bg1"/>
              </a:solidFill>
            </a:endParaRPr>
          </a:p>
        </p:txBody>
      </p:sp>
    </p:spTree>
    <p:extLst>
      <p:ext uri="{BB962C8B-B14F-4D97-AF65-F5344CB8AC3E}">
        <p14:creationId xmlns:p14="http://schemas.microsoft.com/office/powerpoint/2010/main" val="3928602272"/>
      </p:ext>
    </p:extLst>
  </p:cSld>
  <p:clrMapOvr>
    <a:masterClrMapping/>
  </p:clrMapOvr>
  <p:transition>
    <p:wedge/>
  </p:transition>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1"/>
          <p:cNvSpPr>
            <a:spLocks noChangeArrowheads="1"/>
          </p:cNvSpPr>
          <p:nvPr/>
        </p:nvSpPr>
        <p:spPr bwMode="auto">
          <a:xfrm>
            <a:off x="3935414" y="836613"/>
            <a:ext cx="36909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xã hội:</a:t>
            </a:r>
            <a:endParaRPr lang="en-US" altLang="en-US" sz="2400" dirty="0">
              <a:solidFill>
                <a:srgbClr val="660066"/>
              </a:solidFill>
              <a:latin typeface="+mj-lt"/>
            </a:endParaRPr>
          </a:p>
        </p:txBody>
      </p:sp>
      <p:graphicFrame>
        <p:nvGraphicFramePr>
          <p:cNvPr id="3" name="Diagram 2"/>
          <p:cNvGraphicFramePr/>
          <p:nvPr>
            <p:extLst>
              <p:ext uri="{D42A27DB-BD31-4B8C-83A1-F6EECF244321}">
                <p14:modId xmlns:p14="http://schemas.microsoft.com/office/powerpoint/2010/main" val="4264055883"/>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Rectangle 1"/>
          <p:cNvSpPr/>
          <p:nvPr/>
        </p:nvSpPr>
        <p:spPr>
          <a:xfrm>
            <a:off x="2208213" y="1736302"/>
            <a:ext cx="8066087" cy="954087"/>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b="1" dirty="0">
                <a:solidFill>
                  <a:srgbClr val="C00000"/>
                </a:solidFill>
                <a:latin typeface="+mj-lt"/>
                <a:ea typeface="Calibri" panose="020F0502020204030204" pitchFamily="34" charset="0"/>
                <a:cs typeface="Times New Roman" panose="02020603050405020304" pitchFamily="18" charset="0"/>
              </a:rPr>
              <a:t>K</a:t>
            </a:r>
            <a:r>
              <a:rPr lang="pt-BR" sz="2800" b="1" dirty="0">
                <a:solidFill>
                  <a:srgbClr val="C00000"/>
                </a:solidFill>
                <a:latin typeface="+mj-lt"/>
                <a:ea typeface="Calibri" panose="020F0502020204030204" pitchFamily="34" charset="0"/>
                <a:cs typeface="Times New Roman" panose="02020603050405020304" pitchFamily="18" charset="0"/>
              </a:rPr>
              <a:t>hắc phục những tệ nạn xã hội </a:t>
            </a:r>
            <a:r>
              <a:rPr lang="pt-BR" sz="2800" dirty="0">
                <a:latin typeface="+mj-lt"/>
                <a:ea typeface="Calibri" panose="020F0502020204030204" pitchFamily="34" charset="0"/>
                <a:cs typeface="Times New Roman" panose="02020603050405020304" pitchFamily="18" charset="0"/>
              </a:rPr>
              <a:t>do xã hội cũ để lại</a:t>
            </a:r>
            <a:endParaRPr lang="en-US" sz="2800" dirty="0">
              <a:latin typeface="+mj-lt"/>
              <a:ea typeface="Calibri" panose="020F0502020204030204" pitchFamily="34" charset="0"/>
              <a:cs typeface="Times New Roman" panose="02020603050405020304" pitchFamily="18" charset="0"/>
            </a:endParaRPr>
          </a:p>
        </p:txBody>
      </p:sp>
      <p:sp>
        <p:nvSpPr>
          <p:cNvPr id="4" name="Rectangle 3"/>
          <p:cNvSpPr/>
          <p:nvPr/>
        </p:nvSpPr>
        <p:spPr>
          <a:xfrm>
            <a:off x="2118061" y="4619916"/>
            <a:ext cx="8208962" cy="1384300"/>
          </a:xfrm>
          <a:prstGeom prst="rect">
            <a:avLst/>
          </a:prstGeom>
        </p:spPr>
        <p:txBody>
          <a:bodyPr>
            <a:spAutoFit/>
          </a:bodyPr>
          <a:lstStyle/>
          <a:p>
            <a:pPr marL="457200" indent="-457200">
              <a:buFont typeface="Wingdings" panose="05000000000000000000" pitchFamily="2" charset="2"/>
              <a:buChar char="q"/>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7030A0"/>
                </a:solidFill>
                <a:latin typeface="+mj-lt"/>
                <a:ea typeface="Calibri" panose="020F0502020204030204" pitchFamily="34" charset="0"/>
                <a:cs typeface="Times New Roman" panose="02020603050405020304" pitchFamily="18" charset="0"/>
              </a:rPr>
              <a:t>khắc phục sự chênh lệch phát triển </a:t>
            </a:r>
            <a:r>
              <a:rPr lang="pt-BR" sz="2800" dirty="0">
                <a:latin typeface="+mj-lt"/>
                <a:ea typeface="Calibri" panose="020F0502020204030204" pitchFamily="34" charset="0"/>
                <a:cs typeface="Times New Roman" panose="02020603050405020304" pitchFamily="18" charset="0"/>
              </a:rPr>
              <a:t>giữa các vùng miền, các tầng lớp dân cư trong xã hội; </a:t>
            </a:r>
            <a:endParaRPr lang="en-US" sz="2800" dirty="0">
              <a:latin typeface="+mj-lt"/>
            </a:endParaRPr>
          </a:p>
        </p:txBody>
      </p:sp>
      <p:sp>
        <p:nvSpPr>
          <p:cNvPr id="5" name="Rectangle 4"/>
          <p:cNvSpPr/>
          <p:nvPr/>
        </p:nvSpPr>
        <p:spPr>
          <a:xfrm>
            <a:off x="2118061" y="3059227"/>
            <a:ext cx="8045450" cy="954088"/>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FF0066"/>
                </a:solidFill>
                <a:latin typeface="+mj-lt"/>
                <a:ea typeface="Calibri" panose="020F0502020204030204" pitchFamily="34" charset="0"/>
                <a:cs typeface="Times New Roman" panose="02020603050405020304" pitchFamily="18" charset="0"/>
              </a:rPr>
              <a:t>xây dựng con người mới </a:t>
            </a:r>
            <a:r>
              <a:rPr lang="pt-BR" sz="2800" dirty="0">
                <a:latin typeface="+mj-lt"/>
                <a:ea typeface="Calibri" panose="020F0502020204030204" pitchFamily="34" charset="0"/>
                <a:cs typeface="Times New Roman" panose="02020603050405020304" pitchFamily="18" charset="0"/>
              </a:rPr>
              <a:t>xã hội chủ nghĩa.</a:t>
            </a:r>
            <a:endParaRPr lang="en-US" sz="2800" dirty="0">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546255583"/>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3" name="Rectangle 5"/>
          <p:cNvSpPr>
            <a:spLocks noRot="1" noChangeArrowheads="1"/>
          </p:cNvSpPr>
          <p:nvPr/>
        </p:nvSpPr>
        <p:spPr bwMode="auto">
          <a:xfrm>
            <a:off x="3124200" y="2133600"/>
            <a:ext cx="67056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just" eaLnBrk="1" hangingPunct="1">
              <a:defRPr/>
            </a:pPr>
            <a:endParaRPr lang="en-US" sz="2800" b="1">
              <a:solidFill>
                <a:srgbClr val="000000"/>
              </a:solidFill>
              <a:latin typeface="Times New Roman" pitchFamily="18" charset="0"/>
            </a:endParaRPr>
          </a:p>
        </p:txBody>
      </p:sp>
      <p:sp>
        <p:nvSpPr>
          <p:cNvPr id="416774" name="Rectangle 6"/>
          <p:cNvSpPr>
            <a:spLocks noRot="1" noChangeArrowheads="1"/>
          </p:cNvSpPr>
          <p:nvPr/>
        </p:nvSpPr>
        <p:spPr bwMode="auto">
          <a:xfrm>
            <a:off x="1847851" y="209550"/>
            <a:ext cx="8137525"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defRPr/>
            </a:pPr>
            <a:r>
              <a:rPr lang="pt-BR" sz="2800" b="1" dirty="0" smtClean="0">
                <a:solidFill>
                  <a:srgbClr val="D60093"/>
                </a:solidFill>
                <a:latin typeface="+mj-lt"/>
              </a:rPr>
              <a:t>Về </a:t>
            </a:r>
            <a:r>
              <a:rPr lang="pt-BR" sz="2800" b="1" dirty="0">
                <a:solidFill>
                  <a:srgbClr val="D60093"/>
                </a:solidFill>
                <a:latin typeface="+mj-lt"/>
              </a:rPr>
              <a:t>xã hội Xã hội chủ nghĩa</a:t>
            </a:r>
            <a:endParaRPr lang="en-US" sz="2800" b="1" dirty="0">
              <a:solidFill>
                <a:srgbClr val="D60093"/>
              </a:solidFill>
              <a:latin typeface="+mj-lt"/>
            </a:endParaRPr>
          </a:p>
          <a:p>
            <a:pPr eaLnBrk="1" hangingPunct="1">
              <a:defRPr/>
            </a:pPr>
            <a:r>
              <a:rPr lang="en-US" sz="2800" dirty="0">
                <a:solidFill>
                  <a:srgbClr val="000099"/>
                </a:solidFill>
                <a:latin typeface="Arial" pitchFamily="34" charset="0"/>
              </a:rPr>
              <a:t> </a:t>
            </a:r>
          </a:p>
        </p:txBody>
      </p:sp>
      <p:pic>
        <p:nvPicPr>
          <p:cNvPr id="21709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631065" y="981076"/>
            <a:ext cx="10972800" cy="1008063"/>
          </a:xfrm>
          <a:prstGeom prst="rect">
            <a:avLst/>
          </a:prstGeom>
          <a:solidFill>
            <a:srgbClr val="0080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defRPr/>
            </a:pPr>
            <a:r>
              <a:rPr lang="pt-BR" sz="2000" dirty="0">
                <a:solidFill>
                  <a:schemeClr val="bg1"/>
                </a:solidFill>
                <a:ea typeface="Calibri" panose="020F0502020204030204" pitchFamily="34" charset="0"/>
                <a:cs typeface="Times New Roman" panose="02020603050405020304" pitchFamily="18" charset="0"/>
              </a:rPr>
              <a:t>Cơ sở vật chất kỹ thuật của xã hội </a:t>
            </a:r>
            <a:r>
              <a:rPr lang="vi-VN" sz="2000" dirty="0">
                <a:solidFill>
                  <a:schemeClr val="bg1"/>
                </a:solidFill>
                <a:ea typeface="Calibri" panose="020F0502020204030204" pitchFamily="34" charset="0"/>
                <a:cs typeface="Times New Roman" panose="02020603050405020304" pitchFamily="18" charset="0"/>
              </a:rPr>
              <a:t>XHCN</a:t>
            </a:r>
            <a:r>
              <a:rPr lang="pt-BR" sz="2000" dirty="0">
                <a:solidFill>
                  <a:schemeClr val="bg1"/>
                </a:solidFill>
                <a:ea typeface="Calibri" panose="020F0502020204030204" pitchFamily="34" charset="0"/>
                <a:cs typeface="Times New Roman" panose="02020603050405020304" pitchFamily="18" charset="0"/>
              </a:rPr>
              <a:t> là nền đại công nghiệp ở trình độ cao, tạo ra năng suất lao động cao hơn hẳn năng suất lao động trong xã hội tư bản.</a:t>
            </a:r>
            <a:endParaRPr lang="en-US" sz="2000" dirty="0">
              <a:solidFill>
                <a:schemeClr val="bg1"/>
              </a:solidFill>
            </a:endParaRPr>
          </a:p>
        </p:txBody>
      </p:sp>
      <p:sp>
        <p:nvSpPr>
          <p:cNvPr id="7" name="Rectangle 6"/>
          <p:cNvSpPr/>
          <p:nvPr/>
        </p:nvSpPr>
        <p:spPr>
          <a:xfrm>
            <a:off x="631065" y="2339976"/>
            <a:ext cx="10972800" cy="1008063"/>
          </a:xfrm>
          <a:prstGeom prst="rect">
            <a:avLst/>
          </a:prstGeom>
          <a:solidFill>
            <a:srgbClr val="9966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Có chế độ công hữu về tư liệu sản xuất; không còn chế độ người bóc lột người. Cách tổ chức lao động và kỷ luật lao động trên tinh thần tự giác, tự nguyện. </a:t>
            </a:r>
            <a:endParaRPr lang="en-US" sz="2000" dirty="0">
              <a:solidFill>
                <a:schemeClr val="bg1"/>
              </a:solidFill>
              <a:ea typeface="Calibri" panose="020F0502020204030204" pitchFamily="34" charset="0"/>
              <a:cs typeface="Times New Roman" panose="02020603050405020304" pitchFamily="18" charset="0"/>
            </a:endParaRPr>
          </a:p>
        </p:txBody>
      </p:sp>
      <p:sp>
        <p:nvSpPr>
          <p:cNvPr id="8" name="Rectangle 7"/>
          <p:cNvSpPr/>
          <p:nvPr/>
        </p:nvSpPr>
        <p:spPr>
          <a:xfrm>
            <a:off x="631065" y="3698876"/>
            <a:ext cx="10972800" cy="1008063"/>
          </a:xfrm>
          <a:prstGeom prst="rect">
            <a:avLst/>
          </a:prstGeom>
          <a:solidFill>
            <a:srgbClr val="0000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Thực hiện nguyên tắc phân phối theo lao động và phân phối theo phúc lợi xã hội ngày càng tăng, là xã hội dân chủ, Nhà nước có tính nhân dân rộng rãi, tính dân tộc sâu sắc. </a:t>
            </a:r>
            <a:endParaRPr lang="en-US" sz="2000" dirty="0">
              <a:solidFill>
                <a:schemeClr val="bg1"/>
              </a:solidFill>
              <a:ea typeface="Calibri" panose="020F0502020204030204" pitchFamily="34" charset="0"/>
              <a:cs typeface="Times New Roman" panose="02020603050405020304" pitchFamily="18" charset="0"/>
            </a:endParaRPr>
          </a:p>
        </p:txBody>
      </p:sp>
      <p:sp>
        <p:nvSpPr>
          <p:cNvPr id="9" name="Rectangle 8"/>
          <p:cNvSpPr/>
          <p:nvPr/>
        </p:nvSpPr>
        <p:spPr>
          <a:xfrm>
            <a:off x="2074863" y="5059363"/>
            <a:ext cx="8280400" cy="1008062"/>
          </a:xfrm>
          <a:prstGeom prst="rect">
            <a:avLst/>
          </a:prstGeom>
          <a:solidFill>
            <a:srgbClr val="7030A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Con người có cuộc sống ấm no, tự do, hạnh phúc, bình đẳng, phát triển toàn diện. </a:t>
            </a:r>
            <a:endParaRPr lang="en-US" sz="2000" dirty="0">
              <a:solidFill>
                <a:schemeClr val="bg1"/>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5542667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16774"/>
                                        </p:tgtEl>
                                        <p:attrNameLst>
                                          <p:attrName>style.visibility</p:attrName>
                                        </p:attrNameLst>
                                      </p:cBhvr>
                                      <p:to>
                                        <p:strVal val="visible"/>
                                      </p:to>
                                    </p:set>
                                    <p:anim calcmode="lin" valueType="num">
                                      <p:cBhvr additive="base">
                                        <p:cTn id="7" dur="500" fill="hold"/>
                                        <p:tgtEl>
                                          <p:spTgt spid="416774"/>
                                        </p:tgtEl>
                                        <p:attrNameLst>
                                          <p:attrName>ppt_x</p:attrName>
                                        </p:attrNameLst>
                                      </p:cBhvr>
                                      <p:tavLst>
                                        <p:tav tm="0">
                                          <p:val>
                                            <p:strVal val="#ppt_x"/>
                                          </p:val>
                                        </p:tav>
                                        <p:tav tm="100000">
                                          <p:val>
                                            <p:strVal val="#ppt_x"/>
                                          </p:val>
                                        </p:tav>
                                      </p:tavLst>
                                    </p:anim>
                                    <p:anim calcmode="lin" valueType="num">
                                      <p:cBhvr additive="base">
                                        <p:cTn id="8" dur="500" fill="hold"/>
                                        <p:tgtEl>
                                          <p:spTgt spid="41677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1" nodeType="clickEffect">
                                  <p:stCondLst>
                                    <p:cond delay="0"/>
                                  </p:stCondLst>
                                  <p:childTnLst>
                                    <p:set>
                                      <p:cBhvr>
                                        <p:cTn id="12" dur="1" fill="hold">
                                          <p:stCondLst>
                                            <p:cond delay="0"/>
                                          </p:stCondLst>
                                        </p:cTn>
                                        <p:tgtEl>
                                          <p:spTgt spid="416774"/>
                                        </p:tgtEl>
                                        <p:attrNameLst>
                                          <p:attrName>style.visibility</p:attrName>
                                        </p:attrNameLst>
                                      </p:cBhvr>
                                      <p:to>
                                        <p:strVal val="visible"/>
                                      </p:to>
                                    </p:set>
                                    <p:animEffect transition="in" filter="fade">
                                      <p:cBhvr>
                                        <p:cTn id="13" dur="1000"/>
                                        <p:tgtEl>
                                          <p:spTgt spid="416774"/>
                                        </p:tgtEl>
                                      </p:cBhvr>
                                    </p:animEffect>
                                    <p:anim calcmode="lin" valueType="num">
                                      <p:cBhvr>
                                        <p:cTn id="14" dur="1000" fill="hold"/>
                                        <p:tgtEl>
                                          <p:spTgt spid="416774"/>
                                        </p:tgtEl>
                                        <p:attrNameLst>
                                          <p:attrName>ppt_x</p:attrName>
                                        </p:attrNameLst>
                                      </p:cBhvr>
                                      <p:tavLst>
                                        <p:tav tm="0">
                                          <p:val>
                                            <p:strVal val="#ppt_x"/>
                                          </p:val>
                                        </p:tav>
                                        <p:tav tm="100000">
                                          <p:val>
                                            <p:strVal val="#ppt_x"/>
                                          </p:val>
                                        </p:tav>
                                      </p:tavLst>
                                    </p:anim>
                                    <p:anim calcmode="lin" valueType="num">
                                      <p:cBhvr>
                                        <p:cTn id="15" dur="1000" fill="hold"/>
                                        <p:tgtEl>
                                          <p:spTgt spid="4167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6774" grpId="0"/>
      <p:bldP spid="416774" grpId="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Box 142"/>
          <p:cNvSpPr txBox="1">
            <a:spLocks noChangeArrowheads="1"/>
          </p:cNvSpPr>
          <p:nvPr/>
        </p:nvSpPr>
        <p:spPr bwMode="auto">
          <a:xfrm>
            <a:off x="8158164" y="1768476"/>
            <a:ext cx="24288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1B6AA3"/>
                </a:solidFill>
                <a:latin typeface="FontAwesome"/>
              </a:rPr>
              <a:t></a:t>
            </a:r>
          </a:p>
        </p:txBody>
      </p:sp>
      <p:sp>
        <p:nvSpPr>
          <p:cNvPr id="151555" name="TextBox 143"/>
          <p:cNvSpPr txBox="1">
            <a:spLocks noChangeArrowheads="1"/>
          </p:cNvSpPr>
          <p:nvPr/>
        </p:nvSpPr>
        <p:spPr bwMode="auto">
          <a:xfrm>
            <a:off x="9293225" y="2517776"/>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84CBC5"/>
                </a:solidFill>
                <a:latin typeface="FontAwesome"/>
              </a:rPr>
              <a:t></a:t>
            </a:r>
          </a:p>
        </p:txBody>
      </p:sp>
      <p:sp>
        <p:nvSpPr>
          <p:cNvPr id="151556" name="TextBox 144"/>
          <p:cNvSpPr txBox="1">
            <a:spLocks noChangeArrowheads="1"/>
          </p:cNvSpPr>
          <p:nvPr/>
        </p:nvSpPr>
        <p:spPr bwMode="auto">
          <a:xfrm>
            <a:off x="9629775" y="3262314"/>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8D35E"/>
                </a:solidFill>
                <a:latin typeface="FontAwesome"/>
              </a:rPr>
              <a:t></a:t>
            </a:r>
          </a:p>
        </p:txBody>
      </p:sp>
      <p:sp>
        <p:nvSpPr>
          <p:cNvPr id="151557" name="TextBox 146"/>
          <p:cNvSpPr txBox="1">
            <a:spLocks noChangeArrowheads="1"/>
          </p:cNvSpPr>
          <p:nvPr/>
        </p:nvSpPr>
        <p:spPr bwMode="auto">
          <a:xfrm>
            <a:off x="8170863" y="4811714"/>
            <a:ext cx="24130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7CC8EC"/>
                </a:solidFill>
                <a:latin typeface="Sosa"/>
              </a:rPr>
              <a:t>Z</a:t>
            </a:r>
            <a:endParaRPr lang="id-ID" sz="2100">
              <a:solidFill>
                <a:srgbClr val="7CC8EC"/>
              </a:solidFill>
              <a:latin typeface="FontAwesome"/>
            </a:endParaRPr>
          </a:p>
        </p:txBody>
      </p:sp>
      <p:sp>
        <p:nvSpPr>
          <p:cNvPr id="148" name="Oval 147"/>
          <p:cNvSpPr>
            <a:spLocks noChangeAspect="1"/>
          </p:cNvSpPr>
          <p:nvPr/>
        </p:nvSpPr>
        <p:spPr>
          <a:xfrm>
            <a:off x="8072438" y="1800226"/>
            <a:ext cx="404812" cy="404813"/>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49" name="Oval 148"/>
          <p:cNvSpPr>
            <a:spLocks noChangeAspect="1"/>
          </p:cNvSpPr>
          <p:nvPr/>
        </p:nvSpPr>
        <p:spPr>
          <a:xfrm>
            <a:off x="9209088" y="2520950"/>
            <a:ext cx="404812" cy="4064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0" name="Oval 149"/>
          <p:cNvSpPr>
            <a:spLocks noChangeAspect="1"/>
          </p:cNvSpPr>
          <p:nvPr/>
        </p:nvSpPr>
        <p:spPr>
          <a:xfrm>
            <a:off x="9536113" y="3265488"/>
            <a:ext cx="404812" cy="4064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1" name="Oval 150"/>
          <p:cNvSpPr>
            <a:spLocks noChangeAspect="1"/>
          </p:cNvSpPr>
          <p:nvPr/>
        </p:nvSpPr>
        <p:spPr>
          <a:xfrm>
            <a:off x="9217026" y="4095751"/>
            <a:ext cx="404813" cy="404813"/>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2" name="Oval 151"/>
          <p:cNvSpPr>
            <a:spLocks noChangeAspect="1"/>
          </p:cNvSpPr>
          <p:nvPr/>
        </p:nvSpPr>
        <p:spPr>
          <a:xfrm>
            <a:off x="8072438" y="4816476"/>
            <a:ext cx="404812" cy="404813"/>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79" name="Freeform 78"/>
          <p:cNvSpPr>
            <a:spLocks/>
          </p:cNvSpPr>
          <p:nvPr/>
        </p:nvSpPr>
        <p:spPr bwMode="auto">
          <a:xfrm>
            <a:off x="2046289" y="1801813"/>
            <a:ext cx="384175"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80" name="Freeform 79"/>
          <p:cNvSpPr>
            <a:spLocks/>
          </p:cNvSpPr>
          <p:nvPr/>
        </p:nvSpPr>
        <p:spPr bwMode="auto">
          <a:xfrm>
            <a:off x="2035176" y="2566989"/>
            <a:ext cx="398463" cy="88423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81" name="Freeform 80"/>
          <p:cNvSpPr>
            <a:spLocks/>
          </p:cNvSpPr>
          <p:nvPr/>
        </p:nvSpPr>
        <p:spPr bwMode="auto">
          <a:xfrm>
            <a:off x="2035175" y="3327400"/>
            <a:ext cx="388938"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lIns="51435" tIns="25718" rIns="51435" bIns="25718"/>
          <a:lstStyle/>
          <a:p>
            <a:pPr>
              <a:defRPr/>
            </a:pPr>
            <a:endParaRPr lang="id-ID" sz="1013">
              <a:solidFill>
                <a:srgbClr val="5C5C5C"/>
              </a:solidFill>
            </a:endParaRPr>
          </a:p>
        </p:txBody>
      </p:sp>
      <p:sp>
        <p:nvSpPr>
          <p:cNvPr id="82" name="Freeform 81"/>
          <p:cNvSpPr>
            <a:spLocks/>
          </p:cNvSpPr>
          <p:nvPr/>
        </p:nvSpPr>
        <p:spPr bwMode="auto">
          <a:xfrm>
            <a:off x="2035176" y="3663950"/>
            <a:ext cx="398463" cy="882650"/>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83" name="Freeform 82"/>
          <p:cNvSpPr>
            <a:spLocks/>
          </p:cNvSpPr>
          <p:nvPr/>
        </p:nvSpPr>
        <p:spPr bwMode="auto">
          <a:xfrm>
            <a:off x="2032000" y="3792538"/>
            <a:ext cx="406400"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84" name="Rectangle 37"/>
          <p:cNvSpPr>
            <a:spLocks noChangeArrowheads="1"/>
          </p:cNvSpPr>
          <p:nvPr/>
        </p:nvSpPr>
        <p:spPr bwMode="auto">
          <a:xfrm>
            <a:off x="1512888" y="1801813"/>
            <a:ext cx="533401" cy="444500"/>
          </a:xfrm>
          <a:prstGeom prst="rect">
            <a:avLst/>
          </a:prstGeom>
          <a:solidFill>
            <a:schemeClr val="accent1"/>
          </a:solidFill>
          <a:ln>
            <a:noFill/>
          </a:ln>
        </p:spPr>
        <p:txBody>
          <a:bodyPr lIns="51435" tIns="25718" rIns="51435" bIns="25718"/>
          <a:lstStyle/>
          <a:p>
            <a:pPr>
              <a:defRPr/>
            </a:pPr>
            <a:endParaRPr lang="id-ID" sz="1013">
              <a:solidFill>
                <a:srgbClr val="5C5C5C"/>
              </a:solidFill>
            </a:endParaRPr>
          </a:p>
        </p:txBody>
      </p:sp>
      <p:sp>
        <p:nvSpPr>
          <p:cNvPr id="85" name="Rectangle 38"/>
          <p:cNvSpPr>
            <a:spLocks noChangeArrowheads="1"/>
          </p:cNvSpPr>
          <p:nvPr/>
        </p:nvSpPr>
        <p:spPr bwMode="auto">
          <a:xfrm>
            <a:off x="1512887" y="2566989"/>
            <a:ext cx="522288" cy="454025"/>
          </a:xfrm>
          <a:prstGeom prst="rect">
            <a:avLst/>
          </a:prstGeom>
          <a:solidFill>
            <a:schemeClr val="accent2">
              <a:lumMod val="75000"/>
            </a:schemeClr>
          </a:solidFill>
          <a:ln>
            <a:noFill/>
          </a:ln>
        </p:spPr>
        <p:txBody>
          <a:bodyPr lIns="51435" tIns="25718" rIns="51435" bIns="25718"/>
          <a:lstStyle/>
          <a:p>
            <a:pPr>
              <a:defRPr/>
            </a:pPr>
            <a:endParaRPr lang="id-ID" sz="1013">
              <a:solidFill>
                <a:srgbClr val="5C5C5C"/>
              </a:solidFill>
            </a:endParaRPr>
          </a:p>
        </p:txBody>
      </p:sp>
      <p:sp>
        <p:nvSpPr>
          <p:cNvPr id="86" name="Rectangle 39"/>
          <p:cNvSpPr>
            <a:spLocks noChangeArrowheads="1"/>
          </p:cNvSpPr>
          <p:nvPr/>
        </p:nvSpPr>
        <p:spPr bwMode="auto">
          <a:xfrm>
            <a:off x="1512887" y="3327400"/>
            <a:ext cx="522288" cy="450850"/>
          </a:xfrm>
          <a:prstGeom prst="rect">
            <a:avLst/>
          </a:prstGeom>
          <a:solidFill>
            <a:srgbClr val="CC9900"/>
          </a:solidFill>
          <a:ln>
            <a:noFill/>
          </a:ln>
        </p:spPr>
        <p:txBody>
          <a:bodyPr lIns="51435" tIns="25718" rIns="51435" bIns="25718"/>
          <a:lstStyle/>
          <a:p>
            <a:pPr>
              <a:defRPr/>
            </a:pPr>
            <a:endParaRPr lang="id-ID" sz="1013">
              <a:solidFill>
                <a:srgbClr val="5C5C5C"/>
              </a:solidFill>
            </a:endParaRPr>
          </a:p>
        </p:txBody>
      </p:sp>
      <p:sp>
        <p:nvSpPr>
          <p:cNvPr id="87" name="Rectangle 40"/>
          <p:cNvSpPr>
            <a:spLocks noChangeArrowheads="1"/>
          </p:cNvSpPr>
          <p:nvPr/>
        </p:nvSpPr>
        <p:spPr bwMode="auto">
          <a:xfrm>
            <a:off x="1512888" y="4094163"/>
            <a:ext cx="527051" cy="449262"/>
          </a:xfrm>
          <a:prstGeom prst="rect">
            <a:avLst/>
          </a:prstGeom>
          <a:solidFill>
            <a:srgbClr val="F47264"/>
          </a:solidFill>
          <a:ln>
            <a:noFill/>
          </a:ln>
        </p:spPr>
        <p:txBody>
          <a:bodyPr lIns="51435" tIns="25718" rIns="51435" bIns="25718"/>
          <a:lstStyle/>
          <a:p>
            <a:pPr>
              <a:defRPr/>
            </a:pPr>
            <a:endParaRPr lang="id-ID" sz="1013">
              <a:solidFill>
                <a:srgbClr val="5C5C5C"/>
              </a:solidFill>
            </a:endParaRPr>
          </a:p>
        </p:txBody>
      </p:sp>
      <p:sp>
        <p:nvSpPr>
          <p:cNvPr id="88" name="Rectangle 41"/>
          <p:cNvSpPr>
            <a:spLocks noChangeArrowheads="1"/>
          </p:cNvSpPr>
          <p:nvPr/>
        </p:nvSpPr>
        <p:spPr bwMode="auto">
          <a:xfrm>
            <a:off x="1512888" y="4859339"/>
            <a:ext cx="519113" cy="458787"/>
          </a:xfrm>
          <a:prstGeom prst="rect">
            <a:avLst/>
          </a:prstGeom>
          <a:solidFill>
            <a:srgbClr val="C00000"/>
          </a:solidFill>
          <a:ln>
            <a:noFill/>
          </a:ln>
        </p:spPr>
        <p:txBody>
          <a:bodyPr lIns="51435" tIns="25718" rIns="51435" bIns="25718"/>
          <a:lstStyle/>
          <a:p>
            <a:pPr>
              <a:defRPr/>
            </a:pPr>
            <a:endParaRPr lang="id-ID" sz="1013">
              <a:solidFill>
                <a:srgbClr val="5C5C5C"/>
              </a:solidFill>
            </a:endParaRPr>
          </a:p>
        </p:txBody>
      </p:sp>
      <p:sp>
        <p:nvSpPr>
          <p:cNvPr id="89" name="Rectangle 42"/>
          <p:cNvSpPr>
            <a:spLocks noChangeArrowheads="1"/>
          </p:cNvSpPr>
          <p:nvPr/>
        </p:nvSpPr>
        <p:spPr bwMode="auto">
          <a:xfrm>
            <a:off x="2427289" y="3244851"/>
            <a:ext cx="1247775" cy="73025"/>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1" name="Freeform 44"/>
          <p:cNvSpPr>
            <a:spLocks/>
          </p:cNvSpPr>
          <p:nvPr/>
        </p:nvSpPr>
        <p:spPr bwMode="auto">
          <a:xfrm>
            <a:off x="3630613" y="2955925"/>
            <a:ext cx="309562"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2" name="Rectangle 45"/>
          <p:cNvSpPr>
            <a:spLocks noChangeArrowheads="1"/>
          </p:cNvSpPr>
          <p:nvPr/>
        </p:nvSpPr>
        <p:spPr bwMode="auto">
          <a:xfrm>
            <a:off x="2433639" y="3379789"/>
            <a:ext cx="2359025" cy="71437"/>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93" name="Freeform 46"/>
          <p:cNvSpPr>
            <a:spLocks/>
          </p:cNvSpPr>
          <p:nvPr/>
        </p:nvSpPr>
        <p:spPr bwMode="auto">
          <a:xfrm>
            <a:off x="4770439" y="3090864"/>
            <a:ext cx="295275"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95" name="Rectangle 48"/>
          <p:cNvSpPr>
            <a:spLocks noChangeArrowheads="1"/>
          </p:cNvSpPr>
          <p:nvPr/>
        </p:nvSpPr>
        <p:spPr bwMode="auto">
          <a:xfrm>
            <a:off x="2424113" y="3522663"/>
            <a:ext cx="2908300" cy="69850"/>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97" name="Freeform 51"/>
          <p:cNvSpPr>
            <a:spLocks/>
          </p:cNvSpPr>
          <p:nvPr/>
        </p:nvSpPr>
        <p:spPr bwMode="auto">
          <a:xfrm>
            <a:off x="4797426" y="3657601"/>
            <a:ext cx="288925" cy="379413"/>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98" name="Freeform 52"/>
          <p:cNvSpPr>
            <a:spLocks/>
          </p:cNvSpPr>
          <p:nvPr/>
        </p:nvSpPr>
        <p:spPr bwMode="auto">
          <a:xfrm>
            <a:off x="2433639" y="3654426"/>
            <a:ext cx="2376487" cy="79375"/>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100" name="Freeform 54"/>
          <p:cNvSpPr>
            <a:spLocks/>
          </p:cNvSpPr>
          <p:nvPr/>
        </p:nvSpPr>
        <p:spPr bwMode="auto">
          <a:xfrm>
            <a:off x="3616326" y="3792538"/>
            <a:ext cx="327025" cy="309562"/>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101" name="Rectangle 55"/>
          <p:cNvSpPr>
            <a:spLocks noChangeArrowheads="1"/>
          </p:cNvSpPr>
          <p:nvPr/>
        </p:nvSpPr>
        <p:spPr bwMode="auto">
          <a:xfrm>
            <a:off x="2438400" y="3792538"/>
            <a:ext cx="1200150" cy="69850"/>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3" name="Rectangle 42"/>
          <p:cNvSpPr>
            <a:spLocks noChangeArrowheads="1"/>
          </p:cNvSpPr>
          <p:nvPr/>
        </p:nvSpPr>
        <p:spPr bwMode="auto">
          <a:xfrm rot="5400000">
            <a:off x="3278982" y="2336007"/>
            <a:ext cx="1247775" cy="74612"/>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124" name="Rectangle 42"/>
          <p:cNvSpPr>
            <a:spLocks noChangeArrowheads="1"/>
          </p:cNvSpPr>
          <p:nvPr/>
        </p:nvSpPr>
        <p:spPr bwMode="auto">
          <a:xfrm rot="5400000">
            <a:off x="3279776" y="4654551"/>
            <a:ext cx="1246187" cy="74612"/>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5" name="Rectangle 42"/>
          <p:cNvSpPr>
            <a:spLocks noChangeArrowheads="1"/>
          </p:cNvSpPr>
          <p:nvPr/>
        </p:nvSpPr>
        <p:spPr bwMode="auto">
          <a:xfrm rot="5400000">
            <a:off x="4713289" y="2755901"/>
            <a:ext cx="623887" cy="74613"/>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126" name="Rectangle 42"/>
          <p:cNvSpPr>
            <a:spLocks noChangeArrowheads="1"/>
          </p:cNvSpPr>
          <p:nvPr/>
        </p:nvSpPr>
        <p:spPr bwMode="auto">
          <a:xfrm rot="5400000">
            <a:off x="4737894" y="4301332"/>
            <a:ext cx="623888" cy="73025"/>
          </a:xfrm>
          <a:prstGeom prst="rect">
            <a:avLst/>
          </a:prstGeom>
          <a:solidFill>
            <a:schemeClr val="accent4"/>
          </a:solidFill>
          <a:ln>
            <a:noFill/>
          </a:ln>
        </p:spPr>
        <p:txBody>
          <a:bodyPr lIns="51435" tIns="25718" rIns="51435" bIns="25718"/>
          <a:lstStyle/>
          <a:p>
            <a:pPr>
              <a:defRPr/>
            </a:pPr>
            <a:endParaRPr lang="id-ID" sz="1013">
              <a:solidFill>
                <a:srgbClr val="5C5C5C"/>
              </a:solidFill>
            </a:endParaRPr>
          </a:p>
        </p:txBody>
      </p:sp>
      <p:sp>
        <p:nvSpPr>
          <p:cNvPr id="127" name="Rectangle 42"/>
          <p:cNvSpPr>
            <a:spLocks noChangeArrowheads="1"/>
          </p:cNvSpPr>
          <p:nvPr/>
        </p:nvSpPr>
        <p:spPr bwMode="auto">
          <a:xfrm rot="5400000">
            <a:off x="5056982" y="3517107"/>
            <a:ext cx="623888" cy="73025"/>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129" name="Horizontal Scroll 128"/>
          <p:cNvSpPr/>
          <p:nvPr/>
        </p:nvSpPr>
        <p:spPr>
          <a:xfrm>
            <a:off x="5319714" y="3151188"/>
            <a:ext cx="4092575" cy="798512"/>
          </a:xfrm>
          <a:prstGeom prst="horizontalScroll">
            <a:avLst/>
          </a:prstGeom>
          <a:solidFill>
            <a:srgbClr val="CC9900"/>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grpSp>
        <p:nvGrpSpPr>
          <p:cNvPr id="131" name="Group 130"/>
          <p:cNvGrpSpPr/>
          <p:nvPr/>
        </p:nvGrpSpPr>
        <p:grpSpPr>
          <a:xfrm>
            <a:off x="3847980" y="1443995"/>
            <a:ext cx="4099490" cy="797429"/>
            <a:chOff x="890138" y="399602"/>
            <a:chExt cx="5465987" cy="1063239"/>
          </a:xfrm>
          <a:solidFill>
            <a:schemeClr val="accent1"/>
          </a:solidFill>
        </p:grpSpPr>
        <p:sp>
          <p:nvSpPr>
            <p:cNvPr id="132" name="Horizontal Scroll 131"/>
            <p:cNvSpPr/>
            <p:nvPr/>
          </p:nvSpPr>
          <p:spPr>
            <a:xfrm>
              <a:off x="902373" y="399602"/>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4" name="Group 133"/>
          <p:cNvGrpSpPr/>
          <p:nvPr/>
        </p:nvGrpSpPr>
        <p:grpSpPr>
          <a:xfrm>
            <a:off x="4965589" y="2223853"/>
            <a:ext cx="4099490" cy="797429"/>
            <a:chOff x="890138" y="399602"/>
            <a:chExt cx="5465987" cy="1063239"/>
          </a:xfrm>
          <a:solidFill>
            <a:schemeClr val="accent1"/>
          </a:solidFill>
        </p:grpSpPr>
        <p:sp>
          <p:nvSpPr>
            <p:cNvPr id="135" name="Horizontal Scroll 134"/>
            <p:cNvSpPr/>
            <p:nvPr/>
          </p:nvSpPr>
          <p:spPr>
            <a:xfrm>
              <a:off x="902373" y="399602"/>
              <a:ext cx="5453752" cy="1063239"/>
            </a:xfrm>
            <a:prstGeom prst="horizontalScroll">
              <a:avLst/>
            </a:prstGeom>
            <a:solidFill>
              <a:schemeClr val="accent2">
                <a:lumMod val="75000"/>
              </a:schemeClr>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6"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7" name="Group 136"/>
          <p:cNvGrpSpPr/>
          <p:nvPr/>
        </p:nvGrpSpPr>
        <p:grpSpPr>
          <a:xfrm>
            <a:off x="4987925" y="3944687"/>
            <a:ext cx="4099490" cy="797429"/>
            <a:chOff x="890138" y="399602"/>
            <a:chExt cx="5465987" cy="1063239"/>
          </a:xfrm>
          <a:solidFill>
            <a:schemeClr val="accent1"/>
          </a:solidFill>
        </p:grpSpPr>
        <p:sp>
          <p:nvSpPr>
            <p:cNvPr id="138" name="Horizontal Scroll 137"/>
            <p:cNvSpPr/>
            <p:nvPr/>
          </p:nvSpPr>
          <p:spPr>
            <a:xfrm>
              <a:off x="902373" y="399602"/>
              <a:ext cx="5453752" cy="1063239"/>
            </a:xfrm>
            <a:prstGeom prst="horizontalScroll">
              <a:avLst/>
            </a:prstGeom>
            <a:solidFill>
              <a:srgbClr val="F47264"/>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9"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40" name="Group 139"/>
          <p:cNvGrpSpPr/>
          <p:nvPr/>
        </p:nvGrpSpPr>
        <p:grpSpPr>
          <a:xfrm>
            <a:off x="3891298" y="4729789"/>
            <a:ext cx="4058740" cy="1032213"/>
            <a:chOff x="948346" y="354400"/>
            <a:chExt cx="5453752" cy="1063239"/>
          </a:xfrm>
          <a:solidFill>
            <a:srgbClr val="C00000"/>
          </a:solidFill>
        </p:grpSpPr>
        <p:sp>
          <p:nvSpPr>
            <p:cNvPr id="141" name="Horizontal Scroll 140"/>
            <p:cNvSpPr/>
            <p:nvPr/>
          </p:nvSpPr>
          <p:spPr>
            <a:xfrm>
              <a:off x="948346" y="354400"/>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42" name="Horizontal Scroll 4"/>
            <p:cNvSpPr/>
            <p:nvPr/>
          </p:nvSpPr>
          <p:spPr>
            <a:xfrm>
              <a:off x="1048604" y="532507"/>
              <a:ext cx="5095929" cy="797430"/>
            </a:xfrm>
            <a:prstGeom prst="rect">
              <a:avLst/>
            </a:prstGeom>
            <a:grp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sp>
        <p:nvSpPr>
          <p:cNvPr id="151592" name="TextBox 152"/>
          <p:cNvSpPr txBox="1">
            <a:spLocks noChangeArrowheads="1"/>
          </p:cNvSpPr>
          <p:nvPr/>
        </p:nvSpPr>
        <p:spPr bwMode="auto">
          <a:xfrm>
            <a:off x="1589088" y="1898651"/>
            <a:ext cx="381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01</a:t>
            </a:r>
          </a:p>
        </p:txBody>
      </p:sp>
      <p:sp>
        <p:nvSpPr>
          <p:cNvPr id="151593" name="TextBox 153"/>
          <p:cNvSpPr txBox="1">
            <a:spLocks noChangeArrowheads="1"/>
          </p:cNvSpPr>
          <p:nvPr/>
        </p:nvSpPr>
        <p:spPr bwMode="auto">
          <a:xfrm>
            <a:off x="1592263" y="2659063"/>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02</a:t>
            </a:r>
          </a:p>
        </p:txBody>
      </p:sp>
      <p:sp>
        <p:nvSpPr>
          <p:cNvPr id="151594" name="TextBox 154"/>
          <p:cNvSpPr txBox="1">
            <a:spLocks noChangeArrowheads="1"/>
          </p:cNvSpPr>
          <p:nvPr/>
        </p:nvSpPr>
        <p:spPr bwMode="auto">
          <a:xfrm>
            <a:off x="1601788" y="3424238"/>
            <a:ext cx="381000" cy="277812"/>
          </a:xfrm>
          <a:prstGeom prst="rect">
            <a:avLst/>
          </a:prstGeom>
          <a:solidFill>
            <a:srgbClr val="CC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03</a:t>
            </a:r>
          </a:p>
        </p:txBody>
      </p:sp>
      <p:sp>
        <p:nvSpPr>
          <p:cNvPr id="151595" name="TextBox 155"/>
          <p:cNvSpPr txBox="1">
            <a:spLocks noChangeArrowheads="1"/>
          </p:cNvSpPr>
          <p:nvPr/>
        </p:nvSpPr>
        <p:spPr bwMode="auto">
          <a:xfrm>
            <a:off x="1603375" y="4198938"/>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04</a:t>
            </a:r>
          </a:p>
        </p:txBody>
      </p:sp>
      <p:sp>
        <p:nvSpPr>
          <p:cNvPr id="151596" name="TextBox 156"/>
          <p:cNvSpPr txBox="1">
            <a:spLocks noChangeArrowheads="1"/>
          </p:cNvSpPr>
          <p:nvPr/>
        </p:nvSpPr>
        <p:spPr bwMode="auto">
          <a:xfrm>
            <a:off x="1601788" y="4962526"/>
            <a:ext cx="3810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05</a:t>
            </a:r>
          </a:p>
        </p:txBody>
      </p:sp>
      <p:sp>
        <p:nvSpPr>
          <p:cNvPr id="151597" name="TextBox 57"/>
          <p:cNvSpPr txBox="1">
            <a:spLocks noChangeArrowheads="1"/>
          </p:cNvSpPr>
          <p:nvPr/>
        </p:nvSpPr>
        <p:spPr bwMode="auto">
          <a:xfrm>
            <a:off x="9297989" y="4100514"/>
            <a:ext cx="242887" cy="414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47264"/>
                </a:solidFill>
                <a:latin typeface="FontAwesome"/>
              </a:rPr>
              <a:t></a:t>
            </a:r>
          </a:p>
        </p:txBody>
      </p:sp>
      <p:sp>
        <p:nvSpPr>
          <p:cNvPr id="56" name="Rectangle 55"/>
          <p:cNvSpPr>
            <a:spLocks noChangeArrowheads="1"/>
          </p:cNvSpPr>
          <p:nvPr/>
        </p:nvSpPr>
        <p:spPr bwMode="auto">
          <a:xfrm>
            <a:off x="2230438" y="5945188"/>
            <a:ext cx="8077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400" i="1" dirty="0">
                <a:solidFill>
                  <a:schemeClr val="bg1"/>
                </a:solidFill>
                <a:latin typeface=".VnTime" panose="020B7200000000000000" pitchFamily="34" charset="0"/>
              </a:rPr>
              <a:t> </a:t>
            </a:r>
            <a:r>
              <a:rPr lang="en-US" altLang="en-US" sz="2400" i="1" u="sng" dirty="0" err="1">
                <a:solidFill>
                  <a:srgbClr val="D60093"/>
                </a:solidFill>
                <a:latin typeface="+mj-lt"/>
              </a:rPr>
              <a:t>Giai</a:t>
            </a:r>
            <a:r>
              <a:rPr lang="en-US" altLang="en-US" sz="2400" i="1" u="sng" dirty="0">
                <a:solidFill>
                  <a:srgbClr val="D60093"/>
                </a:solidFill>
                <a:latin typeface="+mj-lt"/>
              </a:rPr>
              <a:t> </a:t>
            </a:r>
            <a:r>
              <a:rPr lang="en-US" altLang="en-US" sz="2400" i="1" u="sng" dirty="0" err="1">
                <a:solidFill>
                  <a:srgbClr val="D60093"/>
                </a:solidFill>
                <a:latin typeface="+mj-lt"/>
              </a:rPr>
              <a:t>đoạn</a:t>
            </a:r>
            <a:r>
              <a:rPr lang="en-US" altLang="en-US" sz="2400" i="1" u="sng" dirty="0">
                <a:solidFill>
                  <a:srgbClr val="D60093"/>
                </a:solidFill>
                <a:latin typeface="+mj-lt"/>
              </a:rPr>
              <a:t> </a:t>
            </a:r>
            <a:r>
              <a:rPr lang="en-US" altLang="en-US" sz="2400" i="1" u="sng" dirty="0" err="1">
                <a:solidFill>
                  <a:srgbClr val="D60093"/>
                </a:solidFill>
                <a:latin typeface="+mj-lt"/>
              </a:rPr>
              <a:t>thứ</a:t>
            </a:r>
            <a:r>
              <a:rPr lang="en-US" altLang="en-US" sz="2400" i="1" u="sng" dirty="0">
                <a:solidFill>
                  <a:srgbClr val="D60093"/>
                </a:solidFill>
                <a:latin typeface="+mj-lt"/>
              </a:rPr>
              <a:t> </a:t>
            </a:r>
            <a:r>
              <a:rPr lang="en-US" altLang="en-US" sz="2400" i="1" u="sng" dirty="0" err="1">
                <a:solidFill>
                  <a:srgbClr val="D60093"/>
                </a:solidFill>
                <a:latin typeface="+mj-lt"/>
              </a:rPr>
              <a:t>ha</a:t>
            </a:r>
            <a:r>
              <a:rPr lang="en-US" altLang="en-US" sz="2400" i="1" dirty="0" err="1">
                <a:solidFill>
                  <a:srgbClr val="D60093"/>
                </a:solidFill>
                <a:latin typeface="+mj-lt"/>
              </a:rPr>
              <a:t>i</a:t>
            </a:r>
            <a:r>
              <a:rPr lang="en-US" altLang="en-US" sz="2400" i="1" dirty="0">
                <a:solidFill>
                  <a:srgbClr val="D60093"/>
                </a:solidFill>
                <a:latin typeface="+mj-lt"/>
              </a:rPr>
              <a:t>:</a:t>
            </a:r>
            <a:r>
              <a:rPr lang="en-US" altLang="en-US" sz="2400" dirty="0">
                <a:solidFill>
                  <a:srgbClr val="D60093"/>
                </a:solidFill>
                <a:latin typeface="+mj-lt"/>
              </a:rPr>
              <a:t> </a:t>
            </a:r>
            <a:r>
              <a:rPr lang="en-US" altLang="en-US" sz="2400" dirty="0" err="1">
                <a:solidFill>
                  <a:srgbClr val="009900"/>
                </a:solidFill>
                <a:latin typeface="+mj-lt"/>
              </a:rPr>
              <a:t>Xã</a:t>
            </a:r>
            <a:r>
              <a:rPr lang="en-US" altLang="en-US" sz="2400" dirty="0">
                <a:solidFill>
                  <a:srgbClr val="009900"/>
                </a:solidFill>
                <a:latin typeface="+mj-lt"/>
              </a:rPr>
              <a:t> </a:t>
            </a:r>
            <a:r>
              <a:rPr lang="en-US" altLang="en-US" sz="2400" dirty="0" err="1">
                <a:solidFill>
                  <a:srgbClr val="009900"/>
                </a:solidFill>
                <a:latin typeface="+mj-lt"/>
              </a:rPr>
              <a:t>hội</a:t>
            </a:r>
            <a:r>
              <a:rPr lang="en-US" altLang="en-US" sz="2400" dirty="0">
                <a:solidFill>
                  <a:srgbClr val="009900"/>
                </a:solidFill>
                <a:latin typeface="+mj-lt"/>
              </a:rPr>
              <a:t> </a:t>
            </a:r>
            <a:r>
              <a:rPr lang="en-US" altLang="en-US" sz="2400" dirty="0" err="1">
                <a:solidFill>
                  <a:srgbClr val="009900"/>
                </a:solidFill>
                <a:latin typeface="+mj-lt"/>
              </a:rPr>
              <a:t>cộng</a:t>
            </a:r>
            <a:r>
              <a:rPr lang="en-US" altLang="en-US" sz="2400" dirty="0">
                <a:solidFill>
                  <a:srgbClr val="009900"/>
                </a:solidFill>
                <a:latin typeface="+mj-lt"/>
              </a:rPr>
              <a:t> </a:t>
            </a:r>
            <a:r>
              <a:rPr lang="en-US" altLang="en-US" sz="2400" dirty="0" err="1">
                <a:solidFill>
                  <a:srgbClr val="009900"/>
                </a:solidFill>
                <a:latin typeface="+mj-lt"/>
              </a:rPr>
              <a:t>sản</a:t>
            </a:r>
            <a:r>
              <a:rPr lang="en-US" altLang="en-US" sz="2400" dirty="0">
                <a:solidFill>
                  <a:srgbClr val="009900"/>
                </a:solidFill>
                <a:latin typeface="+mj-lt"/>
              </a:rPr>
              <a:t> </a:t>
            </a:r>
            <a:r>
              <a:rPr lang="en-US" altLang="en-US" sz="2400" dirty="0" err="1">
                <a:solidFill>
                  <a:srgbClr val="009900"/>
                </a:solidFill>
                <a:latin typeface="+mj-lt"/>
              </a:rPr>
              <a:t>chủ</a:t>
            </a:r>
            <a:r>
              <a:rPr lang="en-US" altLang="en-US" sz="2400" dirty="0">
                <a:solidFill>
                  <a:srgbClr val="009900"/>
                </a:solidFill>
                <a:latin typeface="+mj-lt"/>
              </a:rPr>
              <a:t> </a:t>
            </a:r>
            <a:r>
              <a:rPr lang="en-US" altLang="en-US" sz="2400" dirty="0" err="1">
                <a:solidFill>
                  <a:srgbClr val="009900"/>
                </a:solidFill>
                <a:latin typeface="+mj-lt"/>
              </a:rPr>
              <a:t>nghĩa</a:t>
            </a:r>
            <a:r>
              <a:rPr lang="en-US" altLang="en-US" sz="2400" dirty="0">
                <a:solidFill>
                  <a:srgbClr val="009900"/>
                </a:solidFill>
                <a:latin typeface="+mj-lt"/>
              </a:rPr>
              <a:t> </a:t>
            </a:r>
          </a:p>
        </p:txBody>
      </p:sp>
      <p:sp>
        <p:nvSpPr>
          <p:cNvPr id="57" name="Rectangle 56"/>
          <p:cNvSpPr/>
          <p:nvPr/>
        </p:nvSpPr>
        <p:spPr>
          <a:xfrm>
            <a:off x="4262439" y="922338"/>
            <a:ext cx="2662237"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kinh</a:t>
            </a:r>
            <a:r>
              <a:rPr lang="en-US" altLang="en-US" sz="2400" b="1" dirty="0">
                <a:solidFill>
                  <a:srgbClr val="660066"/>
                </a:solidFill>
                <a:latin typeface="+mj-lt"/>
              </a:rPr>
              <a:t> </a:t>
            </a:r>
            <a:r>
              <a:rPr lang="en-US" altLang="en-US" sz="2400" b="1" dirty="0" err="1">
                <a:solidFill>
                  <a:srgbClr val="660066"/>
                </a:solidFill>
                <a:latin typeface="+mj-lt"/>
              </a:rPr>
              <a:t>tế</a:t>
            </a:r>
            <a:r>
              <a:rPr lang="en-US" altLang="en-US" sz="2400" b="1" dirty="0">
                <a:solidFill>
                  <a:srgbClr val="660066"/>
                </a:solidFill>
                <a:latin typeface="+mj-lt"/>
              </a:rPr>
              <a:t>:</a:t>
            </a:r>
          </a:p>
        </p:txBody>
      </p:sp>
      <p:sp>
        <p:nvSpPr>
          <p:cNvPr id="59" name="Rectangle 58"/>
          <p:cNvSpPr>
            <a:spLocks noChangeArrowheads="1"/>
          </p:cNvSpPr>
          <p:nvPr/>
        </p:nvSpPr>
        <p:spPr bwMode="auto">
          <a:xfrm>
            <a:off x="4262438" y="1770064"/>
            <a:ext cx="2669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en-US" altLang="en-US" sz="2400" b="0">
                <a:solidFill>
                  <a:schemeClr val="bg1"/>
                </a:solidFill>
                <a:latin typeface=".VnTime" panose="020B7200000000000000" pitchFamily="34" charset="0"/>
              </a:rPr>
              <a:t>Là </a:t>
            </a:r>
            <a:r>
              <a:rPr lang="en-US" altLang="en-US" sz="2400">
                <a:solidFill>
                  <a:schemeClr val="bg1"/>
                </a:solidFill>
                <a:latin typeface=".VnTime" panose="020B7200000000000000" pitchFamily="34" charset="0"/>
              </a:rPr>
              <a:t>giai đoạn cao</a:t>
            </a:r>
          </a:p>
        </p:txBody>
      </p:sp>
      <p:sp>
        <p:nvSpPr>
          <p:cNvPr id="60" name="Rectangle 59"/>
          <p:cNvSpPr>
            <a:spLocks noChangeArrowheads="1"/>
          </p:cNvSpPr>
          <p:nvPr/>
        </p:nvSpPr>
        <p:spPr bwMode="auto">
          <a:xfrm>
            <a:off x="5143500" y="2328864"/>
            <a:ext cx="38354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Những</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tàn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dư</a:t>
            </a:r>
            <a:r>
              <a:rPr lang="en-US" altLang="en-US" sz="2000" b="1"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xã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hội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cũ</a:t>
            </a:r>
            <a:r>
              <a:rPr lang="en-US" altLang="en-US" sz="2000" dirty="0">
                <a:solidFill>
                  <a:schemeClr val="bg1"/>
                </a:solidFill>
                <a:latin typeface="+mj-lt"/>
                <a:cs typeface="Times New Roman" panose="02020603050405020304" pitchFamily="18" charset="0"/>
              </a:rPr>
              <a:t> </a:t>
            </a:r>
          </a:p>
          <a:p>
            <a:pPr marL="0" indent="0" algn="ctr">
              <a:spcBef>
                <a:spcPct val="0"/>
              </a:spcBef>
              <a:buNone/>
              <a:defRPr/>
            </a:pPr>
            <a:r>
              <a:rPr lang="en-US" altLang="en-US" sz="2000" dirty="0" err="1">
                <a:solidFill>
                  <a:schemeClr val="bg1"/>
                </a:solidFill>
                <a:latin typeface="+mj-lt"/>
                <a:cs typeface="Times New Roman" panose="02020603050405020304" pitchFamily="18" charset="0"/>
              </a:rPr>
              <a:t>đã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bị</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xóa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bỏ</a:t>
            </a:r>
            <a:endParaRPr lang="en-US" altLang="en-US" sz="2000" b="1" dirty="0">
              <a:solidFill>
                <a:schemeClr val="bg1"/>
              </a:solidFill>
              <a:latin typeface="+mj-lt"/>
            </a:endParaRPr>
          </a:p>
        </p:txBody>
      </p:sp>
      <p:sp>
        <p:nvSpPr>
          <p:cNvPr id="61" name="Rectangle 60"/>
          <p:cNvSpPr>
            <a:spLocks noChangeArrowheads="1"/>
          </p:cNvSpPr>
          <p:nvPr/>
        </p:nvSpPr>
        <p:spPr bwMode="auto">
          <a:xfrm>
            <a:off x="5440364" y="3314700"/>
            <a:ext cx="40989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dirty="0" err="1">
                <a:solidFill>
                  <a:schemeClr val="bg1"/>
                </a:solidFill>
                <a:latin typeface="+mj-lt"/>
                <a:cs typeface="Times New Roman" panose="02020603050405020304" pitchFamily="18" charset="0"/>
              </a:rPr>
              <a:t>Lượng</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sản</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xuất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phát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triển</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cao</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độ</a:t>
            </a:r>
            <a:endParaRPr lang="en-US" altLang="en-US" b="0" dirty="0">
              <a:solidFill>
                <a:schemeClr val="bg1"/>
              </a:solidFill>
              <a:latin typeface="+mj-lt"/>
            </a:endParaRPr>
          </a:p>
        </p:txBody>
      </p:sp>
      <p:sp>
        <p:nvSpPr>
          <p:cNvPr id="62" name="Rectangle 61"/>
          <p:cNvSpPr>
            <a:spLocks noChangeArrowheads="1"/>
          </p:cNvSpPr>
          <p:nvPr/>
        </p:nvSpPr>
        <p:spPr bwMode="auto">
          <a:xfrm>
            <a:off x="5226050" y="4038600"/>
            <a:ext cx="35496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cải</a:t>
            </a:r>
            <a:r>
              <a:rPr lang="en-US" altLang="en-US" sz="200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xã</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hội</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rất</a:t>
            </a:r>
            <a:r>
              <a:rPr lang="en-US" altLang="en-US" sz="2000" b="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dồi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dào</a:t>
            </a:r>
            <a:endParaRPr lang="en-US" altLang="en-US" sz="2000" dirty="0">
              <a:solidFill>
                <a:schemeClr val="bg1"/>
              </a:solidFill>
              <a:latin typeface="+mj-lt"/>
            </a:endParaRPr>
          </a:p>
        </p:txBody>
      </p:sp>
      <p:sp>
        <p:nvSpPr>
          <p:cNvPr id="153652" name="Rectangle 1"/>
          <p:cNvSpPr>
            <a:spLocks noChangeArrowheads="1"/>
          </p:cNvSpPr>
          <p:nvPr/>
        </p:nvSpPr>
        <p:spPr bwMode="auto">
          <a:xfrm>
            <a:off x="4189413" y="4879976"/>
            <a:ext cx="3757612" cy="6461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buFont typeface="Wingdings" panose="05000000000000000000" pitchFamily="2" charset="2"/>
              <a:buChar char="Ø"/>
              <a:defRPr/>
            </a:pPr>
            <a:r>
              <a:rPr lang="en-US" altLang="en-US" dirty="0">
                <a:solidFill>
                  <a:schemeClr val="bg1"/>
                </a:solidFill>
              </a:rPr>
              <a:t> </a:t>
            </a:r>
            <a:r>
              <a:rPr lang="en-US" altLang="en-US" dirty="0" err="1">
                <a:solidFill>
                  <a:schemeClr val="bg1"/>
                </a:solidFill>
                <a:latin typeface="+mj-lt"/>
              </a:rPr>
              <a:t>Phân</a:t>
            </a:r>
            <a:r>
              <a:rPr lang="en-US" altLang="en-US" dirty="0">
                <a:solidFill>
                  <a:schemeClr val="bg1"/>
                </a:solidFill>
                <a:latin typeface="+mj-lt"/>
              </a:rPr>
              <a:t> </a:t>
            </a:r>
            <a:r>
              <a:rPr lang="en-US" altLang="en-US" dirty="0" err="1">
                <a:solidFill>
                  <a:schemeClr val="bg1"/>
                </a:solidFill>
                <a:latin typeface="+mj-lt"/>
              </a:rPr>
              <a:t>phối</a:t>
            </a:r>
            <a:r>
              <a:rPr lang="en-US" altLang="en-US" dirty="0">
                <a:solidFill>
                  <a:schemeClr val="bg1"/>
                </a:solidFill>
                <a:latin typeface="+mj-lt"/>
              </a:rPr>
              <a:t> </a:t>
            </a:r>
            <a:r>
              <a:rPr lang="en-US" altLang="en-US" b="1" i="1" dirty="0">
                <a:solidFill>
                  <a:schemeClr val="bg1"/>
                </a:solidFill>
                <a:latin typeface="+mj-lt"/>
              </a:rPr>
              <a:t>“</a:t>
            </a:r>
            <a:r>
              <a:rPr lang="en-US" altLang="en-US" b="1" i="1" dirty="0" err="1">
                <a:solidFill>
                  <a:schemeClr val="bg1"/>
                </a:solidFill>
                <a:latin typeface="+mj-lt"/>
              </a:rPr>
              <a:t>làm</a:t>
            </a:r>
            <a:r>
              <a:rPr lang="en-US" altLang="en-US" b="1" i="1" dirty="0">
                <a:solidFill>
                  <a:schemeClr val="bg1"/>
                </a:solidFill>
                <a:latin typeface="+mj-lt"/>
              </a:rPr>
              <a:t> </a:t>
            </a:r>
            <a:r>
              <a:rPr lang="en-US" altLang="en-US" b="1" i="1" dirty="0" err="1">
                <a:solidFill>
                  <a:schemeClr val="bg1"/>
                </a:solidFill>
                <a:latin typeface="+mj-lt"/>
              </a:rPr>
              <a:t>theo</a:t>
            </a:r>
            <a:r>
              <a:rPr lang="en-US" altLang="en-US" b="1" i="1" dirty="0">
                <a:solidFill>
                  <a:schemeClr val="bg1"/>
                </a:solidFill>
                <a:latin typeface="+mj-lt"/>
              </a:rPr>
              <a:t> </a:t>
            </a:r>
            <a:r>
              <a:rPr lang="en-US" altLang="en-US" b="1" i="1" dirty="0" err="1">
                <a:solidFill>
                  <a:schemeClr val="bg1"/>
                </a:solidFill>
                <a:latin typeface="+mj-lt"/>
              </a:rPr>
              <a:t>năng</a:t>
            </a:r>
            <a:r>
              <a:rPr lang="en-US" altLang="en-US" b="1" i="1" dirty="0">
                <a:solidFill>
                  <a:schemeClr val="bg1"/>
                </a:solidFill>
                <a:latin typeface="+mj-lt"/>
              </a:rPr>
              <a:t> </a:t>
            </a:r>
            <a:r>
              <a:rPr lang="en-US" altLang="en-US" b="1" i="1" dirty="0" err="1">
                <a:solidFill>
                  <a:schemeClr val="bg1"/>
                </a:solidFill>
                <a:latin typeface="+mj-lt"/>
              </a:rPr>
              <a:t>lực</a:t>
            </a:r>
            <a:r>
              <a:rPr lang="en-US" altLang="en-US" b="1" i="1" dirty="0">
                <a:solidFill>
                  <a:schemeClr val="bg1"/>
                </a:solidFill>
                <a:latin typeface="+mj-lt"/>
              </a:rPr>
              <a:t>, </a:t>
            </a:r>
          </a:p>
          <a:p>
            <a:pPr algn="ctr" eaLnBrk="1" hangingPunct="1">
              <a:defRPr/>
            </a:pPr>
            <a:r>
              <a:rPr lang="en-US" altLang="en-US" b="1" dirty="0" err="1">
                <a:solidFill>
                  <a:schemeClr val="bg1"/>
                </a:solidFill>
                <a:latin typeface="+mj-lt"/>
              </a:rPr>
              <a:t>hưởng</a:t>
            </a:r>
            <a:r>
              <a:rPr lang="en-US" altLang="en-US" b="1" dirty="0">
                <a:solidFill>
                  <a:schemeClr val="bg1"/>
                </a:solidFill>
                <a:latin typeface="+mj-lt"/>
              </a:rPr>
              <a:t> </a:t>
            </a:r>
            <a:r>
              <a:rPr lang="en-US" altLang="en-US" b="1" dirty="0" err="1">
                <a:solidFill>
                  <a:schemeClr val="bg1"/>
                </a:solidFill>
                <a:latin typeface="+mj-lt"/>
              </a:rPr>
              <a:t>theo</a:t>
            </a:r>
            <a:r>
              <a:rPr lang="en-US" altLang="en-US" b="1" dirty="0">
                <a:solidFill>
                  <a:schemeClr val="bg1"/>
                </a:solidFill>
                <a:latin typeface="+mj-lt"/>
              </a:rPr>
              <a:t> </a:t>
            </a:r>
            <a:r>
              <a:rPr lang="en-US" altLang="en-US" b="1" dirty="0" err="1">
                <a:solidFill>
                  <a:schemeClr val="bg1"/>
                </a:solidFill>
                <a:latin typeface="+mj-lt"/>
              </a:rPr>
              <a:t>nhu</a:t>
            </a:r>
            <a:r>
              <a:rPr lang="en-US" altLang="en-US" b="1" dirty="0">
                <a:solidFill>
                  <a:schemeClr val="bg1"/>
                </a:solidFill>
                <a:latin typeface="+mj-lt"/>
              </a:rPr>
              <a:t> </a:t>
            </a:r>
            <a:r>
              <a:rPr lang="en-US" altLang="en-US" b="1" dirty="0" err="1">
                <a:solidFill>
                  <a:schemeClr val="bg1"/>
                </a:solidFill>
                <a:latin typeface="+mj-lt"/>
              </a:rPr>
              <a:t>cầu</a:t>
            </a:r>
            <a:r>
              <a:rPr lang="en-US" altLang="en-US" b="1" dirty="0">
                <a:solidFill>
                  <a:schemeClr val="bg1"/>
                </a:solidFill>
                <a:latin typeface="+mj-lt"/>
              </a:rPr>
              <a:t>”.</a:t>
            </a:r>
          </a:p>
        </p:txBody>
      </p:sp>
    </p:spTree>
    <p:extLst>
      <p:ext uri="{BB962C8B-B14F-4D97-AF65-F5344CB8AC3E}">
        <p14:creationId xmlns:p14="http://schemas.microsoft.com/office/powerpoint/2010/main" val="25429667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500" fill="hold"/>
                                        <p:tgtEl>
                                          <p:spTgt spid="56"/>
                                        </p:tgtEl>
                                        <p:attrNameLst>
                                          <p:attrName>ppt_w</p:attrName>
                                        </p:attrNameLst>
                                      </p:cBhvr>
                                      <p:tavLst>
                                        <p:tav tm="0">
                                          <p:val>
                                            <p:fltVal val="0"/>
                                          </p:val>
                                        </p:tav>
                                        <p:tav tm="100000">
                                          <p:val>
                                            <p:strVal val="#ppt_w"/>
                                          </p:val>
                                        </p:tav>
                                      </p:tavLst>
                                    </p:anim>
                                    <p:anim calcmode="lin" valueType="num">
                                      <p:cBhvr>
                                        <p:cTn id="8" dur="500" fill="hold"/>
                                        <p:tgtEl>
                                          <p:spTgt spid="56"/>
                                        </p:tgtEl>
                                        <p:attrNameLst>
                                          <p:attrName>ppt_h</p:attrName>
                                        </p:attrNameLst>
                                      </p:cBhvr>
                                      <p:tavLst>
                                        <p:tav tm="0">
                                          <p:val>
                                            <p:fltVal val="0"/>
                                          </p:val>
                                        </p:tav>
                                        <p:tav tm="100000">
                                          <p:val>
                                            <p:strVal val="#ppt_h"/>
                                          </p:val>
                                        </p:tav>
                                      </p:tavLst>
                                    </p:anim>
                                    <p:animEffect transition="in" filter="fade">
                                      <p:cBhvr>
                                        <p:cTn id="9" dur="500"/>
                                        <p:tgtEl>
                                          <p:spTgt spid="5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 calcmode="lin" valueType="num">
                                      <p:cBhvr additive="base">
                                        <p:cTn id="14" dur="500" fill="hold"/>
                                        <p:tgtEl>
                                          <p:spTgt spid="59"/>
                                        </p:tgtEl>
                                        <p:attrNameLst>
                                          <p:attrName>ppt_x</p:attrName>
                                        </p:attrNameLst>
                                      </p:cBhvr>
                                      <p:tavLst>
                                        <p:tav tm="0">
                                          <p:val>
                                            <p:strVal val="0-#ppt_w/2"/>
                                          </p:val>
                                        </p:tav>
                                        <p:tav tm="100000">
                                          <p:val>
                                            <p:strVal val="#ppt_x"/>
                                          </p:val>
                                        </p:tav>
                                      </p:tavLst>
                                    </p:anim>
                                    <p:anim calcmode="lin" valueType="num">
                                      <p:cBhvr additive="base">
                                        <p:cTn id="15"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60"/>
                                        </p:tgtEl>
                                        <p:attrNameLst>
                                          <p:attrName>style.visibility</p:attrName>
                                        </p:attrNameLst>
                                      </p:cBhvr>
                                      <p:to>
                                        <p:strVal val="visible"/>
                                      </p:to>
                                    </p:set>
                                    <p:anim calcmode="lin" valueType="num">
                                      <p:cBhvr additive="base">
                                        <p:cTn id="20" dur="500" fill="hold"/>
                                        <p:tgtEl>
                                          <p:spTgt spid="60"/>
                                        </p:tgtEl>
                                        <p:attrNameLst>
                                          <p:attrName>ppt_x</p:attrName>
                                        </p:attrNameLst>
                                      </p:cBhvr>
                                      <p:tavLst>
                                        <p:tav tm="0">
                                          <p:val>
                                            <p:strVal val="0-#ppt_w/2"/>
                                          </p:val>
                                        </p:tav>
                                        <p:tav tm="100000">
                                          <p:val>
                                            <p:strVal val="#ppt_x"/>
                                          </p:val>
                                        </p:tav>
                                      </p:tavLst>
                                    </p:anim>
                                    <p:anim calcmode="lin" valueType="num">
                                      <p:cBhvr additive="base">
                                        <p:cTn id="21"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61"/>
                                        </p:tgtEl>
                                        <p:attrNameLst>
                                          <p:attrName>style.visibility</p:attrName>
                                        </p:attrNameLst>
                                      </p:cBhvr>
                                      <p:to>
                                        <p:strVal val="visible"/>
                                      </p:to>
                                    </p:set>
                                    <p:anim calcmode="lin" valueType="num">
                                      <p:cBhvr additive="base">
                                        <p:cTn id="26" dur="500" fill="hold"/>
                                        <p:tgtEl>
                                          <p:spTgt spid="61"/>
                                        </p:tgtEl>
                                        <p:attrNameLst>
                                          <p:attrName>ppt_x</p:attrName>
                                        </p:attrNameLst>
                                      </p:cBhvr>
                                      <p:tavLst>
                                        <p:tav tm="0">
                                          <p:val>
                                            <p:strVal val="0-#ppt_w/2"/>
                                          </p:val>
                                        </p:tav>
                                        <p:tav tm="100000">
                                          <p:val>
                                            <p:strVal val="#ppt_x"/>
                                          </p:val>
                                        </p:tav>
                                      </p:tavLst>
                                    </p:anim>
                                    <p:anim calcmode="lin" valueType="num">
                                      <p:cBhvr additive="base">
                                        <p:cTn id="27"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62"/>
                                        </p:tgtEl>
                                        <p:attrNameLst>
                                          <p:attrName>style.visibility</p:attrName>
                                        </p:attrNameLst>
                                      </p:cBhvr>
                                      <p:to>
                                        <p:strVal val="visible"/>
                                      </p:to>
                                    </p:set>
                                    <p:anim calcmode="lin" valueType="num">
                                      <p:cBhvr additive="base">
                                        <p:cTn id="32" dur="500" fill="hold"/>
                                        <p:tgtEl>
                                          <p:spTgt spid="62"/>
                                        </p:tgtEl>
                                        <p:attrNameLst>
                                          <p:attrName>ppt_x</p:attrName>
                                        </p:attrNameLst>
                                      </p:cBhvr>
                                      <p:tavLst>
                                        <p:tav tm="0">
                                          <p:val>
                                            <p:strVal val="0-#ppt_w/2"/>
                                          </p:val>
                                        </p:tav>
                                        <p:tav tm="100000">
                                          <p:val>
                                            <p:strVal val="#ppt_x"/>
                                          </p:val>
                                        </p:tav>
                                      </p:tavLst>
                                    </p:anim>
                                    <p:anim calcmode="lin" valueType="num">
                                      <p:cBhvr additive="base">
                                        <p:cTn id="33" dur="500" fill="hold"/>
                                        <p:tgtEl>
                                          <p:spTgt spid="6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9" grpId="0"/>
      <p:bldP spid="60" grpId="0"/>
      <p:bldP spid="61" grpId="0"/>
      <p:bldP spid="62"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7F37C00D-8415-4888-A119-D979F12EFEDA}" type="slidenum">
              <a:rPr lang="en-US" altLang="en-US" sz="1400"/>
              <a:pPr>
                <a:spcBef>
                  <a:spcPct val="0"/>
                </a:spcBef>
                <a:buFontTx/>
                <a:buNone/>
              </a:pPr>
              <a:t>349</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sp>
        <p:nvSpPr>
          <p:cNvPr id="227335" name="Text Box 7"/>
          <p:cNvSpPr txBox="1">
            <a:spLocks noChangeArrowheads="1"/>
          </p:cNvSpPr>
          <p:nvPr/>
        </p:nvSpPr>
        <p:spPr bwMode="auto">
          <a:xfrm>
            <a:off x="3160714" y="2874963"/>
            <a:ext cx="73548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Ø"/>
            </a:pPr>
            <a:r>
              <a:rPr lang="vi-VN" altLang="en-US" sz="2400" b="1">
                <a:solidFill>
                  <a:srgbClr val="FF0000"/>
                </a:solidFill>
              </a:rPr>
              <a:t> </a:t>
            </a:r>
            <a:r>
              <a:rPr lang="en-US" altLang="en-US" sz="2400" b="1">
                <a:solidFill>
                  <a:srgbClr val="FF0000"/>
                </a:solidFill>
              </a:rPr>
              <a:t>Luật pháp</a:t>
            </a:r>
            <a:r>
              <a:rPr lang="en-US" altLang="en-US" sz="2400">
                <a:solidFill>
                  <a:srgbClr val="000066"/>
                </a:solidFill>
              </a:rPr>
              <a:t> </a:t>
            </a:r>
            <a:r>
              <a:rPr lang="en-US" altLang="en-US" sz="2400">
                <a:solidFill>
                  <a:srgbClr val="00B050"/>
                </a:solidFill>
              </a:rPr>
              <a:t>trở thành phong tục, tập quán, thành quan niệm đạo đức mọi người tự giác thực hiện.</a:t>
            </a:r>
            <a:endParaRPr lang="en-US" altLang="en-US" sz="2800">
              <a:solidFill>
                <a:srgbClr val="00B050"/>
              </a:solidFill>
            </a:endParaRPr>
          </a:p>
        </p:txBody>
      </p:sp>
      <p:pic>
        <p:nvPicPr>
          <p:cNvPr id="22016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p:nvPr/>
        </p:nvSpPr>
        <p:spPr>
          <a:xfrm>
            <a:off x="1524000" y="401638"/>
            <a:ext cx="2559050"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xã</a:t>
            </a:r>
            <a:r>
              <a:rPr lang="en-US" altLang="en-US" sz="2400" b="1" dirty="0">
                <a:solidFill>
                  <a:srgbClr val="660066"/>
                </a:solidFill>
                <a:latin typeface="+mj-lt"/>
              </a:rPr>
              <a:t> </a:t>
            </a:r>
            <a:r>
              <a:rPr lang="en-US" altLang="en-US" sz="2400" b="1" dirty="0" err="1">
                <a:solidFill>
                  <a:srgbClr val="660066"/>
                </a:solidFill>
                <a:latin typeface="+mj-lt"/>
              </a:rPr>
              <a:t>hội</a:t>
            </a:r>
            <a:r>
              <a:rPr lang="en-US" altLang="en-US" sz="2400" b="1" dirty="0">
                <a:solidFill>
                  <a:srgbClr val="660066"/>
                </a:solidFill>
                <a:latin typeface="+mj-lt"/>
              </a:rPr>
              <a:t>:</a:t>
            </a:r>
          </a:p>
        </p:txBody>
      </p:sp>
      <p:sp>
        <p:nvSpPr>
          <p:cNvPr id="2" name="Rectangle 1"/>
          <p:cNvSpPr/>
          <p:nvPr/>
        </p:nvSpPr>
        <p:spPr>
          <a:xfrm>
            <a:off x="2208214" y="1109663"/>
            <a:ext cx="8002587" cy="1200150"/>
          </a:xfrm>
          <a:prstGeom prst="rect">
            <a:avLst/>
          </a:prstGeom>
        </p:spPr>
        <p:txBody>
          <a:bodyPr>
            <a:spAutoFit/>
          </a:bodyPr>
          <a:lstStyle/>
          <a:p>
            <a:pPr algn="just" eaLnBrk="1" hangingPunct="1">
              <a:buFont typeface="Wingdings" panose="05000000000000000000" pitchFamily="2" charset="2"/>
              <a:buChar char="Ø"/>
              <a:defRPr/>
            </a:pPr>
            <a:r>
              <a:rPr lang="vi-VN" altLang="en-US" sz="2400" b="1" dirty="0">
                <a:solidFill>
                  <a:srgbClr val="FF0000"/>
                </a:solidFill>
                <a:latin typeface="+mj-lt"/>
              </a:rPr>
              <a:t> D</a:t>
            </a:r>
            <a:r>
              <a:rPr lang="en-US" altLang="en-US" sz="2400" b="1" dirty="0" err="1">
                <a:solidFill>
                  <a:srgbClr val="FF0000"/>
                </a:solidFill>
                <a:latin typeface="+mj-lt"/>
              </a:rPr>
              <a:t>ân</a:t>
            </a:r>
            <a:r>
              <a:rPr lang="en-US" altLang="en-US" sz="2400" b="1" dirty="0">
                <a:solidFill>
                  <a:srgbClr val="FF0000"/>
                </a:solidFill>
                <a:latin typeface="+mj-lt"/>
              </a:rPr>
              <a:t> </a:t>
            </a:r>
            <a:r>
              <a:rPr lang="en-US" altLang="en-US" sz="2400" b="1" dirty="0" err="1">
                <a:solidFill>
                  <a:srgbClr val="FF0000"/>
                </a:solidFill>
                <a:latin typeface="+mj-lt"/>
              </a:rPr>
              <a:t>chủ</a:t>
            </a:r>
            <a:r>
              <a:rPr lang="en-US" altLang="en-US" sz="2400" b="1" dirty="0">
                <a:solidFill>
                  <a:srgbClr val="FF0000"/>
                </a:solidFill>
                <a:latin typeface="+mj-lt"/>
              </a:rPr>
              <a:t> </a:t>
            </a:r>
            <a:r>
              <a:rPr lang="en-US" altLang="en-US" sz="2400" dirty="0" err="1">
                <a:solidFill>
                  <a:srgbClr val="333399"/>
                </a:solidFill>
                <a:latin typeface="+mj-lt"/>
              </a:rPr>
              <a:t>được</a:t>
            </a:r>
            <a:r>
              <a:rPr lang="en-US" altLang="en-US" sz="2400" dirty="0">
                <a:solidFill>
                  <a:srgbClr val="333399"/>
                </a:solidFill>
                <a:latin typeface="+mj-lt"/>
              </a:rPr>
              <a:t> </a:t>
            </a:r>
            <a:r>
              <a:rPr lang="en-US" altLang="en-US" sz="2400" dirty="0" err="1">
                <a:solidFill>
                  <a:srgbClr val="333399"/>
                </a:solidFill>
                <a:latin typeface="+mj-lt"/>
              </a:rPr>
              <a:t>thực</a:t>
            </a:r>
            <a:r>
              <a:rPr lang="en-US" altLang="en-US" sz="2400" dirty="0">
                <a:solidFill>
                  <a:srgbClr val="333399"/>
                </a:solidFill>
                <a:latin typeface="+mj-lt"/>
              </a:rPr>
              <a:t> </a:t>
            </a:r>
            <a:r>
              <a:rPr lang="en-US" altLang="en-US" sz="2400" dirty="0" err="1">
                <a:solidFill>
                  <a:srgbClr val="333399"/>
                </a:solidFill>
                <a:latin typeface="+mj-lt"/>
              </a:rPr>
              <a:t>hiện</a:t>
            </a:r>
            <a:r>
              <a:rPr lang="en-US" altLang="en-US" sz="2400" dirty="0">
                <a:solidFill>
                  <a:srgbClr val="333399"/>
                </a:solidFill>
                <a:latin typeface="+mj-lt"/>
              </a:rPr>
              <a:t> </a:t>
            </a:r>
            <a:r>
              <a:rPr lang="en-US" altLang="en-US" sz="2400" dirty="0" err="1">
                <a:solidFill>
                  <a:srgbClr val="333399"/>
                </a:solidFill>
                <a:latin typeface="+mj-lt"/>
              </a:rPr>
              <a:t>đầy</a:t>
            </a:r>
            <a:r>
              <a:rPr lang="en-US" altLang="en-US" sz="2400" dirty="0">
                <a:solidFill>
                  <a:srgbClr val="333399"/>
                </a:solidFill>
                <a:latin typeface="+mj-lt"/>
              </a:rPr>
              <a:t> </a:t>
            </a:r>
            <a:r>
              <a:rPr lang="en-US" altLang="en-US" sz="2400" dirty="0" err="1">
                <a:solidFill>
                  <a:srgbClr val="333399"/>
                </a:solidFill>
                <a:latin typeface="+mj-lt"/>
              </a:rPr>
              <a:t>đủ</a:t>
            </a:r>
            <a:r>
              <a:rPr lang="en-US" altLang="en-US" sz="2400" dirty="0">
                <a:solidFill>
                  <a:srgbClr val="333399"/>
                </a:solidFill>
                <a:latin typeface="+mj-lt"/>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cho</a:t>
            </a:r>
            <a:r>
              <a:rPr lang="en-US" altLang="en-US" sz="2400" dirty="0">
                <a:solidFill>
                  <a:srgbClr val="333399"/>
                </a:solidFill>
                <a:latin typeface="+mj-lt"/>
              </a:rPr>
              <a:t> </a:t>
            </a:r>
            <a:r>
              <a:rPr lang="en-US" altLang="en-US" sz="2400" dirty="0" err="1">
                <a:solidFill>
                  <a:srgbClr val="333399"/>
                </a:solidFill>
                <a:latin typeface="+mj-lt"/>
              </a:rPr>
              <a:t>mọi</a:t>
            </a:r>
            <a:r>
              <a:rPr lang="en-US" altLang="en-US" sz="2400" dirty="0">
                <a:solidFill>
                  <a:srgbClr val="333399"/>
                </a:solidFill>
                <a:latin typeface="+mj-lt"/>
              </a:rPr>
              <a:t> </a:t>
            </a:r>
            <a:r>
              <a:rPr lang="en-US" altLang="en-US" sz="2400" dirty="0" err="1">
                <a:solidFill>
                  <a:srgbClr val="333399"/>
                </a:solidFill>
                <a:latin typeface="+mj-lt"/>
              </a:rPr>
              <a:t>người</a:t>
            </a:r>
            <a:r>
              <a:rPr lang="en-US" altLang="en-US" sz="2400" dirty="0">
                <a:solidFill>
                  <a:srgbClr val="333399"/>
                </a:solidFill>
                <a:latin typeface="+mj-lt"/>
              </a:rPr>
              <a:t> </a:t>
            </a:r>
            <a:r>
              <a:rPr lang="en-US" altLang="en-US" sz="2400" dirty="0">
                <a:solidFill>
                  <a:srgbClr val="333399"/>
                </a:solidFill>
                <a:latin typeface="Times New Roman" panose="02020603050405020304" pitchFamily="18" charset="0"/>
                <a:cs typeface="Times New Roman" panose="02020603050405020304" pitchFamily="18" charset="0"/>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cũng</a:t>
            </a:r>
            <a:r>
              <a:rPr lang="en-US" altLang="en-US" sz="2400" dirty="0">
                <a:solidFill>
                  <a:srgbClr val="333399"/>
                </a:solidFill>
                <a:latin typeface="+mj-lt"/>
              </a:rPr>
              <a:t> </a:t>
            </a:r>
            <a:r>
              <a:rPr lang="en-US" altLang="en-US" sz="2400" dirty="0" err="1">
                <a:solidFill>
                  <a:srgbClr val="333399"/>
                </a:solidFill>
                <a:latin typeface="+mj-lt"/>
              </a:rPr>
              <a:t>không</a:t>
            </a:r>
            <a:r>
              <a:rPr lang="en-US" altLang="en-US" sz="2400" dirty="0">
                <a:solidFill>
                  <a:srgbClr val="333399"/>
                </a:solidFill>
                <a:latin typeface="+mj-lt"/>
              </a:rPr>
              <a:t> </a:t>
            </a:r>
            <a:r>
              <a:rPr lang="en-US" altLang="en-US" sz="2400" dirty="0" err="1">
                <a:solidFill>
                  <a:srgbClr val="333399"/>
                </a:solidFill>
                <a:latin typeface="+mj-lt"/>
              </a:rPr>
              <a:t>còn</a:t>
            </a:r>
            <a:r>
              <a:rPr lang="en-US" altLang="en-US" sz="2400" dirty="0">
                <a:solidFill>
                  <a:srgbClr val="333399"/>
                </a:solidFill>
                <a:latin typeface="+mj-lt"/>
              </a:rPr>
              <a:t>, </a:t>
            </a:r>
            <a:r>
              <a:rPr lang="en-US" altLang="en-US" sz="2400" b="1" dirty="0" err="1">
                <a:solidFill>
                  <a:srgbClr val="FF0000"/>
                </a:solidFill>
                <a:latin typeface="+mj-lt"/>
              </a:rPr>
              <a:t>nhà</a:t>
            </a:r>
            <a:r>
              <a:rPr lang="en-US" altLang="en-US" sz="2400" b="1" dirty="0">
                <a:solidFill>
                  <a:srgbClr val="FF0000"/>
                </a:solidFill>
                <a:latin typeface="+mj-lt"/>
              </a:rPr>
              <a:t> </a:t>
            </a:r>
            <a:r>
              <a:rPr lang="en-US" altLang="en-US" sz="2400" b="1" dirty="0" err="1">
                <a:solidFill>
                  <a:srgbClr val="FF0000"/>
                </a:solidFill>
                <a:latin typeface="+mj-lt"/>
              </a:rPr>
              <a:t>nước</a:t>
            </a:r>
            <a:r>
              <a:rPr lang="en-US" altLang="en-US" sz="2400" b="1" dirty="0">
                <a:solidFill>
                  <a:srgbClr val="FF0000"/>
                </a:solidFill>
                <a:latin typeface="+mj-lt"/>
              </a:rPr>
              <a:t>, </a:t>
            </a:r>
            <a:r>
              <a:rPr lang="en-US" altLang="en-US" sz="2400" b="1" dirty="0" err="1">
                <a:solidFill>
                  <a:srgbClr val="FF0000"/>
                </a:solidFill>
                <a:latin typeface="+mj-lt"/>
              </a:rPr>
              <a:t>luật</a:t>
            </a:r>
            <a:r>
              <a:rPr lang="en-US" altLang="en-US" sz="2400" b="1" dirty="0">
                <a:solidFill>
                  <a:srgbClr val="FF0000"/>
                </a:solidFill>
                <a:latin typeface="+mj-lt"/>
              </a:rPr>
              <a:t> </a:t>
            </a:r>
            <a:r>
              <a:rPr lang="en-US" altLang="en-US" sz="2400" b="1" dirty="0" err="1">
                <a:solidFill>
                  <a:srgbClr val="FF0000"/>
                </a:solidFill>
                <a:latin typeface="+mj-lt"/>
              </a:rPr>
              <a:t>pháp</a:t>
            </a:r>
            <a:r>
              <a:rPr lang="en-US" altLang="en-US" sz="2400" b="1" dirty="0">
                <a:solidFill>
                  <a:srgbClr val="FF0000"/>
                </a:solidFill>
                <a:latin typeface="+mj-lt"/>
              </a:rPr>
              <a:t> </a:t>
            </a:r>
            <a:r>
              <a:rPr lang="en-US" altLang="en-US" sz="2400" dirty="0" err="1">
                <a:solidFill>
                  <a:srgbClr val="333399"/>
                </a:solidFill>
                <a:latin typeface="+mj-lt"/>
              </a:rPr>
              <a:t>tự</a:t>
            </a:r>
            <a:r>
              <a:rPr lang="en-US" altLang="en-US" sz="2400" dirty="0">
                <a:solidFill>
                  <a:srgbClr val="333399"/>
                </a:solidFill>
                <a:latin typeface="+mj-lt"/>
              </a:rPr>
              <a:t> </a:t>
            </a:r>
            <a:r>
              <a:rPr lang="en-US" altLang="en-US" sz="2400" dirty="0" err="1">
                <a:solidFill>
                  <a:srgbClr val="333399"/>
                </a:solidFill>
                <a:latin typeface="+mj-lt"/>
              </a:rPr>
              <a:t>tiêu</a:t>
            </a:r>
            <a:r>
              <a:rPr lang="en-US" altLang="en-US" sz="2400" dirty="0">
                <a:solidFill>
                  <a:srgbClr val="333399"/>
                </a:solidFill>
                <a:latin typeface="+mj-lt"/>
              </a:rPr>
              <a:t> </a:t>
            </a:r>
            <a:r>
              <a:rPr lang="en-US" altLang="en-US" sz="2400" dirty="0" err="1">
                <a:solidFill>
                  <a:srgbClr val="333399"/>
                </a:solidFill>
                <a:latin typeface="+mj-lt"/>
              </a:rPr>
              <a:t>vong</a:t>
            </a:r>
            <a:r>
              <a:rPr lang="en-US" altLang="en-US" sz="2400" dirty="0">
                <a:solidFill>
                  <a:srgbClr val="333399"/>
                </a:solidFill>
                <a:latin typeface="+mj-lt"/>
              </a:rPr>
              <a:t>. </a:t>
            </a:r>
          </a:p>
        </p:txBody>
      </p:sp>
      <p:sp>
        <p:nvSpPr>
          <p:cNvPr id="3" name="Rectangle 2"/>
          <p:cNvSpPr/>
          <p:nvPr/>
        </p:nvSpPr>
        <p:spPr>
          <a:xfrm>
            <a:off x="4727576" y="4481513"/>
            <a:ext cx="5616575" cy="830262"/>
          </a:xfrm>
          <a:prstGeom prst="rect">
            <a:avLst/>
          </a:prstGeom>
        </p:spPr>
        <p:txBody>
          <a:bodyPr>
            <a:spAutoFit/>
          </a:bodyPr>
          <a:lstStyle/>
          <a:p>
            <a:pPr algn="just" eaLnBrk="1" hangingPunct="1">
              <a:buFont typeface="Wingdings" panose="05000000000000000000" pitchFamily="2" charset="2"/>
              <a:buChar char="Ø"/>
              <a:defRPr/>
            </a:pPr>
            <a:r>
              <a:rPr lang="en-US" altLang="en-US" sz="2000" b="1" dirty="0">
                <a:solidFill>
                  <a:srgbClr val="000066"/>
                </a:solidFill>
              </a:rPr>
              <a:t> </a:t>
            </a:r>
            <a:r>
              <a:rPr lang="en-US" altLang="en-US" sz="2400" b="1" dirty="0">
                <a:solidFill>
                  <a:srgbClr val="FF0000"/>
                </a:solidFill>
                <a:latin typeface="+mj-lt"/>
              </a:rPr>
              <a:t>Con </a:t>
            </a:r>
            <a:r>
              <a:rPr lang="en-US" altLang="en-US" sz="2400" b="1" dirty="0" err="1">
                <a:solidFill>
                  <a:srgbClr val="FF0000"/>
                </a:solidFill>
                <a:latin typeface="+mj-lt"/>
              </a:rPr>
              <a:t>người</a:t>
            </a:r>
            <a:r>
              <a:rPr lang="en-US" altLang="en-US" sz="2400" b="1" dirty="0">
                <a:solidFill>
                  <a:srgbClr val="FF0000"/>
                </a:solidFill>
                <a:latin typeface="+mj-lt"/>
              </a:rPr>
              <a:t> </a:t>
            </a:r>
            <a:r>
              <a:rPr lang="en-US" altLang="en-US" sz="2400" dirty="0" err="1">
                <a:solidFill>
                  <a:srgbClr val="663300"/>
                </a:solidFill>
                <a:latin typeface="+mj-lt"/>
              </a:rPr>
              <a:t>được</a:t>
            </a:r>
            <a:r>
              <a:rPr lang="en-US" altLang="en-US" sz="2400" dirty="0">
                <a:solidFill>
                  <a:srgbClr val="663300"/>
                </a:solidFill>
                <a:latin typeface="+mj-lt"/>
              </a:rPr>
              <a:t> </a:t>
            </a:r>
            <a:r>
              <a:rPr lang="en-US" altLang="en-US" sz="2400" dirty="0" err="1">
                <a:solidFill>
                  <a:srgbClr val="663300"/>
                </a:solidFill>
                <a:latin typeface="+mj-lt"/>
              </a:rPr>
              <a:t>hoàn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giải</a:t>
            </a:r>
            <a:r>
              <a:rPr lang="en-US" altLang="en-US" sz="2400" dirty="0">
                <a:solidFill>
                  <a:srgbClr val="663300"/>
                </a:solidFill>
                <a:latin typeface="+mj-lt"/>
              </a:rPr>
              <a:t> </a:t>
            </a:r>
            <a:r>
              <a:rPr lang="en-US" altLang="en-US" sz="2400" dirty="0" err="1">
                <a:solidFill>
                  <a:srgbClr val="663300"/>
                </a:solidFill>
                <a:latin typeface="+mj-lt"/>
              </a:rPr>
              <a:t>phóng</a:t>
            </a:r>
            <a:r>
              <a:rPr lang="en-US" altLang="en-US" sz="2400" dirty="0">
                <a:solidFill>
                  <a:srgbClr val="663300"/>
                </a:solidFill>
                <a:latin typeface="+mj-lt"/>
              </a:rPr>
              <a:t>, </a:t>
            </a:r>
            <a:r>
              <a:rPr lang="en-US" altLang="en-US" sz="2400" dirty="0" err="1">
                <a:solidFill>
                  <a:srgbClr val="663300"/>
                </a:solidFill>
                <a:latin typeface="+mj-lt"/>
              </a:rPr>
              <a:t>có</a:t>
            </a:r>
            <a:r>
              <a:rPr lang="en-US" altLang="en-US" sz="2400" dirty="0">
                <a:solidFill>
                  <a:srgbClr val="663300"/>
                </a:solidFill>
                <a:latin typeface="+mj-lt"/>
              </a:rPr>
              <a:t> </a:t>
            </a:r>
            <a:r>
              <a:rPr lang="en-US" altLang="en-US" sz="2400" dirty="0" err="1">
                <a:solidFill>
                  <a:srgbClr val="663300"/>
                </a:solidFill>
                <a:latin typeface="+mj-lt"/>
              </a:rPr>
              <a:t>điều</a:t>
            </a:r>
            <a:r>
              <a:rPr lang="en-US" altLang="en-US" sz="2400" dirty="0">
                <a:solidFill>
                  <a:srgbClr val="663300"/>
                </a:solidFill>
                <a:latin typeface="+mj-lt"/>
              </a:rPr>
              <a:t> </a:t>
            </a:r>
            <a:r>
              <a:rPr lang="en-US" altLang="en-US" sz="2400" dirty="0" err="1">
                <a:solidFill>
                  <a:srgbClr val="663300"/>
                </a:solidFill>
                <a:latin typeface="+mj-lt"/>
              </a:rPr>
              <a:t>kiện</a:t>
            </a:r>
            <a:r>
              <a:rPr lang="en-US" altLang="en-US" sz="2400" dirty="0">
                <a:solidFill>
                  <a:srgbClr val="663300"/>
                </a:solidFill>
                <a:latin typeface="+mj-lt"/>
              </a:rPr>
              <a:t> </a:t>
            </a:r>
            <a:r>
              <a:rPr lang="en-US" altLang="en-US" sz="2400" dirty="0" err="1">
                <a:solidFill>
                  <a:srgbClr val="663300"/>
                </a:solidFill>
                <a:latin typeface="+mj-lt"/>
              </a:rPr>
              <a:t>phát</a:t>
            </a:r>
            <a:r>
              <a:rPr lang="en-US" altLang="en-US" sz="2400" dirty="0">
                <a:solidFill>
                  <a:srgbClr val="663300"/>
                </a:solidFill>
                <a:latin typeface="+mj-lt"/>
              </a:rPr>
              <a:t> </a:t>
            </a:r>
            <a:r>
              <a:rPr lang="en-US" altLang="en-US" sz="2400" dirty="0" err="1">
                <a:solidFill>
                  <a:srgbClr val="663300"/>
                </a:solidFill>
                <a:latin typeface="+mj-lt"/>
              </a:rPr>
              <a:t>triển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diện</a:t>
            </a:r>
            <a:r>
              <a:rPr lang="en-US" altLang="en-US" sz="2400" dirty="0">
                <a:solidFill>
                  <a:srgbClr val="663300"/>
                </a:solidFill>
                <a:latin typeface="+mj-lt"/>
              </a:rPr>
              <a:t>.</a:t>
            </a:r>
          </a:p>
        </p:txBody>
      </p:sp>
    </p:spTree>
    <p:extLst>
      <p:ext uri="{BB962C8B-B14F-4D97-AF65-F5344CB8AC3E}">
        <p14:creationId xmlns:p14="http://schemas.microsoft.com/office/powerpoint/2010/main" val="190282942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nodeType="clickEffect">
                                  <p:stCondLst>
                                    <p:cond delay="0"/>
                                  </p:stCondLst>
                                  <p:childTnLst>
                                    <p:set>
                                      <p:cBhvr>
                                        <p:cTn id="13" dur="1" fill="hold">
                                          <p:stCondLst>
                                            <p:cond delay="0"/>
                                          </p:stCondLst>
                                        </p:cTn>
                                        <p:tgtEl>
                                          <p:spTgt spid="227335">
                                            <p:txEl>
                                              <p:pRg st="0" end="0"/>
                                            </p:txEl>
                                          </p:spTgt>
                                        </p:tgtEl>
                                        <p:attrNameLst>
                                          <p:attrName>style.visibility</p:attrName>
                                        </p:attrNameLst>
                                      </p:cBhvr>
                                      <p:to>
                                        <p:strVal val="visible"/>
                                      </p:to>
                                    </p:set>
                                    <p:anim calcmode="lin" valueType="num">
                                      <p:cBhvr>
                                        <p:cTn id="14" dur="1000" fill="hold"/>
                                        <p:tgtEl>
                                          <p:spTgt spid="227335">
                                            <p:txEl>
                                              <p:pRg st="0" end="0"/>
                                            </p:txEl>
                                          </p:spTgt>
                                        </p:tgtEl>
                                        <p:attrNameLst>
                                          <p:attrName>ppt_x</p:attrName>
                                        </p:attrNameLst>
                                      </p:cBhvr>
                                      <p:tavLst>
                                        <p:tav tm="0">
                                          <p:val>
                                            <p:strVal val="#ppt_x-.2"/>
                                          </p:val>
                                        </p:tav>
                                        <p:tav tm="100000">
                                          <p:val>
                                            <p:strVal val="#ppt_x"/>
                                          </p:val>
                                        </p:tav>
                                      </p:tavLst>
                                    </p:anim>
                                    <p:anim calcmode="lin" valueType="num">
                                      <p:cBhvr>
                                        <p:cTn id="15" dur="1000" fill="hold"/>
                                        <p:tgtEl>
                                          <p:spTgt spid="227335">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73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0"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211" name="Group 21"/>
          <p:cNvGrpSpPr>
            <a:grpSpLocks/>
          </p:cNvGrpSpPr>
          <p:nvPr/>
        </p:nvGrpSpPr>
        <p:grpSpPr bwMode="auto">
          <a:xfrm>
            <a:off x="1800226" y="1200150"/>
            <a:ext cx="8410575" cy="76200"/>
            <a:chOff x="240" y="528"/>
            <a:chExt cx="5298" cy="48"/>
          </a:xfrm>
        </p:grpSpPr>
        <p:sp>
          <p:nvSpPr>
            <p:cNvPr id="222216"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2217"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9572" name="Rectangle 2"/>
          <p:cNvSpPr>
            <a:spLocks noChangeArrowheads="1"/>
          </p:cNvSpPr>
          <p:nvPr/>
        </p:nvSpPr>
        <p:spPr bwMode="auto">
          <a:xfrm>
            <a:off x="1554164" y="188914"/>
            <a:ext cx="90836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III. VAI TRÒ NỀN TẢNG, TƯ TƯỞNG , LÝ LUẬN CỦA </a:t>
            </a:r>
          </a:p>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CHỦ NGHĨA MÁC - LÊNIN</a:t>
            </a:r>
          </a:p>
        </p:txBody>
      </p:sp>
      <p:graphicFrame>
        <p:nvGraphicFramePr>
          <p:cNvPr id="4" name="Diagram 3"/>
          <p:cNvGraphicFramePr/>
          <p:nvPr/>
        </p:nvGraphicFramePr>
        <p:xfrm>
          <a:off x="1991431" y="2852920"/>
          <a:ext cx="8190795" cy="37002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2214" name="Rectangle 1"/>
          <p:cNvSpPr>
            <a:spLocks noChangeArrowheads="1"/>
          </p:cNvSpPr>
          <p:nvPr/>
        </p:nvSpPr>
        <p:spPr bwMode="auto">
          <a:xfrm>
            <a:off x="1800225" y="1355726"/>
            <a:ext cx="81915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b="1">
                <a:cs typeface="Times New Roman" panose="02020603050405020304" pitchFamily="18" charset="0"/>
              </a:rPr>
              <a:t>1. Bản chất khoa học và cách mạng của chủ nghĩa Mác-Lênin</a:t>
            </a:r>
            <a:endParaRPr lang="en-US" sz="2400">
              <a:cs typeface="Times New Roman" panose="02020603050405020304" pitchFamily="18" charset="0"/>
            </a:endParaRPr>
          </a:p>
        </p:txBody>
      </p:sp>
      <p:sp>
        <p:nvSpPr>
          <p:cNvPr id="222215" name="Rectangle 2"/>
          <p:cNvSpPr>
            <a:spLocks noChangeArrowheads="1"/>
          </p:cNvSpPr>
          <p:nvPr/>
        </p:nvSpPr>
        <p:spPr bwMode="auto">
          <a:xfrm>
            <a:off x="1801814" y="2274888"/>
            <a:ext cx="85423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i="1">
                <a:solidFill>
                  <a:srgbClr val="663300"/>
                </a:solidFill>
                <a:latin typeface="Times New Roman" panose="02020603050405020304" pitchFamily="18" charset="0"/>
                <a:cs typeface="Times New Roman" panose="02020603050405020304" pitchFamily="18" charset="0"/>
              </a:rPr>
              <a:t>- Chủ nghĩa Mác-Lênin </a:t>
            </a:r>
            <a:r>
              <a:rPr lang="vi-VN" sz="2400" i="1">
                <a:solidFill>
                  <a:srgbClr val="663300"/>
                </a:solidFill>
                <a:latin typeface="Times New Roman" panose="02020603050405020304" pitchFamily="18" charset="0"/>
                <a:cs typeface="Times New Roman" panose="02020603050405020304" pitchFamily="18" charset="0"/>
              </a:rPr>
              <a:t>là một hệ thống lý luận khoa học, thể hiện trong toàn bộ </a:t>
            </a:r>
            <a:r>
              <a:rPr lang="pt-BR" sz="2400" i="1">
                <a:solidFill>
                  <a:srgbClr val="663300"/>
                </a:solidFill>
                <a:latin typeface="Times New Roman" panose="02020603050405020304" pitchFamily="18" charset="0"/>
                <a:cs typeface="Times New Roman" panose="02020603050405020304" pitchFamily="18" charset="0"/>
              </a:rPr>
              <a:t>ba bộ phận cấu thành </a:t>
            </a:r>
            <a:r>
              <a:rPr lang="vi-VN" sz="2400" i="1">
                <a:solidFill>
                  <a:srgbClr val="663300"/>
                </a:solidFill>
                <a:latin typeface="Times New Roman" panose="02020603050405020304" pitchFamily="18" charset="0"/>
                <a:cs typeface="Times New Roman" panose="02020603050405020304" pitchFamily="18" charset="0"/>
              </a:rPr>
              <a:t>học thuyết</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56224169"/>
      </p:ext>
    </p:extLst>
  </p:cSld>
  <p:clrMapOvr>
    <a:masterClrMapping/>
  </p:clrMapOvr>
  <p:transition>
    <p:wedge/>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65B1F859-8A65-4529-8179-2FBB442726A6}" type="slidenum">
              <a:rPr lang="en-US" altLang="en-US" sz="1400"/>
              <a:pPr>
                <a:spcBef>
                  <a:spcPct val="0"/>
                </a:spcBef>
                <a:buFontTx/>
                <a:buNone/>
              </a:pPr>
              <a:t>351</a:t>
            </a:fld>
            <a:endParaRPr lang="en-US" altLang="en-US" sz="1400"/>
          </a:p>
        </p:txBody>
      </p:sp>
      <p:pic>
        <p:nvPicPr>
          <p:cNvPr id="22323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6" name="Rectangle 1"/>
          <p:cNvSpPr>
            <a:spLocks noChangeArrowheads="1"/>
          </p:cNvSpPr>
          <p:nvPr/>
        </p:nvSpPr>
        <p:spPr bwMode="auto">
          <a:xfrm>
            <a:off x="1770064" y="519113"/>
            <a:ext cx="3686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Triết học Mác - Lênin </a:t>
            </a:r>
            <a:endParaRPr lang="en-US" altLang="en-US" sz="2400" b="1" dirty="0">
              <a:solidFill>
                <a:srgbClr val="FF0000"/>
              </a:solidFill>
              <a:latin typeface="+mj-lt"/>
            </a:endParaRPr>
          </a:p>
        </p:txBody>
      </p:sp>
      <p:pic>
        <p:nvPicPr>
          <p:cNvPr id="223237" name="Picture 2" descr="Image result for giÃ¡o trÃ¬nh triáº¿t há»c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96225" y="981075"/>
            <a:ext cx="2592388" cy="489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2711450" y="4437063"/>
            <a:ext cx="4941888" cy="831850"/>
          </a:xfrm>
          <a:prstGeom prst="rect">
            <a:avLst/>
          </a:prstGeom>
          <a:solidFill>
            <a:srgbClr val="009900"/>
          </a:solidFill>
          <a:ln>
            <a:solidFill>
              <a:srgbClr val="660066"/>
            </a:solidFill>
          </a:ln>
        </p:spPr>
        <p:txBody>
          <a:bodyPr>
            <a:spAutoFit/>
          </a:bodyPr>
          <a:lstStyle/>
          <a:p>
            <a:pPr marL="285750" indent="-285750" algn="ctr">
              <a:buFont typeface="Wingdings" pitchFamily="2" charset="2"/>
              <a:buChar char="§"/>
              <a:defRPr/>
            </a:pPr>
            <a:r>
              <a:rPr lang="pt-BR" sz="2400" i="1" dirty="0">
                <a:solidFill>
                  <a:schemeClr val="accent5"/>
                </a:solidFill>
                <a:latin typeface="+mj-lt"/>
              </a:rPr>
              <a:t>Là lý luận về phương pháp biến đổi và cải tạo thế giới</a:t>
            </a:r>
            <a:endParaRPr lang="en-US" sz="2400" i="1" dirty="0">
              <a:solidFill>
                <a:schemeClr val="accent5"/>
              </a:solidFill>
              <a:latin typeface="+mj-lt"/>
            </a:endParaRPr>
          </a:p>
        </p:txBody>
      </p:sp>
      <p:sp>
        <p:nvSpPr>
          <p:cNvPr id="6" name="Rectangle 5"/>
          <p:cNvSpPr/>
          <p:nvPr/>
        </p:nvSpPr>
        <p:spPr>
          <a:xfrm>
            <a:off x="2711450" y="1628776"/>
            <a:ext cx="4941888" cy="830263"/>
          </a:xfrm>
          <a:prstGeom prst="rect">
            <a:avLst/>
          </a:prstGeom>
          <a:solidFill>
            <a:srgbClr val="0000FF"/>
          </a:solidFill>
          <a:ln>
            <a:solidFill>
              <a:srgbClr val="660066"/>
            </a:solidFill>
          </a:ln>
        </p:spPr>
        <p:txBody>
          <a:bodyPr>
            <a:spAutoFit/>
          </a:bodyPr>
          <a:lstStyle/>
          <a:p>
            <a:pPr marL="342900" indent="-342900" algn="ctr">
              <a:buFont typeface="Wingdings" pitchFamily="2" charset="2"/>
              <a:buChar char="§"/>
              <a:defRPr/>
            </a:pPr>
            <a:r>
              <a:rPr lang="pt-BR" sz="2400" i="1">
                <a:solidFill>
                  <a:schemeClr val="accent5"/>
                </a:solidFill>
                <a:latin typeface="+mj-lt"/>
              </a:rPr>
              <a:t>Là lý luận về phương pháp giải thích thế giới </a:t>
            </a:r>
            <a:endParaRPr lang="en-US" sz="2400" i="1">
              <a:solidFill>
                <a:schemeClr val="accent5"/>
              </a:solidFill>
              <a:latin typeface="+mj-lt"/>
            </a:endParaRPr>
          </a:p>
        </p:txBody>
      </p:sp>
      <p:cxnSp>
        <p:nvCxnSpPr>
          <p:cNvPr id="9" name="Straight Connector 8"/>
          <p:cNvCxnSpPr/>
          <p:nvPr/>
        </p:nvCxnSpPr>
        <p:spPr>
          <a:xfrm flipV="1">
            <a:off x="1544639" y="2997200"/>
            <a:ext cx="50482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endCxn id="6" idx="1"/>
          </p:cNvCxnSpPr>
          <p:nvPr/>
        </p:nvCxnSpPr>
        <p:spPr>
          <a:xfrm>
            <a:off x="2049464" y="2044700"/>
            <a:ext cx="661987" cy="0"/>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5" name="Straight Connector 14"/>
          <p:cNvCxnSpPr/>
          <p:nvPr/>
        </p:nvCxnSpPr>
        <p:spPr>
          <a:xfrm>
            <a:off x="2049463" y="2044700"/>
            <a:ext cx="0" cy="2808288"/>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9" name="Straight Arrow Connector 18"/>
          <p:cNvCxnSpPr>
            <a:endCxn id="5" idx="1"/>
          </p:cNvCxnSpPr>
          <p:nvPr/>
        </p:nvCxnSpPr>
        <p:spPr>
          <a:xfrm>
            <a:off x="2049464" y="4852988"/>
            <a:ext cx="661987" cy="0"/>
          </a:xfrm>
          <a:prstGeom prst="straightConnector1">
            <a:avLst/>
          </a:prstGeom>
          <a:ln>
            <a:solidFill>
              <a:srgbClr val="C00000"/>
            </a:solidFill>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205222988"/>
      </p:ext>
    </p:extLst>
  </p:cSld>
  <p:clrMapOvr>
    <a:masterClrMapping/>
  </p:clrMapOvr>
  <p:transition spd="slow"/>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014B0091-6A84-44F7-B573-2B1C6B8F6F35}" type="slidenum">
              <a:rPr lang="en-US" altLang="en-US" sz="1400"/>
              <a:pPr>
                <a:spcBef>
                  <a:spcPct val="0"/>
                </a:spcBef>
                <a:buFontTx/>
                <a:buNone/>
              </a:pPr>
              <a:t>352</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528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Rectangle 1"/>
          <p:cNvSpPr>
            <a:spLocks noChangeArrowheads="1"/>
          </p:cNvSpPr>
          <p:nvPr/>
        </p:nvSpPr>
        <p:spPr bwMode="auto">
          <a:xfrm>
            <a:off x="1752600" y="317501"/>
            <a:ext cx="47307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Kinh tế chính trị Mác - Lênin </a:t>
            </a:r>
            <a:endParaRPr lang="en-US" altLang="en-US" sz="2400" b="1" dirty="0">
              <a:solidFill>
                <a:srgbClr val="FF0000"/>
              </a:solidFill>
              <a:latin typeface="+mj-lt"/>
            </a:endParaRPr>
          </a:p>
        </p:txBody>
      </p:sp>
      <p:pic>
        <p:nvPicPr>
          <p:cNvPr id="225286" name="Picture 2" descr="Image result for giÃ¡o trÃ¬nh Kinh táº¿ chÃ­nh trá»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6126" y="1009650"/>
            <a:ext cx="3419475" cy="523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Rectangle 2"/>
          <p:cNvSpPr>
            <a:spLocks noChangeArrowheads="1"/>
          </p:cNvSpPr>
          <p:nvPr/>
        </p:nvSpPr>
        <p:spPr bwMode="auto">
          <a:xfrm>
            <a:off x="2082800" y="1009651"/>
            <a:ext cx="3003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chìa khoá </a:t>
            </a:r>
            <a:r>
              <a:rPr lang="pt-BR" altLang="en-US" sz="2400" dirty="0">
                <a:solidFill>
                  <a:srgbClr val="000099"/>
                </a:solidFill>
                <a:latin typeface="+mj-lt"/>
              </a:rPr>
              <a:t>để:  </a:t>
            </a:r>
            <a:endParaRPr lang="en-US" altLang="en-US" sz="2400" dirty="0">
              <a:solidFill>
                <a:srgbClr val="000099"/>
              </a:solidFill>
              <a:latin typeface="+mj-lt"/>
            </a:endParaRPr>
          </a:p>
        </p:txBody>
      </p:sp>
      <p:sp>
        <p:nvSpPr>
          <p:cNvPr id="112648" name="Rectangle 3"/>
          <p:cNvSpPr>
            <a:spLocks noChangeArrowheads="1"/>
          </p:cNvSpPr>
          <p:nvPr/>
        </p:nvSpPr>
        <p:spPr bwMode="auto">
          <a:xfrm>
            <a:off x="2782889" y="1693864"/>
            <a:ext cx="431323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Nhận thức </a:t>
            </a:r>
            <a:r>
              <a:rPr lang="pt-BR" altLang="en-US" sz="2000" dirty="0">
                <a:solidFill>
                  <a:srgbClr val="000099"/>
                </a:solidFill>
                <a:latin typeface="+mj-lt"/>
              </a:rPr>
              <a:t>lịch sử phát triển của sản xuất vật chất</a:t>
            </a:r>
            <a:endParaRPr lang="en-US" altLang="en-US" sz="2000" dirty="0">
              <a:solidFill>
                <a:srgbClr val="000099"/>
              </a:solidFill>
              <a:latin typeface="+mj-lt"/>
            </a:endParaRPr>
          </a:p>
        </p:txBody>
      </p:sp>
      <p:sp>
        <p:nvSpPr>
          <p:cNvPr id="112649" name="Rectangle 4"/>
          <p:cNvSpPr>
            <a:spLocks noChangeArrowheads="1"/>
          </p:cNvSpPr>
          <p:nvPr/>
        </p:nvSpPr>
        <p:spPr bwMode="auto">
          <a:xfrm>
            <a:off x="2762250" y="2565401"/>
            <a:ext cx="4313238"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Giải thích</a:t>
            </a:r>
            <a:r>
              <a:rPr lang="pt-BR" altLang="en-US" sz="2000" dirty="0">
                <a:solidFill>
                  <a:srgbClr val="000099"/>
                </a:solidFill>
                <a:latin typeface="+mj-lt"/>
              </a:rPr>
              <a:t> các hiện tượng các quá trình kinh tế đang diễn ra trong thực tiễn</a:t>
            </a:r>
            <a:endParaRPr lang="en-US" altLang="en-US" sz="2000" dirty="0">
              <a:solidFill>
                <a:srgbClr val="000099"/>
              </a:solidFill>
              <a:latin typeface="+mj-lt"/>
            </a:endParaRPr>
          </a:p>
        </p:txBody>
      </p:sp>
      <p:sp>
        <p:nvSpPr>
          <p:cNvPr id="112650" name="Rectangle 5"/>
          <p:cNvSpPr>
            <a:spLocks noChangeArrowheads="1"/>
          </p:cNvSpPr>
          <p:nvPr/>
        </p:nvSpPr>
        <p:spPr bwMode="auto">
          <a:xfrm>
            <a:off x="2782889" y="3787775"/>
            <a:ext cx="43132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Phân tích </a:t>
            </a:r>
            <a:r>
              <a:rPr lang="pt-BR" altLang="en-US" sz="2000" dirty="0">
                <a:solidFill>
                  <a:srgbClr val="000099"/>
                </a:solidFill>
                <a:latin typeface="+mj-lt"/>
              </a:rPr>
              <a:t>nguyên nhân dự báo triển vọng, chiều hướng phát triển kinh tế xã hội</a:t>
            </a:r>
            <a:endParaRPr lang="en-US" altLang="en-US" sz="2000" dirty="0">
              <a:solidFill>
                <a:srgbClr val="000099"/>
              </a:solidFill>
              <a:latin typeface="+mj-lt"/>
            </a:endParaRPr>
          </a:p>
        </p:txBody>
      </p:sp>
      <p:sp>
        <p:nvSpPr>
          <p:cNvPr id="112651" name="Rectangle 6"/>
          <p:cNvSpPr>
            <a:spLocks noChangeArrowheads="1"/>
          </p:cNvSpPr>
          <p:nvPr/>
        </p:nvSpPr>
        <p:spPr bwMode="auto">
          <a:xfrm>
            <a:off x="2051050" y="5006975"/>
            <a:ext cx="502443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cơ sở khoa học</a:t>
            </a:r>
            <a:r>
              <a:rPr lang="pt-BR" altLang="en-US" sz="2400" dirty="0">
                <a:solidFill>
                  <a:srgbClr val="000099"/>
                </a:solidFill>
                <a:latin typeface="+mj-lt"/>
              </a:rPr>
              <a:t> để </a:t>
            </a:r>
            <a:r>
              <a:rPr lang="pt-BR" altLang="en-US" sz="2400" b="1" u="sng" dirty="0">
                <a:solidFill>
                  <a:srgbClr val="D60093"/>
                </a:solidFill>
                <a:latin typeface="+mj-lt"/>
              </a:rPr>
              <a:t>nhận thức, đề ra và thực hiện tốt </a:t>
            </a:r>
            <a:r>
              <a:rPr lang="pt-BR" altLang="en-US" sz="2400" dirty="0">
                <a:solidFill>
                  <a:srgbClr val="000099"/>
                </a:solidFill>
                <a:latin typeface="+mj-lt"/>
              </a:rPr>
              <a:t>đường lối, chủ trương, chính sách kinh tế của Đảng.</a:t>
            </a:r>
            <a:endParaRPr lang="en-US" altLang="en-US" sz="2400" dirty="0">
              <a:solidFill>
                <a:srgbClr val="000099"/>
              </a:solidFill>
              <a:latin typeface="+mj-lt"/>
            </a:endParaRPr>
          </a:p>
        </p:txBody>
      </p:sp>
    </p:spTree>
    <p:extLst>
      <p:ext uri="{BB962C8B-B14F-4D97-AF65-F5344CB8AC3E}">
        <p14:creationId xmlns:p14="http://schemas.microsoft.com/office/powerpoint/2010/main" val="26829236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2F311EA1-0FAD-4725-A6C2-60FF27001BF2}" type="slidenum">
              <a:rPr lang="en-US" altLang="en-US" sz="1400"/>
              <a:pPr>
                <a:spcBef>
                  <a:spcPct val="0"/>
                </a:spcBef>
                <a:buFontTx/>
                <a:buNone/>
              </a:pPr>
              <a:t>353</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7332"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3" name="Rectangle 1"/>
          <p:cNvSpPr>
            <a:spLocks noChangeArrowheads="1"/>
          </p:cNvSpPr>
          <p:nvPr/>
        </p:nvSpPr>
        <p:spPr bwMode="auto">
          <a:xfrm>
            <a:off x="1919288" y="246063"/>
            <a:ext cx="4525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pic>
        <p:nvPicPr>
          <p:cNvPr id="227334"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5" name="Rectangle 2"/>
          <p:cNvSpPr>
            <a:spLocks noChangeArrowheads="1"/>
          </p:cNvSpPr>
          <p:nvPr/>
        </p:nvSpPr>
        <p:spPr bwMode="auto">
          <a:xfrm>
            <a:off x="2395538" y="909638"/>
            <a:ext cx="59626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Đóng vai trò </a:t>
            </a:r>
            <a:r>
              <a:rPr lang="pt-BR" altLang="en-US" sz="2400" b="1" u="sng" dirty="0">
                <a:solidFill>
                  <a:srgbClr val="FF0066"/>
                </a:solidFill>
                <a:latin typeface="+mj-lt"/>
              </a:rPr>
              <a:t>phát hiện</a:t>
            </a:r>
            <a:r>
              <a:rPr lang="pt-BR" altLang="en-US" sz="2400" dirty="0">
                <a:solidFill>
                  <a:srgbClr val="000099"/>
                </a:solidFill>
                <a:latin typeface="+mj-lt"/>
              </a:rPr>
              <a:t> và </a:t>
            </a:r>
            <a:r>
              <a:rPr lang="pt-BR" altLang="en-US" sz="2400" b="1" u="sng" dirty="0">
                <a:solidFill>
                  <a:srgbClr val="FF0066"/>
                </a:solidFill>
                <a:latin typeface="+mj-lt"/>
              </a:rPr>
              <a:t>luận giải</a:t>
            </a:r>
            <a:r>
              <a:rPr lang="pt-BR" altLang="en-US" sz="2400" dirty="0">
                <a:solidFill>
                  <a:srgbClr val="000099"/>
                </a:solidFill>
                <a:latin typeface="+mj-lt"/>
              </a:rPr>
              <a:t> về: </a:t>
            </a:r>
            <a:endParaRPr lang="en-US" altLang="en-US" sz="2400" dirty="0">
              <a:solidFill>
                <a:srgbClr val="000099"/>
              </a:solidFill>
              <a:latin typeface="+mj-lt"/>
            </a:endParaRPr>
          </a:p>
        </p:txBody>
      </p:sp>
      <p:sp>
        <p:nvSpPr>
          <p:cNvPr id="114696" name="Rectangle 3"/>
          <p:cNvSpPr>
            <a:spLocks noChangeArrowheads="1"/>
          </p:cNvSpPr>
          <p:nvPr/>
        </p:nvSpPr>
        <p:spPr bwMode="auto">
          <a:xfrm>
            <a:off x="2855913" y="1570038"/>
            <a:ext cx="53276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Quá trình tất yếu dẫn đến sự hình thành và phát triển hình thái KT-XH CSCN</a:t>
            </a:r>
            <a:endParaRPr lang="en-US" altLang="en-US" sz="2400" dirty="0">
              <a:solidFill>
                <a:srgbClr val="000099"/>
              </a:solidFill>
              <a:latin typeface="+mj-lt"/>
            </a:endParaRPr>
          </a:p>
        </p:txBody>
      </p:sp>
      <p:sp>
        <p:nvSpPr>
          <p:cNvPr id="114697" name="Rectangle 4"/>
          <p:cNvSpPr>
            <a:spLocks noChangeArrowheads="1"/>
          </p:cNvSpPr>
          <p:nvPr/>
        </p:nvSpPr>
        <p:spPr bwMode="auto">
          <a:xfrm>
            <a:off x="2855913" y="2955925"/>
            <a:ext cx="53276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Vai trò và sứ mệnh lịch sử của GCCN</a:t>
            </a:r>
            <a:endParaRPr lang="en-US" altLang="en-US" sz="2400" dirty="0">
              <a:solidFill>
                <a:srgbClr val="000099"/>
              </a:solidFill>
              <a:latin typeface="+mj-lt"/>
            </a:endParaRPr>
          </a:p>
        </p:txBody>
      </p:sp>
      <p:sp>
        <p:nvSpPr>
          <p:cNvPr id="114698" name="Rectangle 5"/>
          <p:cNvSpPr>
            <a:spLocks noChangeArrowheads="1"/>
          </p:cNvSpPr>
          <p:nvPr/>
        </p:nvSpPr>
        <p:spPr bwMode="auto">
          <a:xfrm>
            <a:off x="2855913" y="4019551"/>
            <a:ext cx="5327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ü"/>
              <a:defRPr/>
            </a:pPr>
            <a:r>
              <a:rPr lang="pt-BR" altLang="en-US" sz="2400" dirty="0">
                <a:solidFill>
                  <a:srgbClr val="000099"/>
                </a:solidFill>
                <a:latin typeface="+mj-lt"/>
              </a:rPr>
              <a:t>Cách mạng xã hội chủ nghĩa</a:t>
            </a:r>
            <a:endParaRPr lang="en-US" altLang="en-US" sz="2400" dirty="0">
              <a:solidFill>
                <a:srgbClr val="000099"/>
              </a:solidFill>
              <a:latin typeface="+mj-lt"/>
            </a:endParaRPr>
          </a:p>
        </p:txBody>
      </p:sp>
      <p:sp>
        <p:nvSpPr>
          <p:cNvPr id="227339" name="Rectangle 6"/>
          <p:cNvSpPr>
            <a:spLocks noChangeArrowheads="1"/>
          </p:cNvSpPr>
          <p:nvPr/>
        </p:nvSpPr>
        <p:spPr bwMode="auto">
          <a:xfrm>
            <a:off x="2998789" y="4724400"/>
            <a:ext cx="5184775" cy="15700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pt-BR" altLang="en-US" sz="2400" i="1">
                <a:solidFill>
                  <a:srgbClr val="663300"/>
                </a:solidFill>
                <a:latin typeface="Times New Roman" panose="02020603050405020304" pitchFamily="18" charset="0"/>
                <a:cs typeface="Times New Roman" panose="02020603050405020304" pitchFamily="18" charset="0"/>
              </a:rPr>
              <a:t>Để thực hiện mục tiêu giải phóng GCCN và nhân dân lao động khỏi ách áp bức bóc lột, giải phóng xã hội, tiến tới giải phóng con người</a:t>
            </a:r>
            <a:endParaRPr lang="en-US" altLang="en-US" sz="2400" i="1">
              <a:solidFill>
                <a:srgbClr val="663300"/>
              </a:solidFill>
              <a:latin typeface="Times New Roman" panose="02020603050405020304" pitchFamily="18" charset="0"/>
              <a:cs typeface="Times New Roman" panose="02020603050405020304" pitchFamily="18" charset="0"/>
            </a:endParaRPr>
          </a:p>
        </p:txBody>
      </p:sp>
      <p:sp>
        <p:nvSpPr>
          <p:cNvPr id="8" name="Left Brace 7"/>
          <p:cNvSpPr/>
          <p:nvPr/>
        </p:nvSpPr>
        <p:spPr>
          <a:xfrm>
            <a:off x="2279651" y="1662114"/>
            <a:ext cx="576263" cy="3062287"/>
          </a:xfrm>
          <a:prstGeom prst="leftBrace">
            <a:avLst/>
          </a:prstGeom>
          <a:ln>
            <a:solidFill>
              <a:srgbClr val="FF0066"/>
            </a:solidFill>
          </a:ln>
        </p:spPr>
        <p:style>
          <a:lnRef idx="2">
            <a:schemeClr val="dk1"/>
          </a:lnRef>
          <a:fillRef idx="0">
            <a:schemeClr val="dk1"/>
          </a:fillRef>
          <a:effectRef idx="1">
            <a:schemeClr val="dk1"/>
          </a:effectRef>
          <a:fontRef idx="minor">
            <a:schemeClr val="tx1"/>
          </a:fontRef>
        </p:style>
        <p:txBody>
          <a:bodyPr anchor="ctr"/>
          <a:lstStyle/>
          <a:p>
            <a:pPr algn="ctr" eaLnBrk="1" hangingPunct="1">
              <a:defRPr/>
            </a:pPr>
            <a:endParaRPr lang="en-US"/>
          </a:p>
        </p:txBody>
      </p:sp>
    </p:spTree>
    <p:extLst>
      <p:ext uri="{BB962C8B-B14F-4D97-AF65-F5344CB8AC3E}">
        <p14:creationId xmlns:p14="http://schemas.microsoft.com/office/powerpoint/2010/main" val="25519178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5DF65EC7-0044-4D21-BCBD-BCBBB66614A3}" type="slidenum">
              <a:rPr lang="en-US" altLang="en-US" sz="1400"/>
              <a:pPr>
                <a:spcBef>
                  <a:spcPct val="0"/>
                </a:spcBef>
                <a:buFontTx/>
                <a:buNone/>
              </a:pPr>
              <a:t>354</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9380"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381"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42" name="Rectangle 5"/>
          <p:cNvSpPr>
            <a:spLocks noChangeArrowheads="1"/>
          </p:cNvSpPr>
          <p:nvPr/>
        </p:nvSpPr>
        <p:spPr bwMode="auto">
          <a:xfrm>
            <a:off x="2135188" y="304801"/>
            <a:ext cx="45259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sp>
        <p:nvSpPr>
          <p:cNvPr id="116743" name="Rectangle 1"/>
          <p:cNvSpPr>
            <a:spLocks noChangeArrowheads="1"/>
          </p:cNvSpPr>
          <p:nvPr/>
        </p:nvSpPr>
        <p:spPr bwMode="auto">
          <a:xfrm>
            <a:off x="2147888" y="992189"/>
            <a:ext cx="6108700" cy="1570037"/>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b="1" u="sng" dirty="0">
                <a:solidFill>
                  <a:srgbClr val="FF0066"/>
                </a:solidFill>
                <a:latin typeface="+mj-lt"/>
              </a:rPr>
              <a:t>Trang bị, rèn luyện</a:t>
            </a:r>
            <a:r>
              <a:rPr lang="pt-BR" altLang="en-US" sz="2400" dirty="0">
                <a:solidFill>
                  <a:srgbClr val="000099"/>
                </a:solidFill>
                <a:latin typeface="+mj-lt"/>
              </a:rPr>
              <a:t> cho giai cấp công nhân và nhân dân lao động bản lĩnh chính trị vững vàng, tư tưởng và lập trường cách mạng trong: </a:t>
            </a:r>
            <a:endParaRPr lang="en-US" altLang="en-US" sz="2400" dirty="0">
              <a:solidFill>
                <a:srgbClr val="000099"/>
              </a:solidFill>
              <a:latin typeface="+mj-lt"/>
            </a:endParaRPr>
          </a:p>
        </p:txBody>
      </p:sp>
      <p:sp>
        <p:nvSpPr>
          <p:cNvPr id="116744" name="Rectangle 2"/>
          <p:cNvSpPr>
            <a:spLocks noChangeArrowheads="1"/>
          </p:cNvSpPr>
          <p:nvPr/>
        </p:nvSpPr>
        <p:spPr bwMode="auto">
          <a:xfrm>
            <a:off x="3492501" y="2924175"/>
            <a:ext cx="4752975" cy="12017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a:t>
            </a:r>
            <a:r>
              <a:rPr lang="pt-BR" altLang="en-US" sz="2400" b="1" u="sng" dirty="0">
                <a:solidFill>
                  <a:srgbClr val="D60093"/>
                </a:solidFill>
                <a:latin typeface="+mj-lt"/>
              </a:rPr>
              <a:t>giành chính quyền</a:t>
            </a:r>
            <a:r>
              <a:rPr lang="pt-BR" altLang="en-US" sz="2400" dirty="0">
                <a:solidFill>
                  <a:srgbClr val="000099"/>
                </a:solidFill>
                <a:latin typeface="+mj-lt"/>
              </a:rPr>
              <a:t> và trong quá trình xây dựng chủ nghĩa xã hội </a:t>
            </a:r>
            <a:endParaRPr lang="en-US" altLang="en-US" sz="2400" dirty="0">
              <a:solidFill>
                <a:srgbClr val="000099"/>
              </a:solidFill>
              <a:latin typeface="+mj-lt"/>
            </a:endParaRPr>
          </a:p>
        </p:txBody>
      </p:sp>
      <p:sp>
        <p:nvSpPr>
          <p:cNvPr id="116745" name="Rectangle 3"/>
          <p:cNvSpPr>
            <a:spLocks noChangeArrowheads="1"/>
          </p:cNvSpPr>
          <p:nvPr/>
        </p:nvSpPr>
        <p:spPr bwMode="auto">
          <a:xfrm>
            <a:off x="3492501" y="4508501"/>
            <a:ext cx="4752975" cy="1939925"/>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có hiệu quả </a:t>
            </a:r>
            <a:r>
              <a:rPr lang="pt-BR" altLang="en-US" sz="2400" b="1" u="sng" dirty="0">
                <a:solidFill>
                  <a:srgbClr val="D60093"/>
                </a:solidFill>
                <a:latin typeface="+mj-lt"/>
              </a:rPr>
              <a:t>các lực lượng, các hệ tư tưởng thù địch</a:t>
            </a:r>
            <a:r>
              <a:rPr lang="pt-BR" altLang="en-US" sz="2400" b="1" dirty="0">
                <a:solidFill>
                  <a:srgbClr val="000099"/>
                </a:solidFill>
                <a:latin typeface="+mj-lt"/>
              </a:rPr>
              <a:t> </a:t>
            </a:r>
            <a:r>
              <a:rPr lang="pt-BR" altLang="en-US" sz="2400" dirty="0">
                <a:solidFill>
                  <a:srgbClr val="000099"/>
                </a:solidFill>
                <a:latin typeface="+mj-lt"/>
              </a:rPr>
              <a:t>của các thế lực phản động chống phá sự nghiệp xây dựng chủ nghĩa xã hội.</a:t>
            </a:r>
            <a:endParaRPr lang="en-US" altLang="en-US" sz="2400" dirty="0">
              <a:solidFill>
                <a:srgbClr val="000099"/>
              </a:solidFill>
              <a:latin typeface="+mj-lt"/>
            </a:endParaRPr>
          </a:p>
        </p:txBody>
      </p:sp>
      <p:cxnSp>
        <p:nvCxnSpPr>
          <p:cNvPr id="8" name="Straight Connector 7"/>
          <p:cNvCxnSpPr/>
          <p:nvPr/>
        </p:nvCxnSpPr>
        <p:spPr>
          <a:xfrm>
            <a:off x="2782888" y="2562226"/>
            <a:ext cx="0" cy="963613"/>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0" name="Straight Arrow Connector 9"/>
          <p:cNvCxnSpPr>
            <a:endCxn id="116744" idx="1"/>
          </p:cNvCxnSpPr>
          <p:nvPr/>
        </p:nvCxnSpPr>
        <p:spPr>
          <a:xfrm>
            <a:off x="2782888" y="3525838"/>
            <a:ext cx="709612"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328863" y="2562225"/>
            <a:ext cx="0" cy="2770188"/>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5" name="Straight Arrow Connector 14"/>
          <p:cNvCxnSpPr/>
          <p:nvPr/>
        </p:nvCxnSpPr>
        <p:spPr>
          <a:xfrm>
            <a:off x="2328864" y="5332413"/>
            <a:ext cx="1163637"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1064954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28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27801" y="1608138"/>
            <a:ext cx="3889375" cy="419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2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28" name="Rectangle 1"/>
          <p:cNvSpPr>
            <a:spLocks noChangeArrowheads="1"/>
          </p:cNvSpPr>
          <p:nvPr/>
        </p:nvSpPr>
        <p:spPr bwMode="auto">
          <a:xfrm>
            <a:off x="1966913" y="212725"/>
            <a:ext cx="84502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duy nhất nêu rõ mục tiêu, con đường, lực lượng, phương thức giải phóng xã hội, giải phóng giai cấp, giải phóng con người</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1429" name="Rectangle 2"/>
          <p:cNvSpPr>
            <a:spLocks noChangeArrowheads="1"/>
          </p:cNvSpPr>
          <p:nvPr/>
        </p:nvSpPr>
        <p:spPr bwMode="auto">
          <a:xfrm>
            <a:off x="1928814" y="1665289"/>
            <a:ext cx="4238625" cy="455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Font typeface="Wingdings" panose="05000000000000000000" pitchFamily="2" charset="2"/>
              <a:buChar char="v"/>
            </a:pPr>
            <a:r>
              <a:rPr lang="vi-VN" sz="2000">
                <a:solidFill>
                  <a:srgbClr val="0033CC"/>
                </a:solidFill>
                <a:cs typeface="Times New Roman" panose="02020603050405020304" pitchFamily="18" charset="0"/>
              </a:rPr>
              <a:t>Chủ nghĩa Mác-Lênin là học thuyết duy nhất</a:t>
            </a:r>
            <a:r>
              <a:rPr lang="en-US" sz="2000">
                <a:solidFill>
                  <a:srgbClr val="0033CC"/>
                </a:solidFill>
                <a:cs typeface="Times New Roman" panose="02020603050405020304" pitchFamily="18" charset="0"/>
              </a:rPr>
              <a:t>:</a:t>
            </a:r>
          </a:p>
          <a:p>
            <a:pPr algn="just">
              <a:spcBef>
                <a:spcPts val="600"/>
              </a:spcBef>
              <a:spcAft>
                <a:spcPts val="600"/>
              </a:spcAft>
              <a:buFont typeface="Wingdings" panose="05000000000000000000" pitchFamily="2" charset="2"/>
              <a:buChar char="§"/>
            </a:pPr>
            <a:r>
              <a:rPr lang="en-US" sz="2000">
                <a:solidFill>
                  <a:srgbClr val="008000"/>
                </a:solidFill>
                <a:cs typeface="Times New Roman" panose="02020603050405020304" pitchFamily="18" charset="0"/>
              </a:rPr>
              <a:t>N</a:t>
            </a:r>
            <a:r>
              <a:rPr lang="vi-VN" sz="2000">
                <a:solidFill>
                  <a:srgbClr val="008000"/>
                </a:solidFill>
                <a:cs typeface="Times New Roman" panose="02020603050405020304" pitchFamily="18" charset="0"/>
              </a:rPr>
              <a:t>êu rõ mục tiêu xây dựng xã hội tốt đẹp trên toàn thế giới; </a:t>
            </a:r>
            <a:endParaRPr lang="en-US" sz="2000">
              <a:solidFill>
                <a:srgbClr val="008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solidFill>
                  <a:srgbClr val="CC0000"/>
                </a:solidFill>
                <a:cs typeface="Times New Roman" panose="02020603050405020304" pitchFamily="18" charset="0"/>
              </a:rPr>
              <a:t>C</a:t>
            </a:r>
            <a:r>
              <a:rPr lang="vi-VN" sz="2000">
                <a:solidFill>
                  <a:srgbClr val="CC0000"/>
                </a:solidFill>
                <a:cs typeface="Times New Roman" panose="02020603050405020304" pitchFamily="18" charset="0"/>
              </a:rPr>
              <a:t>hỉ rõ phương hướng, lực lượng, phương thức để giải phóng toàn xã hội khỏi mọi bất công, áp bức; </a:t>
            </a:r>
            <a:endParaRPr lang="en-US" sz="2000">
              <a:solidFill>
                <a:srgbClr val="CC0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cs typeface="Times New Roman" panose="02020603050405020304" pitchFamily="18" charset="0"/>
              </a:rPr>
              <a:t>G</a:t>
            </a:r>
            <a:r>
              <a:rPr lang="vi-VN" sz="2000">
                <a:cs typeface="Times New Roman" panose="02020603050405020304" pitchFamily="18" charset="0"/>
              </a:rPr>
              <a:t>iải phóng mọi giai cấp thoát khỏi nghèo nàn, lạc hậu, giải phóng con người khỏi mọi sự ràng buộc của chủ nghĩa cá nhân, đi tới tự do. </a:t>
            </a:r>
            <a:endParaRPr lang="en-US" sz="2000">
              <a:cs typeface="Times New Roman" panose="02020603050405020304" pitchFamily="18" charset="0"/>
            </a:endParaRPr>
          </a:p>
        </p:txBody>
      </p:sp>
    </p:spTree>
    <p:extLst>
      <p:ext uri="{BB962C8B-B14F-4D97-AF65-F5344CB8AC3E}">
        <p14:creationId xmlns:p14="http://schemas.microsoft.com/office/powerpoint/2010/main" val="27984879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2850"/>
                                        </p:tgtEl>
                                        <p:attrNameLst>
                                          <p:attrName>style.visibility</p:attrName>
                                        </p:attrNameLst>
                                      </p:cBhvr>
                                      <p:to>
                                        <p:strVal val="visible"/>
                                      </p:to>
                                    </p:set>
                                    <p:animEffect transition="in" filter="wheel(1)">
                                      <p:cBhvr>
                                        <p:cTn id="7" dur="2000"/>
                                        <p:tgtEl>
                                          <p:spTgt spid="4628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4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51"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a:spLocks noChangeArrowheads="1"/>
          </p:cNvSpPr>
          <p:nvPr/>
        </p:nvSpPr>
        <p:spPr bwMode="auto">
          <a:xfrm>
            <a:off x="5016501" y="3716339"/>
            <a:ext cx="1223963" cy="1152525"/>
          </a:xfrm>
          <a:prstGeom prst="rightArrow">
            <a:avLst>
              <a:gd name="adj1" fmla="val 50000"/>
              <a:gd name="adj2" fmla="val 49977"/>
            </a:avLst>
          </a:prstGeom>
          <a:solidFill>
            <a:srgbClr val="FF3399"/>
          </a:solidFill>
          <a:ln w="9525" algn="ctr">
            <a:solidFill>
              <a:srgbClr val="FF3399"/>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3400"/>
          </a:p>
        </p:txBody>
      </p:sp>
      <p:sp>
        <p:nvSpPr>
          <p:cNvPr id="11" name="Horizontal Scroll 10"/>
          <p:cNvSpPr>
            <a:spLocks noChangeArrowheads="1"/>
          </p:cNvSpPr>
          <p:nvPr/>
        </p:nvSpPr>
        <p:spPr bwMode="auto">
          <a:xfrm>
            <a:off x="6240464" y="2492375"/>
            <a:ext cx="4103687" cy="3600450"/>
          </a:xfrm>
          <a:prstGeom prst="horizontalScroll">
            <a:avLst>
              <a:gd name="adj" fmla="val 12500"/>
            </a:avLst>
          </a:prstGeom>
          <a:solidFill>
            <a:schemeClr val="bg1"/>
          </a:solidFill>
          <a:ln w="9525" algn="ctr">
            <a:solidFill>
              <a:srgbClr val="D60093"/>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lnSpc>
                <a:spcPts val="2000"/>
              </a:lnSpc>
              <a:spcBef>
                <a:spcPct val="0"/>
              </a:spcBef>
              <a:buNone/>
            </a:pPr>
            <a:r>
              <a:rPr lang="en-US" altLang="en-US" sz="2000" i="1">
                <a:solidFill>
                  <a:srgbClr val="000066"/>
                </a:solidFill>
                <a:latin typeface="Times New Roman" panose="02020603050405020304" pitchFamily="18" charset="0"/>
                <a:cs typeface="Times New Roman" panose="02020603050405020304" pitchFamily="18" charset="0"/>
              </a:rPr>
              <a:t>Khi </a:t>
            </a:r>
            <a:r>
              <a:rPr lang="en-US" altLang="en-US" sz="2000" b="1" i="1">
                <a:solidFill>
                  <a:srgbClr val="D60093"/>
                </a:solidFill>
                <a:latin typeface="Times New Roman" panose="02020603050405020304" pitchFamily="18" charset="0"/>
                <a:cs typeface="Times New Roman" panose="02020603050405020304" pitchFamily="18" charset="0"/>
              </a:rPr>
              <a:t>nghiên cứu, vận dụng </a:t>
            </a:r>
            <a:r>
              <a:rPr lang="en-US" altLang="en-US" sz="2000" i="1">
                <a:solidFill>
                  <a:srgbClr val="000066"/>
                </a:solidFill>
                <a:latin typeface="Times New Roman" panose="02020603050405020304" pitchFamily="18" charset="0"/>
                <a:cs typeface="Times New Roman" panose="02020603050405020304" pitchFamily="18" charset="0"/>
              </a:rPr>
              <a:t>chủ nghĩa Mác - Lênin, mỗi người phải </a:t>
            </a:r>
            <a:r>
              <a:rPr lang="en-US" altLang="en-US" sz="2000" b="1" i="1">
                <a:solidFill>
                  <a:srgbClr val="000066"/>
                </a:solidFill>
                <a:latin typeface="Times New Roman" panose="02020603050405020304" pitchFamily="18" charset="0"/>
                <a:cs typeface="Times New Roman" panose="02020603050405020304" pitchFamily="18" charset="0"/>
              </a:rPr>
              <a:t>độc lập tự chủ</a:t>
            </a:r>
            <a:r>
              <a:rPr lang="en-US" altLang="en-US" sz="2000" i="1">
                <a:solidFill>
                  <a:srgbClr val="000066"/>
                </a:solidFill>
                <a:latin typeface="Times New Roman" panose="02020603050405020304" pitchFamily="18" charset="0"/>
                <a:cs typeface="Times New Roman" panose="02020603050405020304" pitchFamily="18" charset="0"/>
              </a:rPr>
              <a:t>, nắm lấy </a:t>
            </a:r>
            <a:r>
              <a:rPr lang="en-US" altLang="en-US" sz="2000" b="1" i="1">
                <a:solidFill>
                  <a:srgbClr val="000066"/>
                </a:solidFill>
                <a:latin typeface="Times New Roman" panose="02020603050405020304" pitchFamily="18" charset="0"/>
                <a:cs typeface="Times New Roman" panose="02020603050405020304" pitchFamily="18" charset="0"/>
              </a:rPr>
              <a:t>bản chất cách mạng và khoa học </a:t>
            </a:r>
            <a:r>
              <a:rPr lang="en-US" altLang="en-US" sz="2000" i="1">
                <a:solidFill>
                  <a:srgbClr val="000066"/>
                </a:solidFill>
                <a:latin typeface="Times New Roman" panose="02020603050405020304" pitchFamily="18" charset="0"/>
                <a:cs typeface="Times New Roman" panose="02020603050405020304" pitchFamily="18" charset="0"/>
              </a:rPr>
              <a:t>của học thuyết để </a:t>
            </a:r>
            <a:r>
              <a:rPr lang="en-US" altLang="en-US" sz="2000" b="1" i="1">
                <a:solidFill>
                  <a:srgbClr val="FF0000"/>
                </a:solidFill>
                <a:latin typeface="Times New Roman" panose="02020603050405020304" pitchFamily="18" charset="0"/>
                <a:cs typeface="Times New Roman" panose="02020603050405020304" pitchFamily="18" charset="0"/>
              </a:rPr>
              <a:t>vận dụng sáng tạo</a:t>
            </a:r>
            <a:r>
              <a:rPr lang="en-US" altLang="en-US" sz="2000" i="1">
                <a:solidFill>
                  <a:srgbClr val="000066"/>
                </a:solidFill>
                <a:latin typeface="Times New Roman" panose="02020603050405020304" pitchFamily="18" charset="0"/>
                <a:cs typeface="Times New Roman" panose="02020603050405020304" pitchFamily="18" charset="0"/>
              </a:rPr>
              <a:t> vào tình hình cụ thể, khắc phục cả hai khuynh hướng tư tưởng xét lại hoặc giáo điều, máy móc.</a:t>
            </a:r>
          </a:p>
        </p:txBody>
      </p:sp>
      <p:sp>
        <p:nvSpPr>
          <p:cNvPr id="232454" name="Rectangle 2"/>
          <p:cNvSpPr>
            <a:spLocks noChangeArrowheads="1"/>
          </p:cNvSpPr>
          <p:nvPr/>
        </p:nvSpPr>
        <p:spPr bwMode="auto">
          <a:xfrm>
            <a:off x="4889500" y="312738"/>
            <a:ext cx="5454650"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một học thuyết mở, sống động, không ngừng tự phê phán, tự đổi mới, bổ sung và phát triển trong thực tiễn cách mạng</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5602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heel(8)">
                                      <p:cBhvr>
                                        <p:cTn id="1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34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874"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476" name="Rectangle 1"/>
          <p:cNvSpPr>
            <a:spLocks noChangeArrowheads="1"/>
          </p:cNvSpPr>
          <p:nvPr/>
        </p:nvSpPr>
        <p:spPr bwMode="auto">
          <a:xfrm>
            <a:off x="5016501" y="476250"/>
            <a:ext cx="5472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a:t>
            </a:r>
            <a:r>
              <a:rPr lang="pt-BR" sz="2400" i="1">
                <a:solidFill>
                  <a:srgbClr val="663300"/>
                </a:solidFill>
                <a:latin typeface="Times New Roman" panose="02020603050405020304" pitchFamily="18" charset="0"/>
                <a:cs typeface="Times New Roman" panose="02020603050405020304" pitchFamily="18" charset="0"/>
              </a:rPr>
              <a:t>cách mạng, </a:t>
            </a:r>
            <a:r>
              <a:rPr lang="vi-VN" sz="2400" i="1">
                <a:solidFill>
                  <a:srgbClr val="663300"/>
                </a:solidFill>
                <a:latin typeface="Times New Roman" panose="02020603050405020304" pitchFamily="18" charset="0"/>
                <a:cs typeface="Times New Roman" panose="02020603050405020304" pitchFamily="18" charset="0"/>
              </a:rPr>
              <a:t>có ý nghĩa thực tiễn, không chỉ giải thích thế giới mà là cải tạo xã hội, xây dựng chủ nghĩa xã hội hiện thực</a:t>
            </a:r>
            <a:r>
              <a:rPr lang="pt-BR" sz="2400" i="1">
                <a:solidFill>
                  <a:srgbClr val="663300"/>
                </a:solidFill>
                <a:latin typeface="Times New Roman" panose="02020603050405020304" pitchFamily="18" charset="0"/>
                <a:cs typeface="Times New Roman" panose="02020603050405020304" pitchFamily="18" charset="0"/>
              </a:rPr>
              <a:t>. </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3477" name="Rectangle 2"/>
          <p:cNvSpPr>
            <a:spLocks noChangeArrowheads="1"/>
          </p:cNvSpPr>
          <p:nvPr/>
        </p:nvSpPr>
        <p:spPr bwMode="auto">
          <a:xfrm>
            <a:off x="5465763" y="2836863"/>
            <a:ext cx="457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000">
                <a:solidFill>
                  <a:srgbClr val="333399"/>
                </a:solidFill>
                <a:cs typeface="Times New Roman" panose="02020603050405020304" pitchFamily="18" charset="0"/>
              </a:rPr>
              <a:t>Chủ nghĩa Mác-Lênin là học thuyết cách mạng với vai trò là nền tảng tư tưởng, kim chỉ nam cho hành động của các đảng cộng sản trong cải tạo xã hội cũ trên các lĩnh vực, xây dựng xã hội hiện thực- xã hội xã hội chủ nghĩa.</a:t>
            </a:r>
            <a:r>
              <a:rPr lang="vi-VN" sz="2000" i="1">
                <a:solidFill>
                  <a:srgbClr val="333399"/>
                </a:solidFill>
                <a:cs typeface="Times New Roman" panose="02020603050405020304" pitchFamily="18" charset="0"/>
              </a:rPr>
              <a:t> </a:t>
            </a:r>
            <a:endParaRPr lang="en-US" sz="2000">
              <a:solidFill>
                <a:srgbClr val="333399"/>
              </a:solidFill>
              <a:cs typeface="Times New Roman" panose="02020603050405020304" pitchFamily="18" charset="0"/>
            </a:endParaRPr>
          </a:p>
        </p:txBody>
      </p:sp>
    </p:spTree>
    <p:extLst>
      <p:ext uri="{BB962C8B-B14F-4D97-AF65-F5344CB8AC3E}">
        <p14:creationId xmlns:p14="http://schemas.microsoft.com/office/powerpoint/2010/main" val="35530034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3874"/>
                                        </p:tgtEl>
                                        <p:attrNameLst>
                                          <p:attrName>style.visibility</p:attrName>
                                        </p:attrNameLst>
                                      </p:cBhvr>
                                      <p:to>
                                        <p:strVal val="visible"/>
                                      </p:to>
                                    </p:set>
                                    <p:animEffect transition="in" filter="wheel(1)">
                                      <p:cBhvr>
                                        <p:cTn id="7" dur="2000"/>
                                        <p:tgtEl>
                                          <p:spTgt spid="4638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34499"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553200"/>
            <a:ext cx="914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752600" y="1371601"/>
            <a:ext cx="1606550" cy="4505325"/>
          </a:xfrm>
          <a:prstGeom prst="rect">
            <a:avLst/>
          </a:prstGeom>
          <a:solidFill>
            <a:srgbClr val="9966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b="1">
                <a:solidFill>
                  <a:schemeClr val="bg1"/>
                </a:solidFill>
              </a:rPr>
              <a:t>Chủ</a:t>
            </a:r>
          </a:p>
          <a:p>
            <a:pPr algn="ctr" eaLnBrk="1" hangingPunct="1">
              <a:defRPr/>
            </a:pPr>
            <a:r>
              <a:rPr lang="pt-BR" sz="2400" b="1">
                <a:solidFill>
                  <a:schemeClr val="bg1"/>
                </a:solidFill>
              </a:rPr>
              <a:t> nghĩa </a:t>
            </a:r>
          </a:p>
          <a:p>
            <a:pPr algn="ctr" eaLnBrk="1" hangingPunct="1">
              <a:defRPr/>
            </a:pPr>
            <a:r>
              <a:rPr lang="pt-BR" sz="2400" b="1">
                <a:solidFill>
                  <a:schemeClr val="bg1"/>
                </a:solidFill>
              </a:rPr>
              <a:t>Mác - Lênin </a:t>
            </a:r>
            <a:endParaRPr lang="en-US" sz="2400" b="1">
              <a:solidFill>
                <a:schemeClr val="bg1"/>
              </a:solidFill>
            </a:endParaRPr>
          </a:p>
        </p:txBody>
      </p:sp>
      <p:sp>
        <p:nvSpPr>
          <p:cNvPr id="4" name="Rounded Rectangle 3"/>
          <p:cNvSpPr/>
          <p:nvPr/>
        </p:nvSpPr>
        <p:spPr>
          <a:xfrm>
            <a:off x="4575175" y="1416050"/>
            <a:ext cx="5932488" cy="611188"/>
          </a:xfrm>
          <a:prstGeom prst="roundRect">
            <a:avLst/>
          </a:prstGeom>
          <a:solidFill>
            <a:srgbClr val="00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sz="2000" i="1" dirty="0"/>
              <a:t>Kết quả kế thừa tinh hoa trí tuệ của nhân loại</a:t>
            </a:r>
            <a:endParaRPr lang="en-US" sz="2000" dirty="0"/>
          </a:p>
        </p:txBody>
      </p:sp>
      <p:sp>
        <p:nvSpPr>
          <p:cNvPr id="10" name="Rounded Rectangle 9"/>
          <p:cNvSpPr/>
          <p:nvPr/>
        </p:nvSpPr>
        <p:spPr>
          <a:xfrm>
            <a:off x="4575175" y="2286000"/>
            <a:ext cx="5932488" cy="825500"/>
          </a:xfrm>
          <a:prstGeom prst="roundRect">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dirty="0"/>
              <a:t>Kết quả của sự tổng kết lịch sử, thực tiễn phát triển của xã hội</a:t>
            </a:r>
            <a:endParaRPr lang="en-US" sz="2000" dirty="0"/>
          </a:p>
        </p:txBody>
      </p:sp>
      <p:sp>
        <p:nvSpPr>
          <p:cNvPr id="11" name="Rounded Rectangle 10"/>
          <p:cNvSpPr/>
          <p:nvPr/>
        </p:nvSpPr>
        <p:spPr>
          <a:xfrm>
            <a:off x="4575175" y="3267075"/>
            <a:ext cx="5932488" cy="611188"/>
          </a:xfrm>
          <a:prstGeom prst="roundRect">
            <a:avLst/>
          </a:prstGeom>
          <a:solidFill>
            <a:srgbClr val="0000FF"/>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Hệ thống lý luận hoàn chỉnh, chặt chẽ</a:t>
            </a:r>
            <a:endParaRPr lang="en-US" sz="2000"/>
          </a:p>
        </p:txBody>
      </p:sp>
      <p:sp>
        <p:nvSpPr>
          <p:cNvPr id="12" name="Rounded Rectangle 11"/>
          <p:cNvSpPr/>
          <p:nvPr/>
        </p:nvSpPr>
        <p:spPr>
          <a:xfrm>
            <a:off x="4583113" y="4021138"/>
            <a:ext cx="5930900" cy="793750"/>
          </a:xfrm>
          <a:prstGeom prst="roundRect">
            <a:avLst/>
          </a:prstGeom>
          <a:solidFill>
            <a:srgbClr val="FF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Sự thống nhất hữu cơ giữa thế giới quan và phương pháp luận</a:t>
            </a:r>
            <a:endParaRPr lang="en-US" sz="2000"/>
          </a:p>
        </p:txBody>
      </p:sp>
      <p:sp>
        <p:nvSpPr>
          <p:cNvPr id="13" name="Rounded Rectangle 12"/>
          <p:cNvSpPr/>
          <p:nvPr/>
        </p:nvSpPr>
        <p:spPr>
          <a:xfrm>
            <a:off x="4597400" y="5033963"/>
            <a:ext cx="5932488" cy="577850"/>
          </a:xfrm>
          <a:prstGeom prst="roundRect">
            <a:avLst/>
          </a:prstGeom>
          <a:solidFill>
            <a:srgbClr val="FF33CC"/>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i="1"/>
              <a:t>Học thuyết mở không ngừng đổi mới, phát triển</a:t>
            </a:r>
            <a:endParaRPr lang="en-US"/>
          </a:p>
        </p:txBody>
      </p:sp>
      <p:cxnSp>
        <p:nvCxnSpPr>
          <p:cNvPr id="6" name="Straight Arrow Connector 5"/>
          <p:cNvCxnSpPr>
            <a:stCxn id="3" idx="3"/>
            <a:endCxn id="4" idx="1"/>
          </p:cNvCxnSpPr>
          <p:nvPr/>
        </p:nvCxnSpPr>
        <p:spPr>
          <a:xfrm flipV="1">
            <a:off x="3359151" y="1720851"/>
            <a:ext cx="1216025" cy="1903413"/>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4" name="Straight Arrow Connector 13"/>
          <p:cNvCxnSpPr>
            <a:stCxn id="3" idx="3"/>
            <a:endCxn id="13" idx="1"/>
          </p:cNvCxnSpPr>
          <p:nvPr/>
        </p:nvCxnSpPr>
        <p:spPr>
          <a:xfrm>
            <a:off x="3359150" y="3624264"/>
            <a:ext cx="1238250" cy="1698625"/>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6" name="Straight Arrow Connector 15"/>
          <p:cNvCxnSpPr>
            <a:stCxn id="3" idx="3"/>
            <a:endCxn id="11" idx="1"/>
          </p:cNvCxnSpPr>
          <p:nvPr/>
        </p:nvCxnSpPr>
        <p:spPr>
          <a:xfrm flipV="1">
            <a:off x="3359151" y="3571875"/>
            <a:ext cx="1216025" cy="52388"/>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8" name="Straight Arrow Connector 17"/>
          <p:cNvCxnSpPr>
            <a:stCxn id="3" idx="3"/>
            <a:endCxn id="10" idx="1"/>
          </p:cNvCxnSpPr>
          <p:nvPr/>
        </p:nvCxnSpPr>
        <p:spPr>
          <a:xfrm flipV="1">
            <a:off x="3359151" y="2698751"/>
            <a:ext cx="1216025" cy="92551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3" idx="3"/>
            <a:endCxn id="12" idx="1"/>
          </p:cNvCxnSpPr>
          <p:nvPr/>
        </p:nvCxnSpPr>
        <p:spPr>
          <a:xfrm>
            <a:off x="3359151" y="3624263"/>
            <a:ext cx="1223963" cy="793750"/>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sp>
        <p:nvSpPr>
          <p:cNvPr id="118800" name="Rectangle 18"/>
          <p:cNvSpPr>
            <a:spLocks noChangeArrowheads="1"/>
          </p:cNvSpPr>
          <p:nvPr/>
        </p:nvSpPr>
        <p:spPr bwMode="auto">
          <a:xfrm>
            <a:off x="2663826" y="5891214"/>
            <a:ext cx="785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pt-BR" altLang="en-US" sz="2000" b="1" dirty="0">
                <a:solidFill>
                  <a:srgbClr val="663300"/>
                </a:solidFill>
                <a:latin typeface="+mj-lt"/>
              </a:rPr>
              <a:t>Bảo vệ, đổi mới và phát triển chủ nghĩa Mác - Lênin là yêu cầu khách quan</a:t>
            </a:r>
            <a:r>
              <a:rPr lang="pt-BR" altLang="en-US" sz="2000" dirty="0">
                <a:solidFill>
                  <a:srgbClr val="663300"/>
                </a:solidFill>
                <a:latin typeface="+mj-lt"/>
              </a:rPr>
              <a:t>.</a:t>
            </a:r>
            <a:endParaRPr lang="en-US" altLang="en-US" sz="2000" dirty="0">
              <a:solidFill>
                <a:srgbClr val="663300"/>
              </a:solidFill>
              <a:latin typeface="+mj-lt"/>
            </a:endParaRPr>
          </a:p>
        </p:txBody>
      </p:sp>
      <p:sp>
        <p:nvSpPr>
          <p:cNvPr id="21" name="Right Arrow 20"/>
          <p:cNvSpPr/>
          <p:nvPr/>
        </p:nvSpPr>
        <p:spPr>
          <a:xfrm>
            <a:off x="2098675" y="6022976"/>
            <a:ext cx="565150" cy="493713"/>
          </a:xfrm>
          <a:prstGeom prst="rightArrow">
            <a:avLst/>
          </a:prstGeom>
          <a:solidFill>
            <a:srgbClr val="0033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34513" name="Rectangle 1"/>
          <p:cNvSpPr>
            <a:spLocks noChangeArrowheads="1"/>
          </p:cNvSpPr>
          <p:nvPr/>
        </p:nvSpPr>
        <p:spPr bwMode="auto">
          <a:xfrm>
            <a:off x="1752601" y="309563"/>
            <a:ext cx="875506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b="1">
                <a:cs typeface="Times New Roman" panose="02020603050405020304" pitchFamily="18" charset="0"/>
              </a:rPr>
              <a:t>2. Chủ nghĩa Mác-Lênin là nền tảng tư tưởng, kim chỉ nam cho hành động của các đảng cộng sản </a:t>
            </a:r>
            <a:endParaRPr lang="en-US" sz="2400">
              <a:cs typeface="Times New Roman" panose="02020603050405020304" pitchFamily="18" charset="0"/>
            </a:endParaRPr>
          </a:p>
        </p:txBody>
      </p:sp>
    </p:spTree>
    <p:extLst>
      <p:ext uri="{BB962C8B-B14F-4D97-AF65-F5344CB8AC3E}">
        <p14:creationId xmlns:p14="http://schemas.microsoft.com/office/powerpoint/2010/main" val="346296558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7031</TotalTime>
  <Words>19340</Words>
  <Application>Microsoft Office PowerPoint</Application>
  <PresentationFormat>Widescreen</PresentationFormat>
  <Paragraphs>2525</Paragraphs>
  <Slides>359</Slides>
  <Notes>59</Notes>
  <HiddenSlides>0</HiddenSlides>
  <MMClips>19</MMClips>
  <ScaleCrop>false</ScaleCrop>
  <HeadingPairs>
    <vt:vector size="8" baseType="variant">
      <vt:variant>
        <vt:lpstr>Fonts Used</vt:lpstr>
      </vt:variant>
      <vt:variant>
        <vt:i4>45</vt:i4>
      </vt:variant>
      <vt:variant>
        <vt:lpstr>Theme</vt:lpstr>
      </vt:variant>
      <vt:variant>
        <vt:i4>19</vt:i4>
      </vt:variant>
      <vt:variant>
        <vt:lpstr>Embedded OLE Servers</vt:lpstr>
      </vt:variant>
      <vt:variant>
        <vt:i4>3</vt:i4>
      </vt:variant>
      <vt:variant>
        <vt:lpstr>Slide Titles</vt:lpstr>
      </vt:variant>
      <vt:variant>
        <vt:i4>359</vt:i4>
      </vt:variant>
    </vt:vector>
  </HeadingPairs>
  <TitlesOfParts>
    <vt:vector size="426" baseType="lpstr">
      <vt:lpstr>Arial Unicode MS</vt:lpstr>
      <vt:lpstr>SimSun</vt:lpstr>
      <vt:lpstr>.VnArabia</vt:lpstr>
      <vt:lpstr>.VnArial</vt:lpstr>
      <vt:lpstr>.VnArial Narrow</vt:lpstr>
      <vt:lpstr>.VnArial NarrowH</vt:lpstr>
      <vt:lpstr>.VnBlack</vt:lpstr>
      <vt:lpstr>.VnMystical</vt:lpstr>
      <vt:lpstr>.VnTime</vt:lpstr>
      <vt:lpstr>Agency FB</vt:lpstr>
      <vt:lpstr>Arial</vt:lpstr>
      <vt:lpstr>Arial Black</vt:lpstr>
      <vt:lpstr>Arial Đen</vt:lpstr>
      <vt:lpstr>Calibri</vt:lpstr>
      <vt:lpstr>Constantia</vt:lpstr>
      <vt:lpstr>Courier New</vt:lpstr>
      <vt:lpstr>DFKai-SB</vt:lpstr>
      <vt:lpstr>FontAwesome</vt:lpstr>
      <vt:lpstr>Garamond</vt:lpstr>
      <vt:lpstr>Impact</vt:lpstr>
      <vt:lpstr>Monotype Sorts</vt:lpstr>
      <vt:lpstr>MS Mincho</vt:lpstr>
      <vt:lpstr>ＭＳ Ｐゴシック</vt:lpstr>
      <vt:lpstr>Muli</vt:lpstr>
      <vt:lpstr>Open Sans</vt:lpstr>
      <vt:lpstr>Roboto</vt:lpstr>
      <vt:lpstr>Roboto Slab</vt:lpstr>
      <vt:lpstr>SimHei</vt:lpstr>
      <vt:lpstr>Sosa</vt:lpstr>
      <vt:lpstr>Source Sans Pro</vt:lpstr>
      <vt:lpstr>华文新魏</vt:lpstr>
      <vt:lpstr>Symbol</vt:lpstr>
      <vt:lpstr>Tahoma</vt:lpstr>
      <vt:lpstr>Times New Roman</vt:lpstr>
      <vt:lpstr>Verdana</vt:lpstr>
      <vt:lpstr>VNbangkok</vt:lpstr>
      <vt:lpstr>VNbritannic</vt:lpstr>
      <vt:lpstr>VNI-Aptima</vt:lpstr>
      <vt:lpstr>VNI-Times</vt:lpstr>
      <vt:lpstr>Webdings</vt:lpstr>
      <vt:lpstr>Wingdings</vt:lpstr>
      <vt:lpstr>Wingdings 2</vt:lpstr>
      <vt:lpstr>Wingdings 3</vt:lpstr>
      <vt:lpstr>方正大黑简体</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剪辑</vt:lpstr>
      <vt:lpstr>Equation.KSEE3</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Các hình thái kinh tế xã hội trong quá trình phát triển lịch sử  (Sự phủ định diễn ra trong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NGUỒN GỐC CỦA NHẬN THỨC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V.I.LÊ NIN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Vai trò tác động trở lại của QHSX đối với LLSX</vt:lpstr>
      <vt:lpstr>PowerPoint Presentation</vt:lpstr>
      <vt:lpstr>Ý nghĩa của quy luật trong đời sống xã hội</vt:lpstr>
      <vt:lpstr>PowerPoint Presentation</vt:lpstr>
      <vt:lpstr>VD: Phát triển lực lượng lao động</vt:lpstr>
      <vt:lpstr>VD: Phát triển công cụ lao động</vt:lpstr>
      <vt:lpstr>VD: Ứng dụng KH – KT vào sản xuất</vt:lpstr>
      <vt:lpstr>PowerPoint Presentation</vt:lpstr>
      <vt:lpstr>PowerPoint Presentation</vt:lpstr>
      <vt:lpstr>PowerPoint Presentation</vt:lpstr>
      <vt:lpstr>PowerPoint Presentation</vt:lpstr>
      <vt:lpstr>PowerPoint Presentation</vt:lpstr>
      <vt:lpstr>PowerPoint Presentation</vt:lpstr>
      <vt:lpstr>LƯU Ý</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 Một số nội dung cơ bản của chủ nghĩa Mác - Lênin </vt:lpstr>
      <vt:lpstr>PowerPoint Presentation</vt:lpstr>
      <vt:lpstr>Hàng hoá</vt:lpstr>
      <vt:lpstr>Hai thuộc tính của hàng hoá</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Trong sản xuất, có một loại hàng hóa đặc biệt mà trong khi sử dụng nó có khả năng tạo ra giá trị mới lớn hơn giá trị của bản thân nó</vt:lpstr>
      <vt:lpstr>PowerPoint Presentation</vt:lpstr>
      <vt:lpstr>PowerPoint Presentation</vt:lpstr>
      <vt:lpstr>Hai thuộc tính của hàng hoá sức lao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Tập trung sản xuất và sự ra đời của các tổ chức độc quyền</vt:lpstr>
      <vt:lpstr>PowerPoint Presentation</vt:lpstr>
      <vt:lpstr>PowerPoint Presentation</vt:lpstr>
      <vt:lpstr>PowerPoint Presentation</vt:lpstr>
      <vt:lpstr>PowerPoint Presentation</vt:lpstr>
      <vt:lpstr> Xuất khẩu tư bản, đầu tư ra nước ngoài</vt:lpstr>
      <vt:lpstr>Xuất khẩu tư bản  </vt:lpstr>
      <vt:lpstr>PowerPoint Presentation</vt:lpstr>
      <vt:lpstr>PowerPoint Presentation</vt:lpstr>
      <vt:lpstr>PowerPoint Presentation</vt:lpstr>
      <vt:lpstr>PowerPoint Presentation</vt:lpstr>
      <vt:lpstr>Sự phân chia thế giới về lãnh thổ giữa  các cường quốc</vt:lpstr>
      <vt:lpstr>PowerPoint Presentation</vt:lpstr>
      <vt:lpstr>PowerPoint Presentation</vt:lpstr>
      <vt:lpstr>Hệ thống thuộc địa sau chiến tranh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Những điều kiện khách quan quy định sứ mệnh lịch sử của GCCN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Đặc điểm thời kỳ quá độ lên CNXH: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282</cp:revision>
  <dcterms:created xsi:type="dcterms:W3CDTF">2018-04-24T17:14:44Z</dcterms:created>
  <dcterms:modified xsi:type="dcterms:W3CDTF">2021-10-13T16:47:22Z</dcterms:modified>
</cp:coreProperties>
</file>